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82" r:id="rId3"/>
    <p:sldId id="286" r:id="rId4"/>
    <p:sldId id="390" r:id="rId5"/>
    <p:sldId id="391" r:id="rId6"/>
    <p:sldId id="392" r:id="rId7"/>
    <p:sldId id="382" r:id="rId8"/>
    <p:sldId id="383" r:id="rId9"/>
    <p:sldId id="384" r:id="rId10"/>
    <p:sldId id="388" r:id="rId11"/>
    <p:sldId id="389" r:id="rId12"/>
    <p:sldId id="287" r:id="rId13"/>
    <p:sldId id="318" r:id="rId14"/>
    <p:sldId id="379" r:id="rId15"/>
    <p:sldId id="380" r:id="rId17"/>
    <p:sldId id="322" r:id="rId18"/>
    <p:sldId id="385" r:id="rId19"/>
    <p:sldId id="386" r:id="rId20"/>
    <p:sldId id="340" r:id="rId21"/>
    <p:sldId id="387" r:id="rId22"/>
    <p:sldId id="351" r:id="rId23"/>
    <p:sldId id="321" r:id="rId24"/>
    <p:sldId id="381" r:id="rId25"/>
    <p:sldId id="269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810"/>
    <a:srgbClr val="C00000"/>
    <a:srgbClr val="EC4242"/>
    <a:srgbClr val="F05749"/>
    <a:srgbClr val="FF5353"/>
    <a:srgbClr val="FE0000"/>
    <a:srgbClr val="F3E9E9"/>
    <a:srgbClr val="8C8C8C"/>
    <a:srgbClr val="EAD8D8"/>
    <a:srgbClr val="383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/>
    <p:restoredTop sz="94632"/>
  </p:normalViewPr>
  <p:slideViewPr>
    <p:cSldViewPr snapToGrid="0">
      <p:cViewPr varScale="1">
        <p:scale>
          <a:sx n="106" d="100"/>
          <a:sy n="106" d="100"/>
        </p:scale>
        <p:origin x="896" y="192"/>
      </p:cViewPr>
      <p:guideLst>
        <p:guide orient="horz" pos="760"/>
        <p:guide orient="horz" pos="3500"/>
        <p:guide orient="horz" pos="2978"/>
        <p:guide orient="horz" pos="892"/>
        <p:guide pos="421"/>
        <p:guide pos="636"/>
        <p:guide pos="49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46517D-419E-4D08-B391-1C7C2B08222D}" type="doc">
      <dgm:prSet loTypeId="urn:microsoft.com/office/officeart/2005/8/layout/process1" loCatId="process" qsTypeId="urn:microsoft.com/office/officeart/2005/8/quickstyle/simple1#1" qsCatId="simple" csTypeId="urn:microsoft.com/office/officeart/2005/8/colors/accent1_2#1" csCatId="accent1" phldr="1"/>
      <dgm:spPr/>
    </dgm:pt>
    <dgm:pt modelId="{39256D5B-725C-4BB4-90C6-77F82BB9976F}">
      <dgm:prSet phldrT="[文本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M8</a:t>
          </a:r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总裁</a:t>
          </a:r>
        </a:p>
      </dgm:t>
    </dgm:pt>
    <dgm:pt modelId="{A624425C-5D11-4DCC-B25C-65A0FB352FD8}" cxnId="{D49905D5-C9CD-4EB6-92D1-A283A0079581}" type="parTrans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BBFBBFB-BE7B-460B-8DC7-6DACDE09536C}" cxnId="{D49905D5-C9CD-4EB6-92D1-A283A0079581}" type="sibTrans">
      <dgm:prSet custT="1"/>
      <dgm:spPr>
        <a:solidFill>
          <a:srgbClr val="C00000"/>
        </a:solidFill>
      </dgm:spPr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88B5B87-8A3E-46EA-A51E-ACCFE964737A}">
      <dgm:prSet phldrT="[文本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M7</a:t>
          </a:r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副总裁</a:t>
          </a:r>
        </a:p>
      </dgm:t>
    </dgm:pt>
    <dgm:pt modelId="{CE692BC2-782E-43A8-969C-31D62C232AAD}" cxnId="{423FC6BC-3CF1-4C8B-ACD8-63F2C82D20A2}" type="parTrans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C4731DB-EEE9-4D53-B252-80412F9565EA}" cxnId="{423FC6BC-3CF1-4C8B-ACD8-63F2C82D20A2}" type="sibTrans">
      <dgm:prSet custT="1"/>
      <dgm:spPr>
        <a:solidFill>
          <a:srgbClr val="C00000"/>
        </a:solidFill>
      </dgm:spPr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058B46F-E06D-4E4D-8B82-ED22F235236E}">
      <dgm:prSet phldrT="[文本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M6</a:t>
          </a:r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总监</a:t>
          </a:r>
        </a:p>
      </dgm:t>
    </dgm:pt>
    <dgm:pt modelId="{D25CED81-313D-4EE3-A4FD-845FCD155F38}" cxnId="{6CF97F28-4B90-44BD-9362-EA3D3AB24717}" type="parTrans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98B427B-0032-493D-BB27-BCB6C51AD8F5}" cxnId="{6CF97F28-4B90-44BD-9362-EA3D3AB24717}" type="sibTrans">
      <dgm:prSet/>
      <dgm:spPr>
        <a:solidFill>
          <a:srgbClr val="C00000"/>
        </a:solidFill>
      </dgm:spPr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E87E025-287B-4F5B-8E51-DB44D00ACA0E}">
      <dgm:prSet phldrT="[文本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M5</a:t>
          </a:r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大区经理</a:t>
          </a:r>
        </a:p>
      </dgm:t>
    </dgm:pt>
    <dgm:pt modelId="{9CF61974-8E26-47E1-94A9-63AEC4F56996}" cxnId="{DE954EB2-42AE-4B70-B916-B2EEAD280C41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3AC182F-8768-4115-9076-859C50C57C21}" cxnId="{DE954EB2-42AE-4B70-B916-B2EEAD280C41}" type="sibTrans">
      <dgm:prSet/>
      <dgm:spPr>
        <a:solidFill>
          <a:srgbClr val="C00000"/>
        </a:solidFill>
      </dgm:spPr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19C075E-5382-4F1C-9DAE-6F49B4E5FFC0}">
      <dgm:prSet phldrT="[文本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M4</a:t>
          </a:r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业务经理</a:t>
          </a:r>
        </a:p>
      </dgm:t>
    </dgm:pt>
    <dgm:pt modelId="{497BEE11-429F-4C15-A46C-391DA5AA570D}" cxnId="{B269700F-4362-44E9-842E-790F8A19C842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596EF97-3B87-48B0-96D8-6884A01E688F}" cxnId="{B269700F-4362-44E9-842E-790F8A19C842}" type="sibTrans">
      <dgm:prSet/>
      <dgm:spPr>
        <a:solidFill>
          <a:srgbClr val="C00000"/>
        </a:solidFill>
      </dgm:spPr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BC815B8-91AF-4F5A-AC3D-1A6A69405EF5}">
      <dgm:prSet phldrT="[文本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M3</a:t>
          </a:r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业务主管</a:t>
          </a:r>
        </a:p>
      </dgm:t>
    </dgm:pt>
    <dgm:pt modelId="{6A767428-5B67-44DC-B01F-913AD1066B21}" cxnId="{78CCBD4C-DBDF-45DF-88DD-2591403ED67C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7DF84A1-37B6-4CE0-BBDA-ADE1EBB08027}" cxnId="{78CCBD4C-DBDF-45DF-88DD-2591403ED67C}" type="sibTrans">
      <dgm:prSet/>
      <dgm:spPr>
        <a:solidFill>
          <a:srgbClr val="C00000"/>
        </a:solidFill>
      </dgm:spPr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EB3B2E1-4933-4BAF-9386-6E8DCD82788D}">
      <dgm:prSet phldrT="[文本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M2-B</a:t>
          </a:r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组长</a:t>
          </a:r>
        </a:p>
      </dgm:t>
    </dgm:pt>
    <dgm:pt modelId="{86D4B44A-2A20-4618-8E74-E983A44A0176}" cxnId="{5FD4CEDE-C124-4175-93BA-3B755A8DA468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BC5B8D8-0A25-44D4-A4E7-0FBEB7DE0A2D}" cxnId="{5FD4CEDE-C124-4175-93BA-3B755A8DA468}" type="sibTrans">
      <dgm:prSet/>
      <dgm:spPr>
        <a:solidFill>
          <a:srgbClr val="C00000"/>
        </a:solidFill>
      </dgm:spPr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3EB8042-D103-4F42-8754-D82998A4D248}">
      <dgm:prSet phldrT="[文本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M2-A</a:t>
          </a:r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审核培训师</a:t>
          </a:r>
        </a:p>
      </dgm:t>
    </dgm:pt>
    <dgm:pt modelId="{05995130-0F7D-470A-982E-15A8B3D2777C}" cxnId="{E6D37F9E-FC9A-4F6B-B606-7BEB708DB1D3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AEB0D60-1E73-44EE-9A04-5389D76FF408}" cxnId="{E6D37F9E-FC9A-4F6B-B606-7BEB708DB1D3}" type="sibTrans">
      <dgm:prSet/>
      <dgm:spPr>
        <a:solidFill>
          <a:srgbClr val="C00000"/>
        </a:solidFill>
      </dgm:spPr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1902302-9EDE-49B6-A62C-9D3FAA6F6E84}">
      <dgm:prSet phldrT="[文本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M1-B</a:t>
          </a:r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数据审计员</a:t>
          </a:r>
        </a:p>
      </dgm:t>
    </dgm:pt>
    <dgm:pt modelId="{2C47899B-72AA-464D-9C2F-4DE0DA040125}" cxnId="{6071A429-61B3-4A50-9253-82EDFC84F27B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59FB87C-2C77-4A4C-9361-72AC1172A1DF}" cxnId="{6071A429-61B3-4A50-9253-82EDFC84F27B}" type="sibTrans">
      <dgm:prSet/>
      <dgm:spPr>
        <a:solidFill>
          <a:srgbClr val="C00000"/>
        </a:solidFill>
      </dgm:spPr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2A8A73D-13E1-4428-AB78-1E5B6BF860A2}">
      <dgm:prSet phldrT="[文本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M1-A</a:t>
          </a:r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质检员</a:t>
          </a:r>
        </a:p>
      </dgm:t>
    </dgm:pt>
    <dgm:pt modelId="{AA2C8758-B6E7-4A68-A266-6204500B2C2B}" cxnId="{3595E9C6-1DFE-4513-9AB8-165427C33DD1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6EF2EF9-D22E-45F0-89F3-6B72348FC569}" cxnId="{3595E9C6-1DFE-4513-9AB8-165427C33DD1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FC3A2BF-B91C-4F3A-ABFF-AAB759FB2F42}" type="pres">
      <dgm:prSet presAssocID="{D246517D-419E-4D08-B391-1C7C2B08222D}" presName="Name0" presStyleCnt="0">
        <dgm:presLayoutVars>
          <dgm:dir/>
          <dgm:resizeHandles val="exact"/>
        </dgm:presLayoutVars>
      </dgm:prSet>
      <dgm:spPr/>
    </dgm:pt>
    <dgm:pt modelId="{D3B24383-4B0B-4C06-8EA8-BD7C27CB3318}" type="pres">
      <dgm:prSet presAssocID="{E2A8A73D-13E1-4428-AB78-1E5B6BF860A2}" presName="node" presStyleLbl="node1" presStyleIdx="0" presStyleCnt="10">
        <dgm:presLayoutVars>
          <dgm:bulletEnabled val="1"/>
        </dgm:presLayoutVars>
      </dgm:prSet>
      <dgm:spPr/>
    </dgm:pt>
    <dgm:pt modelId="{FB5A1285-068A-D04B-AABF-F467898558CC}" type="pres">
      <dgm:prSet presAssocID="{16EF2EF9-D22E-45F0-89F3-6B72348FC569}" presName="sibTrans" presStyleLbl="sibTrans2D1" presStyleIdx="0" presStyleCnt="9"/>
      <dgm:spPr/>
    </dgm:pt>
    <dgm:pt modelId="{7CDBE2DB-D2D6-8D48-8079-7E5001BD534F}" type="pres">
      <dgm:prSet presAssocID="{16EF2EF9-D22E-45F0-89F3-6B72348FC569}" presName="connectorText" presStyleLbl="sibTrans2D1" presStyleIdx="0" presStyleCnt="9"/>
      <dgm:spPr/>
    </dgm:pt>
    <dgm:pt modelId="{C2C840C8-4F11-4808-BEF3-D8D5070F5710}" type="pres">
      <dgm:prSet presAssocID="{B1902302-9EDE-49B6-A62C-9D3FAA6F6E84}" presName="node" presStyleLbl="node1" presStyleIdx="1" presStyleCnt="10">
        <dgm:presLayoutVars>
          <dgm:bulletEnabled val="1"/>
        </dgm:presLayoutVars>
      </dgm:prSet>
      <dgm:spPr/>
    </dgm:pt>
    <dgm:pt modelId="{B50BDF8F-87AB-1641-89F0-39FFB43921F8}" type="pres">
      <dgm:prSet presAssocID="{C59FB87C-2C77-4A4C-9361-72AC1172A1DF}" presName="sibTrans" presStyleLbl="sibTrans2D1" presStyleIdx="1" presStyleCnt="9"/>
      <dgm:spPr/>
    </dgm:pt>
    <dgm:pt modelId="{3C1D0E40-51DF-4A43-8777-C0BCD618FFC0}" type="pres">
      <dgm:prSet presAssocID="{C59FB87C-2C77-4A4C-9361-72AC1172A1DF}" presName="connectorText" presStyleLbl="sibTrans2D1" presStyleIdx="1" presStyleCnt="9"/>
      <dgm:spPr/>
    </dgm:pt>
    <dgm:pt modelId="{4D9C7198-2F7F-4C0C-832D-5D47C1DB5396}" type="pres">
      <dgm:prSet presAssocID="{F3EB8042-D103-4F42-8754-D82998A4D248}" presName="node" presStyleLbl="node1" presStyleIdx="2" presStyleCnt="10">
        <dgm:presLayoutVars>
          <dgm:bulletEnabled val="1"/>
        </dgm:presLayoutVars>
      </dgm:prSet>
      <dgm:spPr/>
    </dgm:pt>
    <dgm:pt modelId="{F529938F-D3E3-EC4A-B458-41ADD8101BAC}" type="pres">
      <dgm:prSet presAssocID="{AAEB0D60-1E73-44EE-9A04-5389D76FF408}" presName="sibTrans" presStyleLbl="sibTrans2D1" presStyleIdx="2" presStyleCnt="9"/>
      <dgm:spPr/>
    </dgm:pt>
    <dgm:pt modelId="{560D51F5-8580-374C-A641-FA9F1CAE5350}" type="pres">
      <dgm:prSet presAssocID="{AAEB0D60-1E73-44EE-9A04-5389D76FF408}" presName="connectorText" presStyleLbl="sibTrans2D1" presStyleIdx="2" presStyleCnt="9"/>
      <dgm:spPr/>
    </dgm:pt>
    <dgm:pt modelId="{E241E00A-1B1A-4FEF-9DBA-4DC46A473D1C}" type="pres">
      <dgm:prSet presAssocID="{BEB3B2E1-4933-4BAF-9386-6E8DCD82788D}" presName="node" presStyleLbl="node1" presStyleIdx="3" presStyleCnt="10">
        <dgm:presLayoutVars>
          <dgm:bulletEnabled val="1"/>
        </dgm:presLayoutVars>
      </dgm:prSet>
      <dgm:spPr/>
    </dgm:pt>
    <dgm:pt modelId="{AB16637C-05F7-5642-8051-86CFDAD29FB2}" type="pres">
      <dgm:prSet presAssocID="{ABC5B8D8-0A25-44D4-A4E7-0FBEB7DE0A2D}" presName="sibTrans" presStyleLbl="sibTrans2D1" presStyleIdx="3" presStyleCnt="9"/>
      <dgm:spPr/>
    </dgm:pt>
    <dgm:pt modelId="{AFE07EE4-9196-E34D-9B4C-AF97239A4A68}" type="pres">
      <dgm:prSet presAssocID="{ABC5B8D8-0A25-44D4-A4E7-0FBEB7DE0A2D}" presName="connectorText" presStyleLbl="sibTrans2D1" presStyleIdx="3" presStyleCnt="9"/>
      <dgm:spPr/>
    </dgm:pt>
    <dgm:pt modelId="{EAA4064C-5538-4E7C-83BF-20B815C5C4D6}" type="pres">
      <dgm:prSet presAssocID="{5BC815B8-91AF-4F5A-AC3D-1A6A69405EF5}" presName="node" presStyleLbl="node1" presStyleIdx="4" presStyleCnt="10">
        <dgm:presLayoutVars>
          <dgm:bulletEnabled val="1"/>
        </dgm:presLayoutVars>
      </dgm:prSet>
      <dgm:spPr/>
    </dgm:pt>
    <dgm:pt modelId="{74BBEC24-CA6A-2B41-ADC0-E6AEB6B81F38}" type="pres">
      <dgm:prSet presAssocID="{67DF84A1-37B6-4CE0-BBDA-ADE1EBB08027}" presName="sibTrans" presStyleLbl="sibTrans2D1" presStyleIdx="4" presStyleCnt="9"/>
      <dgm:spPr/>
    </dgm:pt>
    <dgm:pt modelId="{0EA899DF-4E9D-704E-9982-FAE9FD635AA6}" type="pres">
      <dgm:prSet presAssocID="{67DF84A1-37B6-4CE0-BBDA-ADE1EBB08027}" presName="connectorText" presStyleLbl="sibTrans2D1" presStyleIdx="4" presStyleCnt="9"/>
      <dgm:spPr/>
    </dgm:pt>
    <dgm:pt modelId="{584DE38A-310D-43E9-B007-B8C10B08C751}" type="pres">
      <dgm:prSet presAssocID="{C19C075E-5382-4F1C-9DAE-6F49B4E5FFC0}" presName="node" presStyleLbl="node1" presStyleIdx="5" presStyleCnt="10">
        <dgm:presLayoutVars>
          <dgm:bulletEnabled val="1"/>
        </dgm:presLayoutVars>
      </dgm:prSet>
      <dgm:spPr/>
    </dgm:pt>
    <dgm:pt modelId="{86EEA421-3CF3-5644-96C5-84719A8F8EC9}" type="pres">
      <dgm:prSet presAssocID="{E596EF97-3B87-48B0-96D8-6884A01E688F}" presName="sibTrans" presStyleLbl="sibTrans2D1" presStyleIdx="5" presStyleCnt="9"/>
      <dgm:spPr/>
    </dgm:pt>
    <dgm:pt modelId="{365C4F80-9ADB-0C4D-B05E-ED3070DF5935}" type="pres">
      <dgm:prSet presAssocID="{E596EF97-3B87-48B0-96D8-6884A01E688F}" presName="connectorText" presStyleLbl="sibTrans2D1" presStyleIdx="5" presStyleCnt="9"/>
      <dgm:spPr/>
    </dgm:pt>
    <dgm:pt modelId="{FCEF55B4-5848-41D9-BC27-6D4B59D076E4}" type="pres">
      <dgm:prSet presAssocID="{4E87E025-287B-4F5B-8E51-DB44D00ACA0E}" presName="node" presStyleLbl="node1" presStyleIdx="6" presStyleCnt="10">
        <dgm:presLayoutVars>
          <dgm:bulletEnabled val="1"/>
        </dgm:presLayoutVars>
      </dgm:prSet>
      <dgm:spPr/>
    </dgm:pt>
    <dgm:pt modelId="{9DA6944A-61AB-1044-A86F-68B5BDA8F13F}" type="pres">
      <dgm:prSet presAssocID="{33AC182F-8768-4115-9076-859C50C57C21}" presName="sibTrans" presStyleLbl="sibTrans2D1" presStyleIdx="6" presStyleCnt="9"/>
      <dgm:spPr/>
    </dgm:pt>
    <dgm:pt modelId="{4C88BD27-724D-BD4C-9E26-3F88F027F5D4}" type="pres">
      <dgm:prSet presAssocID="{33AC182F-8768-4115-9076-859C50C57C21}" presName="connectorText" presStyleLbl="sibTrans2D1" presStyleIdx="6" presStyleCnt="9"/>
      <dgm:spPr/>
    </dgm:pt>
    <dgm:pt modelId="{6780C0DA-8D00-4A01-B911-167BB2EB7B86}" type="pres">
      <dgm:prSet presAssocID="{9058B46F-E06D-4E4D-8B82-ED22F235236E}" presName="node" presStyleLbl="node1" presStyleIdx="7" presStyleCnt="10">
        <dgm:presLayoutVars>
          <dgm:bulletEnabled val="1"/>
        </dgm:presLayoutVars>
      </dgm:prSet>
      <dgm:spPr/>
    </dgm:pt>
    <dgm:pt modelId="{2CD250BD-DAE4-C840-A67B-61DC60E3E611}" type="pres">
      <dgm:prSet presAssocID="{F98B427B-0032-493D-BB27-BCB6C51AD8F5}" presName="sibTrans" presStyleLbl="sibTrans2D1" presStyleIdx="7" presStyleCnt="9"/>
      <dgm:spPr/>
    </dgm:pt>
    <dgm:pt modelId="{8D1CAD0D-F4C1-D04A-9440-910C28B1E669}" type="pres">
      <dgm:prSet presAssocID="{F98B427B-0032-493D-BB27-BCB6C51AD8F5}" presName="connectorText" presStyleLbl="sibTrans2D1" presStyleIdx="7" presStyleCnt="9"/>
      <dgm:spPr/>
    </dgm:pt>
    <dgm:pt modelId="{E60A8507-ADCF-4AAE-8A07-538791FEF372}" type="pres">
      <dgm:prSet presAssocID="{288B5B87-8A3E-46EA-A51E-ACCFE964737A}" presName="node" presStyleLbl="node1" presStyleIdx="8" presStyleCnt="10">
        <dgm:presLayoutVars>
          <dgm:bulletEnabled val="1"/>
        </dgm:presLayoutVars>
      </dgm:prSet>
      <dgm:spPr/>
    </dgm:pt>
    <dgm:pt modelId="{B3793F1E-C053-E445-ABCE-C2F4900455E3}" type="pres">
      <dgm:prSet presAssocID="{8C4731DB-EEE9-4D53-B252-80412F9565EA}" presName="sibTrans" presStyleLbl="sibTrans2D1" presStyleIdx="8" presStyleCnt="9"/>
      <dgm:spPr/>
    </dgm:pt>
    <dgm:pt modelId="{E37C899E-A37F-4A4A-9AA0-C7489D8707CD}" type="pres">
      <dgm:prSet presAssocID="{8C4731DB-EEE9-4D53-B252-80412F9565EA}" presName="connectorText" presStyleLbl="sibTrans2D1" presStyleIdx="8" presStyleCnt="9"/>
      <dgm:spPr/>
    </dgm:pt>
    <dgm:pt modelId="{4FC4501A-0DFE-4B58-B4C0-BDEDEA732B17}" type="pres">
      <dgm:prSet presAssocID="{39256D5B-725C-4BB4-90C6-77F82BB9976F}" presName="node" presStyleLbl="node1" presStyleIdx="9" presStyleCnt="10">
        <dgm:presLayoutVars>
          <dgm:bulletEnabled val="1"/>
        </dgm:presLayoutVars>
      </dgm:prSet>
      <dgm:spPr/>
    </dgm:pt>
  </dgm:ptLst>
  <dgm:cxnLst>
    <dgm:cxn modelId="{B269700F-4362-44E9-842E-790F8A19C842}" srcId="{D246517D-419E-4D08-B391-1C7C2B08222D}" destId="{C19C075E-5382-4F1C-9DAE-6F49B4E5FFC0}" srcOrd="5" destOrd="0" parTransId="{497BEE11-429F-4C15-A46C-391DA5AA570D}" sibTransId="{E596EF97-3B87-48B0-96D8-6884A01E688F}"/>
    <dgm:cxn modelId="{15231C17-2B01-124C-B49E-898669900CCE}" type="presOf" srcId="{67DF84A1-37B6-4CE0-BBDA-ADE1EBB08027}" destId="{0EA899DF-4E9D-704E-9982-FAE9FD635AA6}" srcOrd="1" destOrd="0" presId="urn:microsoft.com/office/officeart/2005/8/layout/process1"/>
    <dgm:cxn modelId="{59417A1C-9874-EA44-BD2B-53465EE8EE75}" type="presOf" srcId="{BEB3B2E1-4933-4BAF-9386-6E8DCD82788D}" destId="{E241E00A-1B1A-4FEF-9DBA-4DC46A473D1C}" srcOrd="0" destOrd="0" presId="urn:microsoft.com/office/officeart/2005/8/layout/process1"/>
    <dgm:cxn modelId="{77DEBC1D-ED87-F545-8FD4-BB432047E517}" type="presOf" srcId="{C19C075E-5382-4F1C-9DAE-6F49B4E5FFC0}" destId="{584DE38A-310D-43E9-B007-B8C10B08C751}" srcOrd="0" destOrd="0" presId="urn:microsoft.com/office/officeart/2005/8/layout/process1"/>
    <dgm:cxn modelId="{1DE7721F-DE60-CB45-9792-9DED709C2873}" type="presOf" srcId="{8C4731DB-EEE9-4D53-B252-80412F9565EA}" destId="{E37C899E-A37F-4A4A-9AA0-C7489D8707CD}" srcOrd="1" destOrd="0" presId="urn:microsoft.com/office/officeart/2005/8/layout/process1"/>
    <dgm:cxn modelId="{6CF97F28-4B90-44BD-9362-EA3D3AB24717}" srcId="{D246517D-419E-4D08-B391-1C7C2B08222D}" destId="{9058B46F-E06D-4E4D-8B82-ED22F235236E}" srcOrd="7" destOrd="0" parTransId="{D25CED81-313D-4EE3-A4FD-845FCD155F38}" sibTransId="{F98B427B-0032-493D-BB27-BCB6C51AD8F5}"/>
    <dgm:cxn modelId="{6071A429-61B3-4A50-9253-82EDFC84F27B}" srcId="{D246517D-419E-4D08-B391-1C7C2B08222D}" destId="{B1902302-9EDE-49B6-A62C-9D3FAA6F6E84}" srcOrd="1" destOrd="0" parTransId="{2C47899B-72AA-464D-9C2F-4DE0DA040125}" sibTransId="{C59FB87C-2C77-4A4C-9361-72AC1172A1DF}"/>
    <dgm:cxn modelId="{86CD893B-5CB5-EA43-84F5-A9E7F25AC969}" type="presOf" srcId="{16EF2EF9-D22E-45F0-89F3-6B72348FC569}" destId="{7CDBE2DB-D2D6-8D48-8079-7E5001BD534F}" srcOrd="1" destOrd="0" presId="urn:microsoft.com/office/officeart/2005/8/layout/process1"/>
    <dgm:cxn modelId="{482BA44B-E250-4340-897A-6B4BA9B30553}" type="presOf" srcId="{F98B427B-0032-493D-BB27-BCB6C51AD8F5}" destId="{8D1CAD0D-F4C1-D04A-9440-910C28B1E669}" srcOrd="1" destOrd="0" presId="urn:microsoft.com/office/officeart/2005/8/layout/process1"/>
    <dgm:cxn modelId="{78CCBD4C-DBDF-45DF-88DD-2591403ED67C}" srcId="{D246517D-419E-4D08-B391-1C7C2B08222D}" destId="{5BC815B8-91AF-4F5A-AC3D-1A6A69405EF5}" srcOrd="4" destOrd="0" parTransId="{6A767428-5B67-44DC-B01F-913AD1066B21}" sibTransId="{67DF84A1-37B6-4CE0-BBDA-ADE1EBB08027}"/>
    <dgm:cxn modelId="{E3F22A4E-E1F4-5342-857B-0F0EF79C4ECC}" type="presOf" srcId="{AAEB0D60-1E73-44EE-9A04-5389D76FF408}" destId="{560D51F5-8580-374C-A641-FA9F1CAE5350}" srcOrd="1" destOrd="0" presId="urn:microsoft.com/office/officeart/2005/8/layout/process1"/>
    <dgm:cxn modelId="{1A34B95A-103A-3E41-A802-5D3DCB97F63F}" type="presOf" srcId="{33AC182F-8768-4115-9076-859C50C57C21}" destId="{4C88BD27-724D-BD4C-9E26-3F88F027F5D4}" srcOrd="1" destOrd="0" presId="urn:microsoft.com/office/officeart/2005/8/layout/process1"/>
    <dgm:cxn modelId="{0C0CFF5F-82F6-1344-A37B-D5DE4EC0E42F}" type="presOf" srcId="{AAEB0D60-1E73-44EE-9A04-5389D76FF408}" destId="{F529938F-D3E3-EC4A-B458-41ADD8101BAC}" srcOrd="0" destOrd="0" presId="urn:microsoft.com/office/officeart/2005/8/layout/process1"/>
    <dgm:cxn modelId="{78FC056C-80D2-D648-89A9-E1EEC0E90106}" type="presOf" srcId="{16EF2EF9-D22E-45F0-89F3-6B72348FC569}" destId="{FB5A1285-068A-D04B-AABF-F467898558CC}" srcOrd="0" destOrd="0" presId="urn:microsoft.com/office/officeart/2005/8/layout/process1"/>
    <dgm:cxn modelId="{5251E16F-A49B-344E-B821-3E3E4EEA21AE}" type="presOf" srcId="{C59FB87C-2C77-4A4C-9361-72AC1172A1DF}" destId="{B50BDF8F-87AB-1641-89F0-39FFB43921F8}" srcOrd="0" destOrd="0" presId="urn:microsoft.com/office/officeart/2005/8/layout/process1"/>
    <dgm:cxn modelId="{41D65E73-B8F2-FE41-A67F-24C7E4BD8314}" type="presOf" srcId="{288B5B87-8A3E-46EA-A51E-ACCFE964737A}" destId="{E60A8507-ADCF-4AAE-8A07-538791FEF372}" srcOrd="0" destOrd="0" presId="urn:microsoft.com/office/officeart/2005/8/layout/process1"/>
    <dgm:cxn modelId="{8A77CE79-51FF-E045-A252-FEAF2740B390}" type="presOf" srcId="{ABC5B8D8-0A25-44D4-A4E7-0FBEB7DE0A2D}" destId="{AFE07EE4-9196-E34D-9B4C-AF97239A4A68}" srcOrd="1" destOrd="0" presId="urn:microsoft.com/office/officeart/2005/8/layout/process1"/>
    <dgm:cxn modelId="{F6845E7F-9773-0945-974B-202D48968B70}" type="presOf" srcId="{39256D5B-725C-4BB4-90C6-77F82BB9976F}" destId="{4FC4501A-0DFE-4B58-B4C0-BDEDEA732B17}" srcOrd="0" destOrd="0" presId="urn:microsoft.com/office/officeart/2005/8/layout/process1"/>
    <dgm:cxn modelId="{76F36982-9CBF-B74B-910A-2E1C21001F3C}" type="presOf" srcId="{ABC5B8D8-0A25-44D4-A4E7-0FBEB7DE0A2D}" destId="{AB16637C-05F7-5642-8051-86CFDAD29FB2}" srcOrd="0" destOrd="0" presId="urn:microsoft.com/office/officeart/2005/8/layout/process1"/>
    <dgm:cxn modelId="{B28BDD87-FC5C-374F-A970-3FACE44E771D}" type="presOf" srcId="{5BC815B8-91AF-4F5A-AC3D-1A6A69405EF5}" destId="{EAA4064C-5538-4E7C-83BF-20B815C5C4D6}" srcOrd="0" destOrd="0" presId="urn:microsoft.com/office/officeart/2005/8/layout/process1"/>
    <dgm:cxn modelId="{FE029589-5952-7A46-9ABE-274B51416C58}" type="presOf" srcId="{F98B427B-0032-493D-BB27-BCB6C51AD8F5}" destId="{2CD250BD-DAE4-C840-A67B-61DC60E3E611}" srcOrd="0" destOrd="0" presId="urn:microsoft.com/office/officeart/2005/8/layout/process1"/>
    <dgm:cxn modelId="{A66D6B8A-FAEA-2B43-951B-E915EB1C1F23}" type="presOf" srcId="{C59FB87C-2C77-4A4C-9361-72AC1172A1DF}" destId="{3C1D0E40-51DF-4A43-8777-C0BCD618FFC0}" srcOrd="1" destOrd="0" presId="urn:microsoft.com/office/officeart/2005/8/layout/process1"/>
    <dgm:cxn modelId="{B755418E-FF73-7A4C-8372-05FD79D202DB}" type="presOf" srcId="{9058B46F-E06D-4E4D-8B82-ED22F235236E}" destId="{6780C0DA-8D00-4A01-B911-167BB2EB7B86}" srcOrd="0" destOrd="0" presId="urn:microsoft.com/office/officeart/2005/8/layout/process1"/>
    <dgm:cxn modelId="{B2AFE095-0FE0-8F4D-B7C8-48DDE3E338D9}" type="presOf" srcId="{E596EF97-3B87-48B0-96D8-6884A01E688F}" destId="{365C4F80-9ADB-0C4D-B05E-ED3070DF5935}" srcOrd="1" destOrd="0" presId="urn:microsoft.com/office/officeart/2005/8/layout/process1"/>
    <dgm:cxn modelId="{9ADBB696-B3EB-465B-B4DF-2F773C53496E}" type="presOf" srcId="{D246517D-419E-4D08-B391-1C7C2B08222D}" destId="{BFC3A2BF-B91C-4F3A-ABFF-AAB759FB2F42}" srcOrd="0" destOrd="0" presId="urn:microsoft.com/office/officeart/2005/8/layout/process1"/>
    <dgm:cxn modelId="{E6D37F9E-FC9A-4F6B-B606-7BEB708DB1D3}" srcId="{D246517D-419E-4D08-B391-1C7C2B08222D}" destId="{F3EB8042-D103-4F42-8754-D82998A4D248}" srcOrd="2" destOrd="0" parTransId="{05995130-0F7D-470A-982E-15A8B3D2777C}" sibTransId="{AAEB0D60-1E73-44EE-9A04-5389D76FF408}"/>
    <dgm:cxn modelId="{DE954EB2-42AE-4B70-B916-B2EEAD280C41}" srcId="{D246517D-419E-4D08-B391-1C7C2B08222D}" destId="{4E87E025-287B-4F5B-8E51-DB44D00ACA0E}" srcOrd="6" destOrd="0" parTransId="{9CF61974-8E26-47E1-94A9-63AEC4F56996}" sibTransId="{33AC182F-8768-4115-9076-859C50C57C21}"/>
    <dgm:cxn modelId="{7F3243B4-D3B0-3045-9227-5AB844E091CA}" type="presOf" srcId="{F3EB8042-D103-4F42-8754-D82998A4D248}" destId="{4D9C7198-2F7F-4C0C-832D-5D47C1DB5396}" srcOrd="0" destOrd="0" presId="urn:microsoft.com/office/officeart/2005/8/layout/process1"/>
    <dgm:cxn modelId="{CF9FC6BB-C126-534E-B52A-6116C429E2D7}" type="presOf" srcId="{4E87E025-287B-4F5B-8E51-DB44D00ACA0E}" destId="{FCEF55B4-5848-41D9-BC27-6D4B59D076E4}" srcOrd="0" destOrd="0" presId="urn:microsoft.com/office/officeart/2005/8/layout/process1"/>
    <dgm:cxn modelId="{5B051EBC-25A8-6F42-9AC2-2243D25BB7C2}" type="presOf" srcId="{B1902302-9EDE-49B6-A62C-9D3FAA6F6E84}" destId="{C2C840C8-4F11-4808-BEF3-D8D5070F5710}" srcOrd="0" destOrd="0" presId="urn:microsoft.com/office/officeart/2005/8/layout/process1"/>
    <dgm:cxn modelId="{423FC6BC-3CF1-4C8B-ACD8-63F2C82D20A2}" srcId="{D246517D-419E-4D08-B391-1C7C2B08222D}" destId="{288B5B87-8A3E-46EA-A51E-ACCFE964737A}" srcOrd="8" destOrd="0" parTransId="{CE692BC2-782E-43A8-969C-31D62C232AAD}" sibTransId="{8C4731DB-EEE9-4D53-B252-80412F9565EA}"/>
    <dgm:cxn modelId="{CE648DC6-DC8B-3944-890D-CBDB5E8385E3}" type="presOf" srcId="{33AC182F-8768-4115-9076-859C50C57C21}" destId="{9DA6944A-61AB-1044-A86F-68B5BDA8F13F}" srcOrd="0" destOrd="0" presId="urn:microsoft.com/office/officeart/2005/8/layout/process1"/>
    <dgm:cxn modelId="{3595E9C6-1DFE-4513-9AB8-165427C33DD1}" srcId="{D246517D-419E-4D08-B391-1C7C2B08222D}" destId="{E2A8A73D-13E1-4428-AB78-1E5B6BF860A2}" srcOrd="0" destOrd="0" parTransId="{AA2C8758-B6E7-4A68-A266-6204500B2C2B}" sibTransId="{16EF2EF9-D22E-45F0-89F3-6B72348FC569}"/>
    <dgm:cxn modelId="{D49905D5-C9CD-4EB6-92D1-A283A0079581}" srcId="{D246517D-419E-4D08-B391-1C7C2B08222D}" destId="{39256D5B-725C-4BB4-90C6-77F82BB9976F}" srcOrd="9" destOrd="0" parTransId="{A624425C-5D11-4DCC-B25C-65A0FB352FD8}" sibTransId="{4BBFBBFB-BE7B-460B-8DC7-6DACDE09536C}"/>
    <dgm:cxn modelId="{4507AAD8-25BF-C942-8D87-A0E907454B9A}" type="presOf" srcId="{E2A8A73D-13E1-4428-AB78-1E5B6BF860A2}" destId="{D3B24383-4B0B-4C06-8EA8-BD7C27CB3318}" srcOrd="0" destOrd="0" presId="urn:microsoft.com/office/officeart/2005/8/layout/process1"/>
    <dgm:cxn modelId="{5FD4CEDE-C124-4175-93BA-3B755A8DA468}" srcId="{D246517D-419E-4D08-B391-1C7C2B08222D}" destId="{BEB3B2E1-4933-4BAF-9386-6E8DCD82788D}" srcOrd="3" destOrd="0" parTransId="{86D4B44A-2A20-4618-8E74-E983A44A0176}" sibTransId="{ABC5B8D8-0A25-44D4-A4E7-0FBEB7DE0A2D}"/>
    <dgm:cxn modelId="{E73652E4-E554-2F4A-BB75-455F044C7C97}" type="presOf" srcId="{E596EF97-3B87-48B0-96D8-6884A01E688F}" destId="{86EEA421-3CF3-5644-96C5-84719A8F8EC9}" srcOrd="0" destOrd="0" presId="urn:microsoft.com/office/officeart/2005/8/layout/process1"/>
    <dgm:cxn modelId="{32CE4FE8-59FB-A54D-8D63-5ADAD4E291F8}" type="presOf" srcId="{67DF84A1-37B6-4CE0-BBDA-ADE1EBB08027}" destId="{74BBEC24-CA6A-2B41-ADC0-E6AEB6B81F38}" srcOrd="0" destOrd="0" presId="urn:microsoft.com/office/officeart/2005/8/layout/process1"/>
    <dgm:cxn modelId="{CB24D7F1-11C1-2145-A6A4-2A88CE141504}" type="presOf" srcId="{8C4731DB-EEE9-4D53-B252-80412F9565EA}" destId="{B3793F1E-C053-E445-ABCE-C2F4900455E3}" srcOrd="0" destOrd="0" presId="urn:microsoft.com/office/officeart/2005/8/layout/process1"/>
    <dgm:cxn modelId="{8BC1D793-D467-FA44-830E-4ED9273CDF6D}" type="presParOf" srcId="{BFC3A2BF-B91C-4F3A-ABFF-AAB759FB2F42}" destId="{D3B24383-4B0B-4C06-8EA8-BD7C27CB3318}" srcOrd="0" destOrd="0" presId="urn:microsoft.com/office/officeart/2005/8/layout/process1"/>
    <dgm:cxn modelId="{A5E23285-C83A-0F4A-8E43-1695409D42CF}" type="presParOf" srcId="{BFC3A2BF-B91C-4F3A-ABFF-AAB759FB2F42}" destId="{FB5A1285-068A-D04B-AABF-F467898558CC}" srcOrd="1" destOrd="0" presId="urn:microsoft.com/office/officeart/2005/8/layout/process1"/>
    <dgm:cxn modelId="{E14F98E2-D1ED-5D4A-87DE-3081C0536922}" type="presParOf" srcId="{FB5A1285-068A-D04B-AABF-F467898558CC}" destId="{7CDBE2DB-D2D6-8D48-8079-7E5001BD534F}" srcOrd="0" destOrd="0" presId="urn:microsoft.com/office/officeart/2005/8/layout/process1"/>
    <dgm:cxn modelId="{FC01763A-9538-3C48-AF3B-710C3A1C5135}" type="presParOf" srcId="{BFC3A2BF-B91C-4F3A-ABFF-AAB759FB2F42}" destId="{C2C840C8-4F11-4808-BEF3-D8D5070F5710}" srcOrd="2" destOrd="0" presId="urn:microsoft.com/office/officeart/2005/8/layout/process1"/>
    <dgm:cxn modelId="{814522A1-EE85-3647-9CDF-B0ACD903CB00}" type="presParOf" srcId="{BFC3A2BF-B91C-4F3A-ABFF-AAB759FB2F42}" destId="{B50BDF8F-87AB-1641-89F0-39FFB43921F8}" srcOrd="3" destOrd="0" presId="urn:microsoft.com/office/officeart/2005/8/layout/process1"/>
    <dgm:cxn modelId="{411BFCFC-28E9-D246-8E75-898B16C664F7}" type="presParOf" srcId="{B50BDF8F-87AB-1641-89F0-39FFB43921F8}" destId="{3C1D0E40-51DF-4A43-8777-C0BCD618FFC0}" srcOrd="0" destOrd="0" presId="urn:microsoft.com/office/officeart/2005/8/layout/process1"/>
    <dgm:cxn modelId="{D7E49EB6-98D9-2D45-8B00-18D8EBDCC956}" type="presParOf" srcId="{BFC3A2BF-B91C-4F3A-ABFF-AAB759FB2F42}" destId="{4D9C7198-2F7F-4C0C-832D-5D47C1DB5396}" srcOrd="4" destOrd="0" presId="urn:microsoft.com/office/officeart/2005/8/layout/process1"/>
    <dgm:cxn modelId="{A304B1E4-9A9A-954B-8127-E45A60BD1720}" type="presParOf" srcId="{BFC3A2BF-B91C-4F3A-ABFF-AAB759FB2F42}" destId="{F529938F-D3E3-EC4A-B458-41ADD8101BAC}" srcOrd="5" destOrd="0" presId="urn:microsoft.com/office/officeart/2005/8/layout/process1"/>
    <dgm:cxn modelId="{C7D3756B-4FC2-464D-B5DA-6F722AB7D343}" type="presParOf" srcId="{F529938F-D3E3-EC4A-B458-41ADD8101BAC}" destId="{560D51F5-8580-374C-A641-FA9F1CAE5350}" srcOrd="0" destOrd="0" presId="urn:microsoft.com/office/officeart/2005/8/layout/process1"/>
    <dgm:cxn modelId="{9F3305F3-BD5B-9A41-8574-BBF7B89A3291}" type="presParOf" srcId="{BFC3A2BF-B91C-4F3A-ABFF-AAB759FB2F42}" destId="{E241E00A-1B1A-4FEF-9DBA-4DC46A473D1C}" srcOrd="6" destOrd="0" presId="urn:microsoft.com/office/officeart/2005/8/layout/process1"/>
    <dgm:cxn modelId="{B6F9C64A-9216-BF4F-B40A-4C707FB8940B}" type="presParOf" srcId="{BFC3A2BF-B91C-4F3A-ABFF-AAB759FB2F42}" destId="{AB16637C-05F7-5642-8051-86CFDAD29FB2}" srcOrd="7" destOrd="0" presId="urn:microsoft.com/office/officeart/2005/8/layout/process1"/>
    <dgm:cxn modelId="{64B023BF-8E5D-B646-9991-65BAA945EC6C}" type="presParOf" srcId="{AB16637C-05F7-5642-8051-86CFDAD29FB2}" destId="{AFE07EE4-9196-E34D-9B4C-AF97239A4A68}" srcOrd="0" destOrd="0" presId="urn:microsoft.com/office/officeart/2005/8/layout/process1"/>
    <dgm:cxn modelId="{911F48BD-8A85-FD4D-8E0D-B21E22F64623}" type="presParOf" srcId="{BFC3A2BF-B91C-4F3A-ABFF-AAB759FB2F42}" destId="{EAA4064C-5538-4E7C-83BF-20B815C5C4D6}" srcOrd="8" destOrd="0" presId="urn:microsoft.com/office/officeart/2005/8/layout/process1"/>
    <dgm:cxn modelId="{3C348561-7ADB-3042-8A38-40271ED9E14F}" type="presParOf" srcId="{BFC3A2BF-B91C-4F3A-ABFF-AAB759FB2F42}" destId="{74BBEC24-CA6A-2B41-ADC0-E6AEB6B81F38}" srcOrd="9" destOrd="0" presId="urn:microsoft.com/office/officeart/2005/8/layout/process1"/>
    <dgm:cxn modelId="{848EADEF-8BFB-E244-BED3-9F2CBDE03F00}" type="presParOf" srcId="{74BBEC24-CA6A-2B41-ADC0-E6AEB6B81F38}" destId="{0EA899DF-4E9D-704E-9982-FAE9FD635AA6}" srcOrd="0" destOrd="0" presId="urn:microsoft.com/office/officeart/2005/8/layout/process1"/>
    <dgm:cxn modelId="{5AD127BF-EC58-6442-A6F8-6B884C656297}" type="presParOf" srcId="{BFC3A2BF-B91C-4F3A-ABFF-AAB759FB2F42}" destId="{584DE38A-310D-43E9-B007-B8C10B08C751}" srcOrd="10" destOrd="0" presId="urn:microsoft.com/office/officeart/2005/8/layout/process1"/>
    <dgm:cxn modelId="{AEB20A16-8FB6-8345-878C-79EE94B0F67E}" type="presParOf" srcId="{BFC3A2BF-B91C-4F3A-ABFF-AAB759FB2F42}" destId="{86EEA421-3CF3-5644-96C5-84719A8F8EC9}" srcOrd="11" destOrd="0" presId="urn:microsoft.com/office/officeart/2005/8/layout/process1"/>
    <dgm:cxn modelId="{F95EAC6B-C555-5348-B2F3-1DCAC4631BA3}" type="presParOf" srcId="{86EEA421-3CF3-5644-96C5-84719A8F8EC9}" destId="{365C4F80-9ADB-0C4D-B05E-ED3070DF5935}" srcOrd="0" destOrd="0" presId="urn:microsoft.com/office/officeart/2005/8/layout/process1"/>
    <dgm:cxn modelId="{9EFBCACB-E984-3E4A-8B1C-77CDFB0FE069}" type="presParOf" srcId="{BFC3A2BF-B91C-4F3A-ABFF-AAB759FB2F42}" destId="{FCEF55B4-5848-41D9-BC27-6D4B59D076E4}" srcOrd="12" destOrd="0" presId="urn:microsoft.com/office/officeart/2005/8/layout/process1"/>
    <dgm:cxn modelId="{BF4FC93E-5DBF-AD44-ADF6-309BC9081B92}" type="presParOf" srcId="{BFC3A2BF-B91C-4F3A-ABFF-AAB759FB2F42}" destId="{9DA6944A-61AB-1044-A86F-68B5BDA8F13F}" srcOrd="13" destOrd="0" presId="urn:microsoft.com/office/officeart/2005/8/layout/process1"/>
    <dgm:cxn modelId="{5800D3F8-73C4-BC4C-B7A6-E7FE3256B36A}" type="presParOf" srcId="{9DA6944A-61AB-1044-A86F-68B5BDA8F13F}" destId="{4C88BD27-724D-BD4C-9E26-3F88F027F5D4}" srcOrd="0" destOrd="0" presId="urn:microsoft.com/office/officeart/2005/8/layout/process1"/>
    <dgm:cxn modelId="{855A0950-1299-4B4D-A392-46CCF546CA4A}" type="presParOf" srcId="{BFC3A2BF-B91C-4F3A-ABFF-AAB759FB2F42}" destId="{6780C0DA-8D00-4A01-B911-167BB2EB7B86}" srcOrd="14" destOrd="0" presId="urn:microsoft.com/office/officeart/2005/8/layout/process1"/>
    <dgm:cxn modelId="{34DC81DC-11B7-EB4C-9166-68D7C26FD43D}" type="presParOf" srcId="{BFC3A2BF-B91C-4F3A-ABFF-AAB759FB2F42}" destId="{2CD250BD-DAE4-C840-A67B-61DC60E3E611}" srcOrd="15" destOrd="0" presId="urn:microsoft.com/office/officeart/2005/8/layout/process1"/>
    <dgm:cxn modelId="{B5E638D3-12DB-A543-8CF0-A5CDE8427163}" type="presParOf" srcId="{2CD250BD-DAE4-C840-A67B-61DC60E3E611}" destId="{8D1CAD0D-F4C1-D04A-9440-910C28B1E669}" srcOrd="0" destOrd="0" presId="urn:microsoft.com/office/officeart/2005/8/layout/process1"/>
    <dgm:cxn modelId="{EE0DC087-322D-BA4D-85BD-D20B50103E1B}" type="presParOf" srcId="{BFC3A2BF-B91C-4F3A-ABFF-AAB759FB2F42}" destId="{E60A8507-ADCF-4AAE-8A07-538791FEF372}" srcOrd="16" destOrd="0" presId="urn:microsoft.com/office/officeart/2005/8/layout/process1"/>
    <dgm:cxn modelId="{BAEFE8A1-B165-D04F-BE49-A25D435FFD6C}" type="presParOf" srcId="{BFC3A2BF-B91C-4F3A-ABFF-AAB759FB2F42}" destId="{B3793F1E-C053-E445-ABCE-C2F4900455E3}" srcOrd="17" destOrd="0" presId="urn:microsoft.com/office/officeart/2005/8/layout/process1"/>
    <dgm:cxn modelId="{45A4DD14-6B69-AC41-9F0D-BDA8462378A3}" type="presParOf" srcId="{B3793F1E-C053-E445-ABCE-C2F4900455E3}" destId="{E37C899E-A37F-4A4A-9AA0-C7489D8707CD}" srcOrd="0" destOrd="0" presId="urn:microsoft.com/office/officeart/2005/8/layout/process1"/>
    <dgm:cxn modelId="{6B0D6936-87F3-7440-94DB-BF9DF9ECE965}" type="presParOf" srcId="{BFC3A2BF-B91C-4F3A-ABFF-AAB759FB2F42}" destId="{4FC4501A-0DFE-4B58-B4C0-BDEDEA732B17}" srcOrd="18" destOrd="0" presId="urn:microsoft.com/office/officeart/2005/8/layout/process1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46517D-419E-4D08-B391-1C7C2B08222D}" type="doc">
      <dgm:prSet loTypeId="urn:microsoft.com/office/officeart/2005/8/layout/process1" loCatId="process" qsTypeId="urn:microsoft.com/office/officeart/2005/8/quickstyle/simple1#3" qsCatId="simple" csTypeId="urn:microsoft.com/office/officeart/2005/8/colors/accent1_2#2" csCatId="accent1" phldr="1"/>
      <dgm:spPr/>
    </dgm:pt>
    <dgm:pt modelId="{39256D5B-725C-4BB4-90C6-77F82BB9976F}">
      <dgm:prSet phldrT="[文本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B10 </a:t>
          </a:r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资深审核员</a:t>
          </a:r>
        </a:p>
      </dgm:t>
    </dgm:pt>
    <dgm:pt modelId="{A624425C-5D11-4DCC-B25C-65A0FB352FD8}" cxnId="{D49905D5-C9CD-4EB6-92D1-A283A0079581}" type="parTrans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BBFBBFB-BE7B-460B-8DC7-6DACDE09536C}" cxnId="{D49905D5-C9CD-4EB6-92D1-A283A0079581}" type="sibTrans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88B5B87-8A3E-46EA-A51E-ACCFE964737A}">
      <dgm:prSet phldrT="[文本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B9</a:t>
          </a:r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高级审核员</a:t>
          </a:r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3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E692BC2-782E-43A8-969C-31D62C232AAD}" cxnId="{423FC6BC-3CF1-4C8B-ACD8-63F2C82D20A2}" type="parTrans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C4731DB-EEE9-4D53-B252-80412F9565EA}" cxnId="{423FC6BC-3CF1-4C8B-ACD8-63F2C82D20A2}" type="sibTrans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058B46F-E06D-4E4D-8B82-ED22F235236E}">
      <dgm:prSet phldrT="[文本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B8</a:t>
          </a:r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高级审核员</a:t>
          </a:r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2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25CED81-313D-4EE3-A4FD-845FCD155F38}" cxnId="{6CF97F28-4B90-44BD-9362-EA3D3AB24717}" type="parTrans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98B427B-0032-493D-BB27-BCB6C51AD8F5}" cxnId="{6CF97F28-4B90-44BD-9362-EA3D3AB24717}" type="sibTrans">
      <dgm:prSet/>
      <dgm:spPr>
        <a:solidFill>
          <a:srgbClr val="C00000"/>
        </a:solidFill>
        <a:ln>
          <a:noFill/>
        </a:ln>
      </dgm:spPr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E87E025-287B-4F5B-8E51-DB44D00ACA0E}">
      <dgm:prSet phldrT="[文本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B7</a:t>
          </a:r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高级审核员</a:t>
          </a:r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CF61974-8E26-47E1-94A9-63AEC4F56996}" cxnId="{DE954EB2-42AE-4B70-B916-B2EEAD280C41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3AC182F-8768-4115-9076-859C50C57C21}" cxnId="{DE954EB2-42AE-4B70-B916-B2EEAD280C41}" type="sibTrans">
      <dgm:prSet/>
      <dgm:spPr>
        <a:solidFill>
          <a:srgbClr val="C00000"/>
        </a:solidFill>
        <a:ln>
          <a:noFill/>
        </a:ln>
      </dgm:spPr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19C075E-5382-4F1C-9DAE-6F49B4E5FFC0}">
      <dgm:prSet phldrT="[文本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B6</a:t>
          </a:r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中级审核员</a:t>
          </a:r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3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97BEE11-429F-4C15-A46C-391DA5AA570D}" cxnId="{B269700F-4362-44E9-842E-790F8A19C842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596EF97-3B87-48B0-96D8-6884A01E688F}" cxnId="{B269700F-4362-44E9-842E-790F8A19C842}" type="sibTrans">
      <dgm:prSet/>
      <dgm:spPr>
        <a:solidFill>
          <a:srgbClr val="C00000"/>
        </a:solidFill>
        <a:ln>
          <a:noFill/>
        </a:ln>
      </dgm:spPr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BC815B8-91AF-4F5A-AC3D-1A6A69405EF5}">
      <dgm:prSet phldrT="[文本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B5</a:t>
          </a:r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中级审核员</a:t>
          </a:r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2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A767428-5B67-44DC-B01F-913AD1066B21}" cxnId="{78CCBD4C-DBDF-45DF-88DD-2591403ED67C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7DF84A1-37B6-4CE0-BBDA-ADE1EBB08027}" cxnId="{78CCBD4C-DBDF-45DF-88DD-2591403ED67C}" type="sibTrans">
      <dgm:prSet/>
      <dgm:spPr>
        <a:solidFill>
          <a:srgbClr val="C00000"/>
        </a:solidFill>
        <a:ln>
          <a:noFill/>
        </a:ln>
      </dgm:spPr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EB3B2E1-4933-4BAF-9386-6E8DCD82788D}">
      <dgm:prSet phldrT="[文本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B4</a:t>
          </a:r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中级审核员</a:t>
          </a:r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6D4B44A-2A20-4618-8E74-E983A44A0176}" cxnId="{5FD4CEDE-C124-4175-93BA-3B755A8DA468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BC5B8D8-0A25-44D4-A4E7-0FBEB7DE0A2D}" cxnId="{5FD4CEDE-C124-4175-93BA-3B755A8DA468}" type="sibTrans">
      <dgm:prSet/>
      <dgm:spPr>
        <a:solidFill>
          <a:srgbClr val="C00000"/>
        </a:solidFill>
        <a:ln>
          <a:noFill/>
        </a:ln>
      </dgm:spPr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3EB8042-D103-4F42-8754-D82998A4D248}">
      <dgm:prSet phldrT="[文本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B3</a:t>
          </a:r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初级审核员</a:t>
          </a:r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3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5995130-0F7D-470A-982E-15A8B3D2777C}" cxnId="{E6D37F9E-FC9A-4F6B-B606-7BEB708DB1D3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AEB0D60-1E73-44EE-9A04-5389D76FF408}" cxnId="{E6D37F9E-FC9A-4F6B-B606-7BEB708DB1D3}" type="sibTrans">
      <dgm:prSet/>
      <dgm:spPr>
        <a:solidFill>
          <a:srgbClr val="C00000"/>
        </a:solidFill>
        <a:ln>
          <a:noFill/>
        </a:ln>
      </dgm:spPr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1902302-9EDE-49B6-A62C-9D3FAA6F6E84}">
      <dgm:prSet phldrT="[文本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B2</a:t>
          </a:r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初级审核员</a:t>
          </a:r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2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C47899B-72AA-464D-9C2F-4DE0DA040125}" cxnId="{6071A429-61B3-4A50-9253-82EDFC84F27B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59FB87C-2C77-4A4C-9361-72AC1172A1DF}" cxnId="{6071A429-61B3-4A50-9253-82EDFC84F27B}" type="sibTrans">
      <dgm:prSet/>
      <dgm:spPr>
        <a:solidFill>
          <a:srgbClr val="C00000"/>
        </a:solidFill>
        <a:ln>
          <a:noFill/>
        </a:ln>
      </dgm:spPr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2A8A73D-13E1-4428-AB78-1E5B6BF860A2}">
      <dgm:prSet phldrT="[文本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B1</a:t>
          </a:r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初级审核员</a:t>
          </a:r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A2C8758-B6E7-4A68-A266-6204500B2C2B}" cxnId="{3595E9C6-1DFE-4513-9AB8-165427C33DD1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6EF2EF9-D22E-45F0-89F3-6B72348FC569}" cxnId="{3595E9C6-1DFE-4513-9AB8-165427C33DD1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FC3A2BF-B91C-4F3A-ABFF-AAB759FB2F42}" type="pres">
      <dgm:prSet presAssocID="{D246517D-419E-4D08-B391-1C7C2B08222D}" presName="Name0" presStyleCnt="0">
        <dgm:presLayoutVars>
          <dgm:dir/>
          <dgm:resizeHandles val="exact"/>
        </dgm:presLayoutVars>
      </dgm:prSet>
      <dgm:spPr/>
    </dgm:pt>
    <dgm:pt modelId="{D3B24383-4B0B-4C06-8EA8-BD7C27CB3318}" type="pres">
      <dgm:prSet presAssocID="{E2A8A73D-13E1-4428-AB78-1E5B6BF860A2}" presName="node" presStyleLbl="node1" presStyleIdx="0" presStyleCnt="10">
        <dgm:presLayoutVars>
          <dgm:bulletEnabled val="1"/>
        </dgm:presLayoutVars>
      </dgm:prSet>
      <dgm:spPr/>
    </dgm:pt>
    <dgm:pt modelId="{729C4BDD-00EB-EE4A-BB1E-5C9180C0AF1D}" type="pres">
      <dgm:prSet presAssocID="{16EF2EF9-D22E-45F0-89F3-6B72348FC569}" presName="sibTrans" presStyleLbl="sibTrans2D1" presStyleIdx="0" presStyleCnt="9"/>
      <dgm:spPr/>
    </dgm:pt>
    <dgm:pt modelId="{B62AE44B-0734-1744-AC85-7920FE6F5D86}" type="pres">
      <dgm:prSet presAssocID="{16EF2EF9-D22E-45F0-89F3-6B72348FC569}" presName="connectorText" presStyleLbl="sibTrans2D1" presStyleIdx="0" presStyleCnt="9"/>
      <dgm:spPr/>
    </dgm:pt>
    <dgm:pt modelId="{C2C840C8-4F11-4808-BEF3-D8D5070F5710}" type="pres">
      <dgm:prSet presAssocID="{B1902302-9EDE-49B6-A62C-9D3FAA6F6E84}" presName="node" presStyleLbl="node1" presStyleIdx="1" presStyleCnt="10">
        <dgm:presLayoutVars>
          <dgm:bulletEnabled val="1"/>
        </dgm:presLayoutVars>
      </dgm:prSet>
      <dgm:spPr/>
    </dgm:pt>
    <dgm:pt modelId="{E6192908-6AE2-9844-9946-ABBDC47F0BD4}" type="pres">
      <dgm:prSet presAssocID="{C59FB87C-2C77-4A4C-9361-72AC1172A1DF}" presName="sibTrans" presStyleLbl="sibTrans2D1" presStyleIdx="1" presStyleCnt="9"/>
      <dgm:spPr/>
    </dgm:pt>
    <dgm:pt modelId="{A4FE2950-E091-264B-867F-5F9AF8B7FE46}" type="pres">
      <dgm:prSet presAssocID="{C59FB87C-2C77-4A4C-9361-72AC1172A1DF}" presName="connectorText" presStyleLbl="sibTrans2D1" presStyleIdx="1" presStyleCnt="9"/>
      <dgm:spPr/>
    </dgm:pt>
    <dgm:pt modelId="{4D9C7198-2F7F-4C0C-832D-5D47C1DB5396}" type="pres">
      <dgm:prSet presAssocID="{F3EB8042-D103-4F42-8754-D82998A4D248}" presName="node" presStyleLbl="node1" presStyleIdx="2" presStyleCnt="10">
        <dgm:presLayoutVars>
          <dgm:bulletEnabled val="1"/>
        </dgm:presLayoutVars>
      </dgm:prSet>
      <dgm:spPr/>
    </dgm:pt>
    <dgm:pt modelId="{DCD56EAF-915D-2A4A-9CB8-F74DD2FFC73A}" type="pres">
      <dgm:prSet presAssocID="{AAEB0D60-1E73-44EE-9A04-5389D76FF408}" presName="sibTrans" presStyleLbl="sibTrans2D1" presStyleIdx="2" presStyleCnt="9"/>
      <dgm:spPr/>
    </dgm:pt>
    <dgm:pt modelId="{A8093A47-3CB9-3648-85B2-996EDF244289}" type="pres">
      <dgm:prSet presAssocID="{AAEB0D60-1E73-44EE-9A04-5389D76FF408}" presName="connectorText" presStyleLbl="sibTrans2D1" presStyleIdx="2" presStyleCnt="9"/>
      <dgm:spPr/>
    </dgm:pt>
    <dgm:pt modelId="{E241E00A-1B1A-4FEF-9DBA-4DC46A473D1C}" type="pres">
      <dgm:prSet presAssocID="{BEB3B2E1-4933-4BAF-9386-6E8DCD82788D}" presName="node" presStyleLbl="node1" presStyleIdx="3" presStyleCnt="10">
        <dgm:presLayoutVars>
          <dgm:bulletEnabled val="1"/>
        </dgm:presLayoutVars>
      </dgm:prSet>
      <dgm:spPr/>
    </dgm:pt>
    <dgm:pt modelId="{2E17B876-A2BB-B14F-B9DC-BBF97341B77A}" type="pres">
      <dgm:prSet presAssocID="{ABC5B8D8-0A25-44D4-A4E7-0FBEB7DE0A2D}" presName="sibTrans" presStyleLbl="sibTrans2D1" presStyleIdx="3" presStyleCnt="9"/>
      <dgm:spPr/>
    </dgm:pt>
    <dgm:pt modelId="{D32A29A8-0AEC-074E-8E52-399F16D63E35}" type="pres">
      <dgm:prSet presAssocID="{ABC5B8D8-0A25-44D4-A4E7-0FBEB7DE0A2D}" presName="connectorText" presStyleLbl="sibTrans2D1" presStyleIdx="3" presStyleCnt="9"/>
      <dgm:spPr/>
    </dgm:pt>
    <dgm:pt modelId="{EAA4064C-5538-4E7C-83BF-20B815C5C4D6}" type="pres">
      <dgm:prSet presAssocID="{5BC815B8-91AF-4F5A-AC3D-1A6A69405EF5}" presName="node" presStyleLbl="node1" presStyleIdx="4" presStyleCnt="10">
        <dgm:presLayoutVars>
          <dgm:bulletEnabled val="1"/>
        </dgm:presLayoutVars>
      </dgm:prSet>
      <dgm:spPr/>
    </dgm:pt>
    <dgm:pt modelId="{FF1D9832-FF32-9C48-B897-84F77242AC97}" type="pres">
      <dgm:prSet presAssocID="{67DF84A1-37B6-4CE0-BBDA-ADE1EBB08027}" presName="sibTrans" presStyleLbl="sibTrans2D1" presStyleIdx="4" presStyleCnt="9"/>
      <dgm:spPr/>
    </dgm:pt>
    <dgm:pt modelId="{75431EF9-5504-614C-9FD8-10C332355525}" type="pres">
      <dgm:prSet presAssocID="{67DF84A1-37B6-4CE0-BBDA-ADE1EBB08027}" presName="connectorText" presStyleLbl="sibTrans2D1" presStyleIdx="4" presStyleCnt="9"/>
      <dgm:spPr/>
    </dgm:pt>
    <dgm:pt modelId="{584DE38A-310D-43E9-B007-B8C10B08C751}" type="pres">
      <dgm:prSet presAssocID="{C19C075E-5382-4F1C-9DAE-6F49B4E5FFC0}" presName="node" presStyleLbl="node1" presStyleIdx="5" presStyleCnt="10">
        <dgm:presLayoutVars>
          <dgm:bulletEnabled val="1"/>
        </dgm:presLayoutVars>
      </dgm:prSet>
      <dgm:spPr/>
    </dgm:pt>
    <dgm:pt modelId="{6D5204CA-2B3B-A846-9D55-B5AC1BB1AD97}" type="pres">
      <dgm:prSet presAssocID="{E596EF97-3B87-48B0-96D8-6884A01E688F}" presName="sibTrans" presStyleLbl="sibTrans2D1" presStyleIdx="5" presStyleCnt="9"/>
      <dgm:spPr/>
    </dgm:pt>
    <dgm:pt modelId="{2CD7B55F-05E0-5C46-974E-2006C89EAE3A}" type="pres">
      <dgm:prSet presAssocID="{E596EF97-3B87-48B0-96D8-6884A01E688F}" presName="connectorText" presStyleLbl="sibTrans2D1" presStyleIdx="5" presStyleCnt="9"/>
      <dgm:spPr/>
    </dgm:pt>
    <dgm:pt modelId="{FCEF55B4-5848-41D9-BC27-6D4B59D076E4}" type="pres">
      <dgm:prSet presAssocID="{4E87E025-287B-4F5B-8E51-DB44D00ACA0E}" presName="node" presStyleLbl="node1" presStyleIdx="6" presStyleCnt="10">
        <dgm:presLayoutVars>
          <dgm:bulletEnabled val="1"/>
        </dgm:presLayoutVars>
      </dgm:prSet>
      <dgm:spPr/>
    </dgm:pt>
    <dgm:pt modelId="{C79642D0-06EA-6640-B22B-C41E06D942D6}" type="pres">
      <dgm:prSet presAssocID="{33AC182F-8768-4115-9076-859C50C57C21}" presName="sibTrans" presStyleLbl="sibTrans2D1" presStyleIdx="6" presStyleCnt="9"/>
      <dgm:spPr/>
    </dgm:pt>
    <dgm:pt modelId="{69B13503-618F-B94A-A8D5-AB47E25AD27B}" type="pres">
      <dgm:prSet presAssocID="{33AC182F-8768-4115-9076-859C50C57C21}" presName="connectorText" presStyleLbl="sibTrans2D1" presStyleIdx="6" presStyleCnt="9"/>
      <dgm:spPr/>
    </dgm:pt>
    <dgm:pt modelId="{6780C0DA-8D00-4A01-B911-167BB2EB7B86}" type="pres">
      <dgm:prSet presAssocID="{9058B46F-E06D-4E4D-8B82-ED22F235236E}" presName="node" presStyleLbl="node1" presStyleIdx="7" presStyleCnt="10">
        <dgm:presLayoutVars>
          <dgm:bulletEnabled val="1"/>
        </dgm:presLayoutVars>
      </dgm:prSet>
      <dgm:spPr/>
    </dgm:pt>
    <dgm:pt modelId="{F6B63EFE-2329-7644-BE25-7C999577BBF1}" type="pres">
      <dgm:prSet presAssocID="{F98B427B-0032-493D-BB27-BCB6C51AD8F5}" presName="sibTrans" presStyleLbl="sibTrans2D1" presStyleIdx="7" presStyleCnt="9"/>
      <dgm:spPr/>
    </dgm:pt>
    <dgm:pt modelId="{C50344E1-3531-1942-823B-542336A84358}" type="pres">
      <dgm:prSet presAssocID="{F98B427B-0032-493D-BB27-BCB6C51AD8F5}" presName="connectorText" presStyleLbl="sibTrans2D1" presStyleIdx="7" presStyleCnt="9"/>
      <dgm:spPr/>
    </dgm:pt>
    <dgm:pt modelId="{E60A8507-ADCF-4AAE-8A07-538791FEF372}" type="pres">
      <dgm:prSet presAssocID="{288B5B87-8A3E-46EA-A51E-ACCFE964737A}" presName="node" presStyleLbl="node1" presStyleIdx="8" presStyleCnt="10">
        <dgm:presLayoutVars>
          <dgm:bulletEnabled val="1"/>
        </dgm:presLayoutVars>
      </dgm:prSet>
      <dgm:spPr/>
    </dgm:pt>
    <dgm:pt modelId="{F2167B28-68D8-B74D-89AF-FBD190591DC7}" type="pres">
      <dgm:prSet presAssocID="{8C4731DB-EEE9-4D53-B252-80412F9565EA}" presName="sibTrans" presStyleLbl="sibTrans2D1" presStyleIdx="8" presStyleCnt="9"/>
      <dgm:spPr/>
    </dgm:pt>
    <dgm:pt modelId="{B5AA72DB-2FE2-864F-B41C-BE96423203A0}" type="pres">
      <dgm:prSet presAssocID="{8C4731DB-EEE9-4D53-B252-80412F9565EA}" presName="connectorText" presStyleLbl="sibTrans2D1" presStyleIdx="8" presStyleCnt="9"/>
      <dgm:spPr/>
    </dgm:pt>
    <dgm:pt modelId="{4FC4501A-0DFE-4B58-B4C0-BDEDEA732B17}" type="pres">
      <dgm:prSet presAssocID="{39256D5B-725C-4BB4-90C6-77F82BB9976F}" presName="node" presStyleLbl="node1" presStyleIdx="9" presStyleCnt="10">
        <dgm:presLayoutVars>
          <dgm:bulletEnabled val="1"/>
        </dgm:presLayoutVars>
      </dgm:prSet>
      <dgm:spPr/>
    </dgm:pt>
  </dgm:ptLst>
  <dgm:cxnLst>
    <dgm:cxn modelId="{3C946701-D9F2-FE4C-A391-308DCC06D915}" type="presOf" srcId="{33AC182F-8768-4115-9076-859C50C57C21}" destId="{69B13503-618F-B94A-A8D5-AB47E25AD27B}" srcOrd="1" destOrd="0" presId="urn:microsoft.com/office/officeart/2005/8/layout/process1"/>
    <dgm:cxn modelId="{37B12903-86A7-B645-961E-F1AA8B471B4C}" type="presOf" srcId="{C59FB87C-2C77-4A4C-9361-72AC1172A1DF}" destId="{A4FE2950-E091-264B-867F-5F9AF8B7FE46}" srcOrd="1" destOrd="0" presId="urn:microsoft.com/office/officeart/2005/8/layout/process1"/>
    <dgm:cxn modelId="{0F8A8109-6FD1-9E4E-969B-AC1DF76DD737}" type="presOf" srcId="{F98B427B-0032-493D-BB27-BCB6C51AD8F5}" destId="{F6B63EFE-2329-7644-BE25-7C999577BBF1}" srcOrd="0" destOrd="0" presId="urn:microsoft.com/office/officeart/2005/8/layout/process1"/>
    <dgm:cxn modelId="{B269700F-4362-44E9-842E-790F8A19C842}" srcId="{D246517D-419E-4D08-B391-1C7C2B08222D}" destId="{C19C075E-5382-4F1C-9DAE-6F49B4E5FFC0}" srcOrd="5" destOrd="0" parTransId="{497BEE11-429F-4C15-A46C-391DA5AA570D}" sibTransId="{E596EF97-3B87-48B0-96D8-6884A01E688F}"/>
    <dgm:cxn modelId="{45226E1F-C8B9-7A4F-91E8-62F7BEDA416D}" type="presOf" srcId="{B1902302-9EDE-49B6-A62C-9D3FAA6F6E84}" destId="{C2C840C8-4F11-4808-BEF3-D8D5070F5710}" srcOrd="0" destOrd="0" presId="urn:microsoft.com/office/officeart/2005/8/layout/process1"/>
    <dgm:cxn modelId="{6CF97F28-4B90-44BD-9362-EA3D3AB24717}" srcId="{D246517D-419E-4D08-B391-1C7C2B08222D}" destId="{9058B46F-E06D-4E4D-8B82-ED22F235236E}" srcOrd="7" destOrd="0" parTransId="{D25CED81-313D-4EE3-A4FD-845FCD155F38}" sibTransId="{F98B427B-0032-493D-BB27-BCB6C51AD8F5}"/>
    <dgm:cxn modelId="{6071A429-61B3-4A50-9253-82EDFC84F27B}" srcId="{D246517D-419E-4D08-B391-1C7C2B08222D}" destId="{B1902302-9EDE-49B6-A62C-9D3FAA6F6E84}" srcOrd="1" destOrd="0" parTransId="{2C47899B-72AA-464D-9C2F-4DE0DA040125}" sibTransId="{C59FB87C-2C77-4A4C-9361-72AC1172A1DF}"/>
    <dgm:cxn modelId="{1A0C282C-E87E-9E4D-9BA3-134CD1A5B76A}" type="presOf" srcId="{C19C075E-5382-4F1C-9DAE-6F49B4E5FFC0}" destId="{584DE38A-310D-43E9-B007-B8C10B08C751}" srcOrd="0" destOrd="0" presId="urn:microsoft.com/office/officeart/2005/8/layout/process1"/>
    <dgm:cxn modelId="{69DC5440-A12C-264A-9F4B-87C98A7B35FE}" type="presOf" srcId="{AAEB0D60-1E73-44EE-9A04-5389D76FF408}" destId="{A8093A47-3CB9-3648-85B2-996EDF244289}" srcOrd="1" destOrd="0" presId="urn:microsoft.com/office/officeart/2005/8/layout/process1"/>
    <dgm:cxn modelId="{391C8842-68A3-294A-8CC4-89FF22258EE5}" type="presOf" srcId="{33AC182F-8768-4115-9076-859C50C57C21}" destId="{C79642D0-06EA-6640-B22B-C41E06D942D6}" srcOrd="0" destOrd="0" presId="urn:microsoft.com/office/officeart/2005/8/layout/process1"/>
    <dgm:cxn modelId="{7FB96B43-8708-4A40-B6E4-F8878FF03EDE}" type="presOf" srcId="{8C4731DB-EEE9-4D53-B252-80412F9565EA}" destId="{B5AA72DB-2FE2-864F-B41C-BE96423203A0}" srcOrd="1" destOrd="0" presId="urn:microsoft.com/office/officeart/2005/8/layout/process1"/>
    <dgm:cxn modelId="{5A7EA945-CFB3-3F44-9C94-28360A83E83E}" type="presOf" srcId="{67DF84A1-37B6-4CE0-BBDA-ADE1EBB08027}" destId="{FF1D9832-FF32-9C48-B897-84F77242AC97}" srcOrd="0" destOrd="0" presId="urn:microsoft.com/office/officeart/2005/8/layout/process1"/>
    <dgm:cxn modelId="{78CCBD4C-DBDF-45DF-88DD-2591403ED67C}" srcId="{D246517D-419E-4D08-B391-1C7C2B08222D}" destId="{5BC815B8-91AF-4F5A-AC3D-1A6A69405EF5}" srcOrd="4" destOrd="0" parTransId="{6A767428-5B67-44DC-B01F-913AD1066B21}" sibTransId="{67DF84A1-37B6-4CE0-BBDA-ADE1EBB08027}"/>
    <dgm:cxn modelId="{96921F52-6CE2-B549-9886-39FA6EA5C356}" type="presOf" srcId="{9058B46F-E06D-4E4D-8B82-ED22F235236E}" destId="{6780C0DA-8D00-4A01-B911-167BB2EB7B86}" srcOrd="0" destOrd="0" presId="urn:microsoft.com/office/officeart/2005/8/layout/process1"/>
    <dgm:cxn modelId="{2F507F56-C31C-B541-832F-0C9B0D89CDCB}" type="presOf" srcId="{67DF84A1-37B6-4CE0-BBDA-ADE1EBB08027}" destId="{75431EF9-5504-614C-9FD8-10C332355525}" srcOrd="1" destOrd="0" presId="urn:microsoft.com/office/officeart/2005/8/layout/process1"/>
    <dgm:cxn modelId="{C64AA557-BC09-D245-9E7A-77E57C217EE8}" type="presOf" srcId="{8C4731DB-EEE9-4D53-B252-80412F9565EA}" destId="{F2167B28-68D8-B74D-89AF-FBD190591DC7}" srcOrd="0" destOrd="0" presId="urn:microsoft.com/office/officeart/2005/8/layout/process1"/>
    <dgm:cxn modelId="{24597A61-6C57-C342-9EE0-6DA64EA09815}" type="presOf" srcId="{E596EF97-3B87-48B0-96D8-6884A01E688F}" destId="{2CD7B55F-05E0-5C46-974E-2006C89EAE3A}" srcOrd="1" destOrd="0" presId="urn:microsoft.com/office/officeart/2005/8/layout/process1"/>
    <dgm:cxn modelId="{82954463-CA65-B547-ABD1-5FE9447C7F95}" type="presOf" srcId="{4E87E025-287B-4F5B-8E51-DB44D00ACA0E}" destId="{FCEF55B4-5848-41D9-BC27-6D4B59D076E4}" srcOrd="0" destOrd="0" presId="urn:microsoft.com/office/officeart/2005/8/layout/process1"/>
    <dgm:cxn modelId="{5BD48963-5943-3247-818E-0B0D32A88D2F}" type="presOf" srcId="{5BC815B8-91AF-4F5A-AC3D-1A6A69405EF5}" destId="{EAA4064C-5538-4E7C-83BF-20B815C5C4D6}" srcOrd="0" destOrd="0" presId="urn:microsoft.com/office/officeart/2005/8/layout/process1"/>
    <dgm:cxn modelId="{82607F77-D88D-7041-9D0F-0CA129A1FEE0}" type="presOf" srcId="{F3EB8042-D103-4F42-8754-D82998A4D248}" destId="{4D9C7198-2F7F-4C0C-832D-5D47C1DB5396}" srcOrd="0" destOrd="0" presId="urn:microsoft.com/office/officeart/2005/8/layout/process1"/>
    <dgm:cxn modelId="{1066B67C-AF2D-0A41-A6D7-1580BD49E10D}" type="presOf" srcId="{BEB3B2E1-4933-4BAF-9386-6E8DCD82788D}" destId="{E241E00A-1B1A-4FEF-9DBA-4DC46A473D1C}" srcOrd="0" destOrd="0" presId="urn:microsoft.com/office/officeart/2005/8/layout/process1"/>
    <dgm:cxn modelId="{FD9B258F-52F5-1D44-8095-9968F9AEE3FE}" type="presOf" srcId="{E596EF97-3B87-48B0-96D8-6884A01E688F}" destId="{6D5204CA-2B3B-A846-9D55-B5AC1BB1AD97}" srcOrd="0" destOrd="0" presId="urn:microsoft.com/office/officeart/2005/8/layout/process1"/>
    <dgm:cxn modelId="{A4F08E96-2345-5649-8718-5CB7733014CC}" type="presOf" srcId="{F98B427B-0032-493D-BB27-BCB6C51AD8F5}" destId="{C50344E1-3531-1942-823B-542336A84358}" srcOrd="1" destOrd="0" presId="urn:microsoft.com/office/officeart/2005/8/layout/process1"/>
    <dgm:cxn modelId="{9ADBB696-B3EB-465B-B4DF-2F773C53496E}" type="presOf" srcId="{D246517D-419E-4D08-B391-1C7C2B08222D}" destId="{BFC3A2BF-B91C-4F3A-ABFF-AAB759FB2F42}" srcOrd="0" destOrd="0" presId="urn:microsoft.com/office/officeart/2005/8/layout/process1"/>
    <dgm:cxn modelId="{9CCFF29C-079A-6B4A-ADCC-D4E01A322AF9}" type="presOf" srcId="{16EF2EF9-D22E-45F0-89F3-6B72348FC569}" destId="{B62AE44B-0734-1744-AC85-7920FE6F5D86}" srcOrd="1" destOrd="0" presId="urn:microsoft.com/office/officeart/2005/8/layout/process1"/>
    <dgm:cxn modelId="{E6D37F9E-FC9A-4F6B-B606-7BEB708DB1D3}" srcId="{D246517D-419E-4D08-B391-1C7C2B08222D}" destId="{F3EB8042-D103-4F42-8754-D82998A4D248}" srcOrd="2" destOrd="0" parTransId="{05995130-0F7D-470A-982E-15A8B3D2777C}" sibTransId="{AAEB0D60-1E73-44EE-9A04-5389D76FF408}"/>
    <dgm:cxn modelId="{8B6852A5-094C-9C43-B79A-56736A311912}" type="presOf" srcId="{E2A8A73D-13E1-4428-AB78-1E5B6BF860A2}" destId="{D3B24383-4B0B-4C06-8EA8-BD7C27CB3318}" srcOrd="0" destOrd="0" presId="urn:microsoft.com/office/officeart/2005/8/layout/process1"/>
    <dgm:cxn modelId="{96F6D3A6-06F4-9D4A-9DB7-5B57F79D126F}" type="presOf" srcId="{ABC5B8D8-0A25-44D4-A4E7-0FBEB7DE0A2D}" destId="{D32A29A8-0AEC-074E-8E52-399F16D63E35}" srcOrd="1" destOrd="0" presId="urn:microsoft.com/office/officeart/2005/8/layout/process1"/>
    <dgm:cxn modelId="{DE954EB2-42AE-4B70-B916-B2EEAD280C41}" srcId="{D246517D-419E-4D08-B391-1C7C2B08222D}" destId="{4E87E025-287B-4F5B-8E51-DB44D00ACA0E}" srcOrd="6" destOrd="0" parTransId="{9CF61974-8E26-47E1-94A9-63AEC4F56996}" sibTransId="{33AC182F-8768-4115-9076-859C50C57C21}"/>
    <dgm:cxn modelId="{423FC6BC-3CF1-4C8B-ACD8-63F2C82D20A2}" srcId="{D246517D-419E-4D08-B391-1C7C2B08222D}" destId="{288B5B87-8A3E-46EA-A51E-ACCFE964737A}" srcOrd="8" destOrd="0" parTransId="{CE692BC2-782E-43A8-969C-31D62C232AAD}" sibTransId="{8C4731DB-EEE9-4D53-B252-80412F9565EA}"/>
    <dgm:cxn modelId="{4BFEC9C0-3227-D84F-91F2-866741D95960}" type="presOf" srcId="{C59FB87C-2C77-4A4C-9361-72AC1172A1DF}" destId="{E6192908-6AE2-9844-9946-ABBDC47F0BD4}" srcOrd="0" destOrd="0" presId="urn:microsoft.com/office/officeart/2005/8/layout/process1"/>
    <dgm:cxn modelId="{3595E9C6-1DFE-4513-9AB8-165427C33DD1}" srcId="{D246517D-419E-4D08-B391-1C7C2B08222D}" destId="{E2A8A73D-13E1-4428-AB78-1E5B6BF860A2}" srcOrd="0" destOrd="0" parTransId="{AA2C8758-B6E7-4A68-A266-6204500B2C2B}" sibTransId="{16EF2EF9-D22E-45F0-89F3-6B72348FC569}"/>
    <dgm:cxn modelId="{D49905D5-C9CD-4EB6-92D1-A283A0079581}" srcId="{D246517D-419E-4D08-B391-1C7C2B08222D}" destId="{39256D5B-725C-4BB4-90C6-77F82BB9976F}" srcOrd="9" destOrd="0" parTransId="{A624425C-5D11-4DCC-B25C-65A0FB352FD8}" sibTransId="{4BBFBBFB-BE7B-460B-8DC7-6DACDE09536C}"/>
    <dgm:cxn modelId="{FC796DD7-E9BC-5441-A105-F2E95FEE8D71}" type="presOf" srcId="{AAEB0D60-1E73-44EE-9A04-5389D76FF408}" destId="{DCD56EAF-915D-2A4A-9CB8-F74DD2FFC73A}" srcOrd="0" destOrd="0" presId="urn:microsoft.com/office/officeart/2005/8/layout/process1"/>
    <dgm:cxn modelId="{886EB5D8-9BF8-F24A-9BE5-41556134B14D}" type="presOf" srcId="{288B5B87-8A3E-46EA-A51E-ACCFE964737A}" destId="{E60A8507-ADCF-4AAE-8A07-538791FEF372}" srcOrd="0" destOrd="0" presId="urn:microsoft.com/office/officeart/2005/8/layout/process1"/>
    <dgm:cxn modelId="{920BFCDC-F290-D34F-A7D1-2F8395B04D76}" type="presOf" srcId="{39256D5B-725C-4BB4-90C6-77F82BB9976F}" destId="{4FC4501A-0DFE-4B58-B4C0-BDEDEA732B17}" srcOrd="0" destOrd="0" presId="urn:microsoft.com/office/officeart/2005/8/layout/process1"/>
    <dgm:cxn modelId="{5FD4CEDE-C124-4175-93BA-3B755A8DA468}" srcId="{D246517D-419E-4D08-B391-1C7C2B08222D}" destId="{BEB3B2E1-4933-4BAF-9386-6E8DCD82788D}" srcOrd="3" destOrd="0" parTransId="{86D4B44A-2A20-4618-8E74-E983A44A0176}" sibTransId="{ABC5B8D8-0A25-44D4-A4E7-0FBEB7DE0A2D}"/>
    <dgm:cxn modelId="{23CF8FEB-745B-3845-809A-A3374BB379CC}" type="presOf" srcId="{16EF2EF9-D22E-45F0-89F3-6B72348FC569}" destId="{729C4BDD-00EB-EE4A-BB1E-5C9180C0AF1D}" srcOrd="0" destOrd="0" presId="urn:microsoft.com/office/officeart/2005/8/layout/process1"/>
    <dgm:cxn modelId="{5A8067FB-F784-4542-AF0D-4C2DBD75FEEB}" type="presOf" srcId="{ABC5B8D8-0A25-44D4-A4E7-0FBEB7DE0A2D}" destId="{2E17B876-A2BB-B14F-B9DC-BBF97341B77A}" srcOrd="0" destOrd="0" presId="urn:microsoft.com/office/officeart/2005/8/layout/process1"/>
    <dgm:cxn modelId="{1B8064BB-696D-4644-9AE0-6D84C397C05C}" type="presParOf" srcId="{BFC3A2BF-B91C-4F3A-ABFF-AAB759FB2F42}" destId="{D3B24383-4B0B-4C06-8EA8-BD7C27CB3318}" srcOrd="0" destOrd="0" presId="urn:microsoft.com/office/officeart/2005/8/layout/process1"/>
    <dgm:cxn modelId="{1EC3A4AE-F054-BD41-884E-75BDA040263D}" type="presParOf" srcId="{BFC3A2BF-B91C-4F3A-ABFF-AAB759FB2F42}" destId="{729C4BDD-00EB-EE4A-BB1E-5C9180C0AF1D}" srcOrd="1" destOrd="0" presId="urn:microsoft.com/office/officeart/2005/8/layout/process1"/>
    <dgm:cxn modelId="{718991BA-D2C0-EA4F-9233-39458A19A34B}" type="presParOf" srcId="{729C4BDD-00EB-EE4A-BB1E-5C9180C0AF1D}" destId="{B62AE44B-0734-1744-AC85-7920FE6F5D86}" srcOrd="0" destOrd="0" presId="urn:microsoft.com/office/officeart/2005/8/layout/process1"/>
    <dgm:cxn modelId="{6C027F5E-5A63-1244-93A1-21120765058B}" type="presParOf" srcId="{BFC3A2BF-B91C-4F3A-ABFF-AAB759FB2F42}" destId="{C2C840C8-4F11-4808-BEF3-D8D5070F5710}" srcOrd="2" destOrd="0" presId="urn:microsoft.com/office/officeart/2005/8/layout/process1"/>
    <dgm:cxn modelId="{31F1E3C0-0C8C-3142-A626-A9576CDC7098}" type="presParOf" srcId="{BFC3A2BF-B91C-4F3A-ABFF-AAB759FB2F42}" destId="{E6192908-6AE2-9844-9946-ABBDC47F0BD4}" srcOrd="3" destOrd="0" presId="urn:microsoft.com/office/officeart/2005/8/layout/process1"/>
    <dgm:cxn modelId="{EC2AC8E4-B9E1-EA45-BD67-0DC58BBE2219}" type="presParOf" srcId="{E6192908-6AE2-9844-9946-ABBDC47F0BD4}" destId="{A4FE2950-E091-264B-867F-5F9AF8B7FE46}" srcOrd="0" destOrd="0" presId="urn:microsoft.com/office/officeart/2005/8/layout/process1"/>
    <dgm:cxn modelId="{346FF27E-6269-0C46-B4A1-B9E21A100651}" type="presParOf" srcId="{BFC3A2BF-B91C-4F3A-ABFF-AAB759FB2F42}" destId="{4D9C7198-2F7F-4C0C-832D-5D47C1DB5396}" srcOrd="4" destOrd="0" presId="urn:microsoft.com/office/officeart/2005/8/layout/process1"/>
    <dgm:cxn modelId="{5370B9CF-A7F5-BB40-A833-46685CE42822}" type="presParOf" srcId="{BFC3A2BF-B91C-4F3A-ABFF-AAB759FB2F42}" destId="{DCD56EAF-915D-2A4A-9CB8-F74DD2FFC73A}" srcOrd="5" destOrd="0" presId="urn:microsoft.com/office/officeart/2005/8/layout/process1"/>
    <dgm:cxn modelId="{049F5024-75BB-0447-8159-9DC38873DAF5}" type="presParOf" srcId="{DCD56EAF-915D-2A4A-9CB8-F74DD2FFC73A}" destId="{A8093A47-3CB9-3648-85B2-996EDF244289}" srcOrd="0" destOrd="0" presId="urn:microsoft.com/office/officeart/2005/8/layout/process1"/>
    <dgm:cxn modelId="{2C2CC39B-F061-774B-86C0-9E4DE1FE92AE}" type="presParOf" srcId="{BFC3A2BF-B91C-4F3A-ABFF-AAB759FB2F42}" destId="{E241E00A-1B1A-4FEF-9DBA-4DC46A473D1C}" srcOrd="6" destOrd="0" presId="urn:microsoft.com/office/officeart/2005/8/layout/process1"/>
    <dgm:cxn modelId="{57097B2E-C9AD-7747-B2A8-C08264A92024}" type="presParOf" srcId="{BFC3A2BF-B91C-4F3A-ABFF-AAB759FB2F42}" destId="{2E17B876-A2BB-B14F-B9DC-BBF97341B77A}" srcOrd="7" destOrd="0" presId="urn:microsoft.com/office/officeart/2005/8/layout/process1"/>
    <dgm:cxn modelId="{86ABF7A8-C002-D249-B61D-FF1E99911C3F}" type="presParOf" srcId="{2E17B876-A2BB-B14F-B9DC-BBF97341B77A}" destId="{D32A29A8-0AEC-074E-8E52-399F16D63E35}" srcOrd="0" destOrd="0" presId="urn:microsoft.com/office/officeart/2005/8/layout/process1"/>
    <dgm:cxn modelId="{AFCE9F70-6809-EC4F-BFF9-54FC5D6C5CAE}" type="presParOf" srcId="{BFC3A2BF-B91C-4F3A-ABFF-AAB759FB2F42}" destId="{EAA4064C-5538-4E7C-83BF-20B815C5C4D6}" srcOrd="8" destOrd="0" presId="urn:microsoft.com/office/officeart/2005/8/layout/process1"/>
    <dgm:cxn modelId="{3E5B91CE-9D4F-4B49-889C-061A7881CCED}" type="presParOf" srcId="{BFC3A2BF-B91C-4F3A-ABFF-AAB759FB2F42}" destId="{FF1D9832-FF32-9C48-B897-84F77242AC97}" srcOrd="9" destOrd="0" presId="urn:microsoft.com/office/officeart/2005/8/layout/process1"/>
    <dgm:cxn modelId="{9F115532-59E4-474B-9FA3-8F362937A7DB}" type="presParOf" srcId="{FF1D9832-FF32-9C48-B897-84F77242AC97}" destId="{75431EF9-5504-614C-9FD8-10C332355525}" srcOrd="0" destOrd="0" presId="urn:microsoft.com/office/officeart/2005/8/layout/process1"/>
    <dgm:cxn modelId="{F07A5808-ADD8-664C-B1DB-0F44E4BD476B}" type="presParOf" srcId="{BFC3A2BF-B91C-4F3A-ABFF-AAB759FB2F42}" destId="{584DE38A-310D-43E9-B007-B8C10B08C751}" srcOrd="10" destOrd="0" presId="urn:microsoft.com/office/officeart/2005/8/layout/process1"/>
    <dgm:cxn modelId="{07B7B8F6-C4C8-604C-9DAE-2AA7338EA55E}" type="presParOf" srcId="{BFC3A2BF-B91C-4F3A-ABFF-AAB759FB2F42}" destId="{6D5204CA-2B3B-A846-9D55-B5AC1BB1AD97}" srcOrd="11" destOrd="0" presId="urn:microsoft.com/office/officeart/2005/8/layout/process1"/>
    <dgm:cxn modelId="{3494B72A-3788-444A-8858-1A4566A75533}" type="presParOf" srcId="{6D5204CA-2B3B-A846-9D55-B5AC1BB1AD97}" destId="{2CD7B55F-05E0-5C46-974E-2006C89EAE3A}" srcOrd="0" destOrd="0" presId="urn:microsoft.com/office/officeart/2005/8/layout/process1"/>
    <dgm:cxn modelId="{93BBB564-83B0-D94E-85B2-E32C4EBFCF09}" type="presParOf" srcId="{BFC3A2BF-B91C-4F3A-ABFF-AAB759FB2F42}" destId="{FCEF55B4-5848-41D9-BC27-6D4B59D076E4}" srcOrd="12" destOrd="0" presId="urn:microsoft.com/office/officeart/2005/8/layout/process1"/>
    <dgm:cxn modelId="{DEA75BEF-1B1C-B946-9CFB-6AF9FD9D8601}" type="presParOf" srcId="{BFC3A2BF-B91C-4F3A-ABFF-AAB759FB2F42}" destId="{C79642D0-06EA-6640-B22B-C41E06D942D6}" srcOrd="13" destOrd="0" presId="urn:microsoft.com/office/officeart/2005/8/layout/process1"/>
    <dgm:cxn modelId="{49643CBB-5FAE-DE4D-8612-F027FF093764}" type="presParOf" srcId="{C79642D0-06EA-6640-B22B-C41E06D942D6}" destId="{69B13503-618F-B94A-A8D5-AB47E25AD27B}" srcOrd="0" destOrd="0" presId="urn:microsoft.com/office/officeart/2005/8/layout/process1"/>
    <dgm:cxn modelId="{7CD4D9B2-DBA1-0B42-AC49-3A7C34DF2C0D}" type="presParOf" srcId="{BFC3A2BF-B91C-4F3A-ABFF-AAB759FB2F42}" destId="{6780C0DA-8D00-4A01-B911-167BB2EB7B86}" srcOrd="14" destOrd="0" presId="urn:microsoft.com/office/officeart/2005/8/layout/process1"/>
    <dgm:cxn modelId="{D5ABED80-99F4-4D4F-91FC-973431C31097}" type="presParOf" srcId="{BFC3A2BF-B91C-4F3A-ABFF-AAB759FB2F42}" destId="{F6B63EFE-2329-7644-BE25-7C999577BBF1}" srcOrd="15" destOrd="0" presId="urn:microsoft.com/office/officeart/2005/8/layout/process1"/>
    <dgm:cxn modelId="{C37C4676-2858-5E4B-AB7C-C3401729909F}" type="presParOf" srcId="{F6B63EFE-2329-7644-BE25-7C999577BBF1}" destId="{C50344E1-3531-1942-823B-542336A84358}" srcOrd="0" destOrd="0" presId="urn:microsoft.com/office/officeart/2005/8/layout/process1"/>
    <dgm:cxn modelId="{7701E940-A37F-FB49-A3F4-1FD247AA7D68}" type="presParOf" srcId="{BFC3A2BF-B91C-4F3A-ABFF-AAB759FB2F42}" destId="{E60A8507-ADCF-4AAE-8A07-538791FEF372}" srcOrd="16" destOrd="0" presId="urn:microsoft.com/office/officeart/2005/8/layout/process1"/>
    <dgm:cxn modelId="{05DB5801-FF2A-7E4D-BEED-B0A6594FE10A}" type="presParOf" srcId="{BFC3A2BF-B91C-4F3A-ABFF-AAB759FB2F42}" destId="{F2167B28-68D8-B74D-89AF-FBD190591DC7}" srcOrd="17" destOrd="0" presId="urn:microsoft.com/office/officeart/2005/8/layout/process1"/>
    <dgm:cxn modelId="{20409846-42E6-B645-A116-1DCD2DA2C415}" type="presParOf" srcId="{F2167B28-68D8-B74D-89AF-FBD190591DC7}" destId="{B5AA72DB-2FE2-864F-B41C-BE96423203A0}" srcOrd="0" destOrd="0" presId="urn:microsoft.com/office/officeart/2005/8/layout/process1"/>
    <dgm:cxn modelId="{4121DCAF-A736-B94B-8C1F-F8AEEC140C15}" type="presParOf" srcId="{BFC3A2BF-B91C-4F3A-ABFF-AAB759FB2F42}" destId="{4FC4501A-0DFE-4B58-B4C0-BDEDEA732B17}" srcOrd="18" destOrd="0" presId="urn:microsoft.com/office/officeart/2005/8/layout/process1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24383-4B0B-4C06-8EA8-BD7C27CB3318}">
      <dsp:nvSpPr>
        <dsp:cNvPr id="0" name=""/>
        <dsp:cNvSpPr/>
      </dsp:nvSpPr>
      <dsp:spPr>
        <a:xfrm>
          <a:off x="3172" y="143621"/>
          <a:ext cx="795870" cy="1122457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M1-A</a:t>
          </a: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质检员</a:t>
          </a:r>
        </a:p>
      </dsp:txBody>
      <dsp:txXfrm>
        <a:off x="26482" y="166931"/>
        <a:ext cx="749250" cy="1075837"/>
      </dsp:txXfrm>
    </dsp:sp>
    <dsp:sp modelId="{FB5A1285-068A-D04B-AABF-F467898558CC}">
      <dsp:nvSpPr>
        <dsp:cNvPr id="0" name=""/>
        <dsp:cNvSpPr/>
      </dsp:nvSpPr>
      <dsp:spPr>
        <a:xfrm>
          <a:off x="878630" y="606162"/>
          <a:ext cx="168724" cy="1973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78630" y="645637"/>
        <a:ext cx="118107" cy="118425"/>
      </dsp:txXfrm>
    </dsp:sp>
    <dsp:sp modelId="{C2C840C8-4F11-4808-BEF3-D8D5070F5710}">
      <dsp:nvSpPr>
        <dsp:cNvPr id="0" name=""/>
        <dsp:cNvSpPr/>
      </dsp:nvSpPr>
      <dsp:spPr>
        <a:xfrm>
          <a:off x="1117391" y="143621"/>
          <a:ext cx="795870" cy="1122457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M1-B</a:t>
          </a: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数据审计员</a:t>
          </a:r>
        </a:p>
      </dsp:txBody>
      <dsp:txXfrm>
        <a:off x="1140701" y="166931"/>
        <a:ext cx="749250" cy="1075837"/>
      </dsp:txXfrm>
    </dsp:sp>
    <dsp:sp modelId="{B50BDF8F-87AB-1641-89F0-39FFB43921F8}">
      <dsp:nvSpPr>
        <dsp:cNvPr id="0" name=""/>
        <dsp:cNvSpPr/>
      </dsp:nvSpPr>
      <dsp:spPr>
        <a:xfrm>
          <a:off x="1992849" y="606162"/>
          <a:ext cx="168724" cy="19737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992849" y="645637"/>
        <a:ext cx="118107" cy="118425"/>
      </dsp:txXfrm>
    </dsp:sp>
    <dsp:sp modelId="{4D9C7198-2F7F-4C0C-832D-5D47C1DB5396}">
      <dsp:nvSpPr>
        <dsp:cNvPr id="0" name=""/>
        <dsp:cNvSpPr/>
      </dsp:nvSpPr>
      <dsp:spPr>
        <a:xfrm>
          <a:off x="2231610" y="143621"/>
          <a:ext cx="795870" cy="1122457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M2-A</a:t>
          </a: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审核培训师</a:t>
          </a:r>
        </a:p>
      </dsp:txBody>
      <dsp:txXfrm>
        <a:off x="2254920" y="166931"/>
        <a:ext cx="749250" cy="1075837"/>
      </dsp:txXfrm>
    </dsp:sp>
    <dsp:sp modelId="{F529938F-D3E3-EC4A-B458-41ADD8101BAC}">
      <dsp:nvSpPr>
        <dsp:cNvPr id="0" name=""/>
        <dsp:cNvSpPr/>
      </dsp:nvSpPr>
      <dsp:spPr>
        <a:xfrm>
          <a:off x="3107067" y="606162"/>
          <a:ext cx="168724" cy="19737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107067" y="645637"/>
        <a:ext cx="118107" cy="118425"/>
      </dsp:txXfrm>
    </dsp:sp>
    <dsp:sp modelId="{E241E00A-1B1A-4FEF-9DBA-4DC46A473D1C}">
      <dsp:nvSpPr>
        <dsp:cNvPr id="0" name=""/>
        <dsp:cNvSpPr/>
      </dsp:nvSpPr>
      <dsp:spPr>
        <a:xfrm>
          <a:off x="3345828" y="143621"/>
          <a:ext cx="795870" cy="1122457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M2-B</a:t>
          </a: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组长</a:t>
          </a:r>
        </a:p>
      </dsp:txBody>
      <dsp:txXfrm>
        <a:off x="3369138" y="166931"/>
        <a:ext cx="749250" cy="1075837"/>
      </dsp:txXfrm>
    </dsp:sp>
    <dsp:sp modelId="{AB16637C-05F7-5642-8051-86CFDAD29FB2}">
      <dsp:nvSpPr>
        <dsp:cNvPr id="0" name=""/>
        <dsp:cNvSpPr/>
      </dsp:nvSpPr>
      <dsp:spPr>
        <a:xfrm>
          <a:off x="4221286" y="606162"/>
          <a:ext cx="168724" cy="19737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221286" y="645637"/>
        <a:ext cx="118107" cy="118425"/>
      </dsp:txXfrm>
    </dsp:sp>
    <dsp:sp modelId="{EAA4064C-5538-4E7C-83BF-20B815C5C4D6}">
      <dsp:nvSpPr>
        <dsp:cNvPr id="0" name=""/>
        <dsp:cNvSpPr/>
      </dsp:nvSpPr>
      <dsp:spPr>
        <a:xfrm>
          <a:off x="4460047" y="143621"/>
          <a:ext cx="795870" cy="1122457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M3</a:t>
          </a: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业务主管</a:t>
          </a:r>
        </a:p>
      </dsp:txBody>
      <dsp:txXfrm>
        <a:off x="4483357" y="166931"/>
        <a:ext cx="749250" cy="1075837"/>
      </dsp:txXfrm>
    </dsp:sp>
    <dsp:sp modelId="{74BBEC24-CA6A-2B41-ADC0-E6AEB6B81F38}">
      <dsp:nvSpPr>
        <dsp:cNvPr id="0" name=""/>
        <dsp:cNvSpPr/>
      </dsp:nvSpPr>
      <dsp:spPr>
        <a:xfrm>
          <a:off x="5335504" y="606162"/>
          <a:ext cx="168724" cy="19737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335504" y="645637"/>
        <a:ext cx="118107" cy="118425"/>
      </dsp:txXfrm>
    </dsp:sp>
    <dsp:sp modelId="{584DE38A-310D-43E9-B007-B8C10B08C751}">
      <dsp:nvSpPr>
        <dsp:cNvPr id="0" name=""/>
        <dsp:cNvSpPr/>
      </dsp:nvSpPr>
      <dsp:spPr>
        <a:xfrm>
          <a:off x="5574266" y="143621"/>
          <a:ext cx="795870" cy="1122457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M4</a:t>
          </a: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业务经理</a:t>
          </a:r>
        </a:p>
      </dsp:txBody>
      <dsp:txXfrm>
        <a:off x="5597576" y="166931"/>
        <a:ext cx="749250" cy="1075837"/>
      </dsp:txXfrm>
    </dsp:sp>
    <dsp:sp modelId="{86EEA421-3CF3-5644-96C5-84719A8F8EC9}">
      <dsp:nvSpPr>
        <dsp:cNvPr id="0" name=""/>
        <dsp:cNvSpPr/>
      </dsp:nvSpPr>
      <dsp:spPr>
        <a:xfrm>
          <a:off x="6449723" y="606162"/>
          <a:ext cx="168724" cy="19737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449723" y="645637"/>
        <a:ext cx="118107" cy="118425"/>
      </dsp:txXfrm>
    </dsp:sp>
    <dsp:sp modelId="{FCEF55B4-5848-41D9-BC27-6D4B59D076E4}">
      <dsp:nvSpPr>
        <dsp:cNvPr id="0" name=""/>
        <dsp:cNvSpPr/>
      </dsp:nvSpPr>
      <dsp:spPr>
        <a:xfrm>
          <a:off x="6688484" y="143621"/>
          <a:ext cx="795870" cy="1122457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M5</a:t>
          </a: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大区经理</a:t>
          </a:r>
        </a:p>
      </dsp:txBody>
      <dsp:txXfrm>
        <a:off x="6711794" y="166931"/>
        <a:ext cx="749250" cy="1075837"/>
      </dsp:txXfrm>
    </dsp:sp>
    <dsp:sp modelId="{9DA6944A-61AB-1044-A86F-68B5BDA8F13F}">
      <dsp:nvSpPr>
        <dsp:cNvPr id="0" name=""/>
        <dsp:cNvSpPr/>
      </dsp:nvSpPr>
      <dsp:spPr>
        <a:xfrm>
          <a:off x="7563942" y="606162"/>
          <a:ext cx="168724" cy="19737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563942" y="645637"/>
        <a:ext cx="118107" cy="118425"/>
      </dsp:txXfrm>
    </dsp:sp>
    <dsp:sp modelId="{6780C0DA-8D00-4A01-B911-167BB2EB7B86}">
      <dsp:nvSpPr>
        <dsp:cNvPr id="0" name=""/>
        <dsp:cNvSpPr/>
      </dsp:nvSpPr>
      <dsp:spPr>
        <a:xfrm>
          <a:off x="7802703" y="143621"/>
          <a:ext cx="795870" cy="1122457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M6</a:t>
          </a: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总监</a:t>
          </a:r>
        </a:p>
      </dsp:txBody>
      <dsp:txXfrm>
        <a:off x="7826013" y="166931"/>
        <a:ext cx="749250" cy="1075837"/>
      </dsp:txXfrm>
    </dsp:sp>
    <dsp:sp modelId="{2CD250BD-DAE4-C840-A67B-61DC60E3E611}">
      <dsp:nvSpPr>
        <dsp:cNvPr id="0" name=""/>
        <dsp:cNvSpPr/>
      </dsp:nvSpPr>
      <dsp:spPr>
        <a:xfrm>
          <a:off x="8678160" y="606162"/>
          <a:ext cx="168724" cy="19737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678160" y="645637"/>
        <a:ext cx="118107" cy="118425"/>
      </dsp:txXfrm>
    </dsp:sp>
    <dsp:sp modelId="{E60A8507-ADCF-4AAE-8A07-538791FEF372}">
      <dsp:nvSpPr>
        <dsp:cNvPr id="0" name=""/>
        <dsp:cNvSpPr/>
      </dsp:nvSpPr>
      <dsp:spPr>
        <a:xfrm>
          <a:off x="8916922" y="143621"/>
          <a:ext cx="795870" cy="1122457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M7</a:t>
          </a: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副总裁</a:t>
          </a:r>
        </a:p>
      </dsp:txBody>
      <dsp:txXfrm>
        <a:off x="8940232" y="166931"/>
        <a:ext cx="749250" cy="1075837"/>
      </dsp:txXfrm>
    </dsp:sp>
    <dsp:sp modelId="{B3793F1E-C053-E445-ABCE-C2F4900455E3}">
      <dsp:nvSpPr>
        <dsp:cNvPr id="0" name=""/>
        <dsp:cNvSpPr/>
      </dsp:nvSpPr>
      <dsp:spPr>
        <a:xfrm>
          <a:off x="9792379" y="606162"/>
          <a:ext cx="168724" cy="19737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9792379" y="645637"/>
        <a:ext cx="118107" cy="118425"/>
      </dsp:txXfrm>
    </dsp:sp>
    <dsp:sp modelId="{4FC4501A-0DFE-4B58-B4C0-BDEDEA732B17}">
      <dsp:nvSpPr>
        <dsp:cNvPr id="0" name=""/>
        <dsp:cNvSpPr/>
      </dsp:nvSpPr>
      <dsp:spPr>
        <a:xfrm>
          <a:off x="10031140" y="143621"/>
          <a:ext cx="795870" cy="1122457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M8</a:t>
          </a: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总裁</a:t>
          </a:r>
        </a:p>
      </dsp:txBody>
      <dsp:txXfrm>
        <a:off x="10054450" y="166931"/>
        <a:ext cx="749250" cy="10758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24383-4B0B-4C06-8EA8-BD7C27CB3318}">
      <dsp:nvSpPr>
        <dsp:cNvPr id="0" name=""/>
        <dsp:cNvSpPr/>
      </dsp:nvSpPr>
      <dsp:spPr>
        <a:xfrm>
          <a:off x="3172" y="141522"/>
          <a:ext cx="795870" cy="112665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B1</a:t>
          </a: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初级审核员</a:t>
          </a: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6482" y="164832"/>
        <a:ext cx="749250" cy="1080034"/>
      </dsp:txXfrm>
    </dsp:sp>
    <dsp:sp modelId="{729C4BDD-00EB-EE4A-BB1E-5C9180C0AF1D}">
      <dsp:nvSpPr>
        <dsp:cNvPr id="0" name=""/>
        <dsp:cNvSpPr/>
      </dsp:nvSpPr>
      <dsp:spPr>
        <a:xfrm>
          <a:off x="878630" y="606162"/>
          <a:ext cx="168724" cy="1973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78630" y="645637"/>
        <a:ext cx="118107" cy="118425"/>
      </dsp:txXfrm>
    </dsp:sp>
    <dsp:sp modelId="{C2C840C8-4F11-4808-BEF3-D8D5070F5710}">
      <dsp:nvSpPr>
        <dsp:cNvPr id="0" name=""/>
        <dsp:cNvSpPr/>
      </dsp:nvSpPr>
      <dsp:spPr>
        <a:xfrm>
          <a:off x="1117391" y="141522"/>
          <a:ext cx="795870" cy="112665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B2</a:t>
          </a: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初级审核员</a:t>
          </a: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2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140701" y="164832"/>
        <a:ext cx="749250" cy="1080034"/>
      </dsp:txXfrm>
    </dsp:sp>
    <dsp:sp modelId="{E6192908-6AE2-9844-9946-ABBDC47F0BD4}">
      <dsp:nvSpPr>
        <dsp:cNvPr id="0" name=""/>
        <dsp:cNvSpPr/>
      </dsp:nvSpPr>
      <dsp:spPr>
        <a:xfrm>
          <a:off x="1992849" y="606162"/>
          <a:ext cx="168724" cy="19737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992849" y="645637"/>
        <a:ext cx="118107" cy="118425"/>
      </dsp:txXfrm>
    </dsp:sp>
    <dsp:sp modelId="{4D9C7198-2F7F-4C0C-832D-5D47C1DB5396}">
      <dsp:nvSpPr>
        <dsp:cNvPr id="0" name=""/>
        <dsp:cNvSpPr/>
      </dsp:nvSpPr>
      <dsp:spPr>
        <a:xfrm>
          <a:off x="2231610" y="141522"/>
          <a:ext cx="795870" cy="112665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B3</a:t>
          </a: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初级审核员</a:t>
          </a: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3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54920" y="164832"/>
        <a:ext cx="749250" cy="1080034"/>
      </dsp:txXfrm>
    </dsp:sp>
    <dsp:sp modelId="{DCD56EAF-915D-2A4A-9CB8-F74DD2FFC73A}">
      <dsp:nvSpPr>
        <dsp:cNvPr id="0" name=""/>
        <dsp:cNvSpPr/>
      </dsp:nvSpPr>
      <dsp:spPr>
        <a:xfrm>
          <a:off x="3107067" y="606162"/>
          <a:ext cx="168724" cy="19737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107067" y="645637"/>
        <a:ext cx="118107" cy="118425"/>
      </dsp:txXfrm>
    </dsp:sp>
    <dsp:sp modelId="{E241E00A-1B1A-4FEF-9DBA-4DC46A473D1C}">
      <dsp:nvSpPr>
        <dsp:cNvPr id="0" name=""/>
        <dsp:cNvSpPr/>
      </dsp:nvSpPr>
      <dsp:spPr>
        <a:xfrm>
          <a:off x="3345828" y="141522"/>
          <a:ext cx="795870" cy="112665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B4</a:t>
          </a: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中级审核员</a:t>
          </a: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369138" y="164832"/>
        <a:ext cx="749250" cy="1080034"/>
      </dsp:txXfrm>
    </dsp:sp>
    <dsp:sp modelId="{2E17B876-A2BB-B14F-B9DC-BBF97341B77A}">
      <dsp:nvSpPr>
        <dsp:cNvPr id="0" name=""/>
        <dsp:cNvSpPr/>
      </dsp:nvSpPr>
      <dsp:spPr>
        <a:xfrm>
          <a:off x="4221286" y="606162"/>
          <a:ext cx="168724" cy="19737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221286" y="645637"/>
        <a:ext cx="118107" cy="118425"/>
      </dsp:txXfrm>
    </dsp:sp>
    <dsp:sp modelId="{EAA4064C-5538-4E7C-83BF-20B815C5C4D6}">
      <dsp:nvSpPr>
        <dsp:cNvPr id="0" name=""/>
        <dsp:cNvSpPr/>
      </dsp:nvSpPr>
      <dsp:spPr>
        <a:xfrm>
          <a:off x="4460047" y="141522"/>
          <a:ext cx="795870" cy="112665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B5</a:t>
          </a: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中级审核员</a:t>
          </a: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2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483357" y="164832"/>
        <a:ext cx="749250" cy="1080034"/>
      </dsp:txXfrm>
    </dsp:sp>
    <dsp:sp modelId="{FF1D9832-FF32-9C48-B897-84F77242AC97}">
      <dsp:nvSpPr>
        <dsp:cNvPr id="0" name=""/>
        <dsp:cNvSpPr/>
      </dsp:nvSpPr>
      <dsp:spPr>
        <a:xfrm>
          <a:off x="5335504" y="606162"/>
          <a:ext cx="168724" cy="19737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335504" y="645637"/>
        <a:ext cx="118107" cy="118425"/>
      </dsp:txXfrm>
    </dsp:sp>
    <dsp:sp modelId="{584DE38A-310D-43E9-B007-B8C10B08C751}">
      <dsp:nvSpPr>
        <dsp:cNvPr id="0" name=""/>
        <dsp:cNvSpPr/>
      </dsp:nvSpPr>
      <dsp:spPr>
        <a:xfrm>
          <a:off x="5574266" y="141522"/>
          <a:ext cx="795870" cy="112665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B6</a:t>
          </a: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中级审核员</a:t>
          </a: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3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597576" y="164832"/>
        <a:ext cx="749250" cy="1080034"/>
      </dsp:txXfrm>
    </dsp:sp>
    <dsp:sp modelId="{6D5204CA-2B3B-A846-9D55-B5AC1BB1AD97}">
      <dsp:nvSpPr>
        <dsp:cNvPr id="0" name=""/>
        <dsp:cNvSpPr/>
      </dsp:nvSpPr>
      <dsp:spPr>
        <a:xfrm>
          <a:off x="6449723" y="606162"/>
          <a:ext cx="168724" cy="19737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449723" y="645637"/>
        <a:ext cx="118107" cy="118425"/>
      </dsp:txXfrm>
    </dsp:sp>
    <dsp:sp modelId="{FCEF55B4-5848-41D9-BC27-6D4B59D076E4}">
      <dsp:nvSpPr>
        <dsp:cNvPr id="0" name=""/>
        <dsp:cNvSpPr/>
      </dsp:nvSpPr>
      <dsp:spPr>
        <a:xfrm>
          <a:off x="6688484" y="141522"/>
          <a:ext cx="795870" cy="112665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B7</a:t>
          </a: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高级审核员</a:t>
          </a: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711794" y="164832"/>
        <a:ext cx="749250" cy="1080034"/>
      </dsp:txXfrm>
    </dsp:sp>
    <dsp:sp modelId="{C79642D0-06EA-6640-B22B-C41E06D942D6}">
      <dsp:nvSpPr>
        <dsp:cNvPr id="0" name=""/>
        <dsp:cNvSpPr/>
      </dsp:nvSpPr>
      <dsp:spPr>
        <a:xfrm>
          <a:off x="7563942" y="606162"/>
          <a:ext cx="168724" cy="19737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563942" y="645637"/>
        <a:ext cx="118107" cy="118425"/>
      </dsp:txXfrm>
    </dsp:sp>
    <dsp:sp modelId="{6780C0DA-8D00-4A01-B911-167BB2EB7B86}">
      <dsp:nvSpPr>
        <dsp:cNvPr id="0" name=""/>
        <dsp:cNvSpPr/>
      </dsp:nvSpPr>
      <dsp:spPr>
        <a:xfrm>
          <a:off x="7802703" y="141522"/>
          <a:ext cx="795870" cy="112665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B8</a:t>
          </a: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高级审核员</a:t>
          </a: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2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826013" y="164832"/>
        <a:ext cx="749250" cy="1080034"/>
      </dsp:txXfrm>
    </dsp:sp>
    <dsp:sp modelId="{F6B63EFE-2329-7644-BE25-7C999577BBF1}">
      <dsp:nvSpPr>
        <dsp:cNvPr id="0" name=""/>
        <dsp:cNvSpPr/>
      </dsp:nvSpPr>
      <dsp:spPr>
        <a:xfrm>
          <a:off x="8678160" y="606162"/>
          <a:ext cx="168724" cy="19737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678160" y="645637"/>
        <a:ext cx="118107" cy="118425"/>
      </dsp:txXfrm>
    </dsp:sp>
    <dsp:sp modelId="{E60A8507-ADCF-4AAE-8A07-538791FEF372}">
      <dsp:nvSpPr>
        <dsp:cNvPr id="0" name=""/>
        <dsp:cNvSpPr/>
      </dsp:nvSpPr>
      <dsp:spPr>
        <a:xfrm>
          <a:off x="8916922" y="141522"/>
          <a:ext cx="795870" cy="112665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B9</a:t>
          </a: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高级审核员</a:t>
          </a: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3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940232" y="164832"/>
        <a:ext cx="749250" cy="1080034"/>
      </dsp:txXfrm>
    </dsp:sp>
    <dsp:sp modelId="{F2167B28-68D8-B74D-89AF-FBD190591DC7}">
      <dsp:nvSpPr>
        <dsp:cNvPr id="0" name=""/>
        <dsp:cNvSpPr/>
      </dsp:nvSpPr>
      <dsp:spPr>
        <a:xfrm>
          <a:off x="9792379" y="606162"/>
          <a:ext cx="168724" cy="19737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9792379" y="645637"/>
        <a:ext cx="118107" cy="118425"/>
      </dsp:txXfrm>
    </dsp:sp>
    <dsp:sp modelId="{4FC4501A-0DFE-4B58-B4C0-BDEDEA732B17}">
      <dsp:nvSpPr>
        <dsp:cNvPr id="0" name=""/>
        <dsp:cNvSpPr/>
      </dsp:nvSpPr>
      <dsp:spPr>
        <a:xfrm>
          <a:off x="10031140" y="141522"/>
          <a:ext cx="795870" cy="112665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B10 </a:t>
          </a: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资深审核员</a:t>
          </a:r>
        </a:p>
      </dsp:txBody>
      <dsp:txXfrm>
        <a:off x="10054450" y="164832"/>
        <a:ext cx="749250" cy="1080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E731B-43BF-4011-8FD2-F8CC9F36E6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F1723-B5A5-4D92-9302-56FCE20D506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F1723-B5A5-4D92-9302-56FCE20D50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F1723-B5A5-4D92-9302-56FCE20D50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F1723-B5A5-4D92-9302-56FCE20D50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F1723-B5A5-4D92-9302-56FCE20D50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F1723-B5A5-4D92-9302-56FCE20D50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7231-6A73-4FE3-9335-3A29A579A6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7539-6737-489A-82BD-F5EB12A9EA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7231-6A73-4FE3-9335-3A29A579A6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7539-6737-489A-82BD-F5EB12A9EA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7231-6A73-4FE3-9335-3A29A579A6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7539-6737-489A-82BD-F5EB12A9EA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7231-6A73-4FE3-9335-3A29A579A6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7539-6737-489A-82BD-F5EB12A9EA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7231-6A73-4FE3-9335-3A29A579A6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7539-6737-489A-82BD-F5EB12A9EA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7231-6A73-4FE3-9335-3A29A579A6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7539-6737-489A-82BD-F5EB12A9EA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7231-6A73-4FE3-9335-3A29A579A6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7539-6737-489A-82BD-F5EB12A9EA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7231-6A73-4FE3-9335-3A29A579A6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7539-6737-489A-82BD-F5EB12A9EA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7231-6A73-4FE3-9335-3A29A579A6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7539-6737-489A-82BD-F5EB12A9EA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7231-6A73-4FE3-9335-3A29A579A6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7539-6737-489A-82BD-F5EB12A9EA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7231-6A73-4FE3-9335-3A29A579A6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7539-6737-489A-82BD-F5EB12A9EA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E7231-6A73-4FE3-9335-3A29A579A6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97539-6737-489A-82BD-F5EB12A9EAC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7.jpe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2.xml"/><Relationship Id="rId8" Type="http://schemas.openxmlformats.org/officeDocument/2006/relationships/diagramLayout" Target="../diagrams/layout2.xml"/><Relationship Id="rId7" Type="http://schemas.openxmlformats.org/officeDocument/2006/relationships/diagramData" Target="../diagrams/data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2" Type="http://schemas.openxmlformats.org/officeDocument/2006/relationships/slideLayout" Target="../slideLayouts/slideLayout6.xml"/><Relationship Id="rId11" Type="http://schemas.microsoft.com/office/2007/relationships/diagramDrawing" Target="../diagrams/drawing2.xml"/><Relationship Id="rId10" Type="http://schemas.openxmlformats.org/officeDocument/2006/relationships/diagramColors" Target="../diagrams/colors2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18916618">
            <a:off x="9216135" y="2059888"/>
            <a:ext cx="8117840" cy="4897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 rot="18903725">
            <a:off x="-1653622" y="-1713699"/>
            <a:ext cx="4185063" cy="2524656"/>
          </a:xfrm>
          <a:prstGeom prst="rect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 rot="18903725">
            <a:off x="6353089" y="5663313"/>
            <a:ext cx="4185063" cy="4759609"/>
          </a:xfrm>
          <a:prstGeom prst="rect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40000"/>
                  <a:lumOff val="60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7" name="Rectangle 3"/>
          <p:cNvSpPr txBox="1"/>
          <p:nvPr/>
        </p:nvSpPr>
        <p:spPr>
          <a:xfrm>
            <a:off x="0" y="1846773"/>
            <a:ext cx="11306483" cy="402199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zh-CN" altLang="en-US" sz="6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百度内容审核</a:t>
            </a:r>
            <a:r>
              <a:rPr lang="en-US" altLang="zh-CN" sz="6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&amp;</a:t>
            </a:r>
            <a:r>
              <a:rPr lang="zh-CN" altLang="en-US" sz="6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数据标注</a:t>
            </a:r>
            <a:endParaRPr lang="en-US" altLang="zh-CN" sz="66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zh-CN" altLang="en-US" sz="6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岗位宣讲</a:t>
            </a:r>
            <a:endParaRPr lang="en-US" altLang="zh-CN" sz="66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2200" dirty="0">
              <a:solidFill>
                <a:srgbClr val="383635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200" dirty="0">
                <a:solidFill>
                  <a:srgbClr val="383635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陕西淘丁实业集团有限公司</a:t>
            </a:r>
            <a:endParaRPr lang="en-US" altLang="zh-CN" sz="2200" dirty="0">
              <a:solidFill>
                <a:srgbClr val="383635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649426" y="595949"/>
            <a:ext cx="2018695" cy="584671"/>
          </a:xfrm>
          <a:prstGeom prst="rect">
            <a:avLst/>
          </a:prstGeom>
        </p:spPr>
      </p:pic>
      <p:sp>
        <p:nvSpPr>
          <p:cNvPr id="10" name="文本框 3"/>
          <p:cNvSpPr>
            <a:spLocks noChangeArrowheads="1"/>
          </p:cNvSpPr>
          <p:nvPr/>
        </p:nvSpPr>
        <p:spPr bwMode="auto">
          <a:xfrm>
            <a:off x="8668121" y="492767"/>
            <a:ext cx="3567573" cy="718145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lIns="50800" tIns="50800" rIns="50800" bIns="50800" anchor="ctr">
            <a:spAutoFit/>
          </a:bodyPr>
          <a:lstStyle/>
          <a:p>
            <a:pPr algn="ctr" eaLnBrk="0" latinLnBrk="1" hangingPunct="0"/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Microsoft YaHei Bold" charset="0"/>
              </a:rPr>
              <a:t>赋 </a:t>
            </a:r>
            <a:r>
              <a:rPr lang="en-US" altLang="zh-CN" sz="2000" b="1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Microsoft YaHei Bold" charset="0"/>
              </a:rPr>
              <a:t> </a:t>
            </a: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Microsoft YaHei Bold" charset="0"/>
              </a:rPr>
              <a:t>予 </a:t>
            </a:r>
            <a:r>
              <a:rPr lang="en-US" altLang="zh-CN" sz="2000" b="1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Microsoft YaHei Bold" charset="0"/>
              </a:rPr>
              <a:t> </a:t>
            </a: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Microsoft YaHei Bold" charset="0"/>
              </a:rPr>
              <a:t>城 </a:t>
            </a:r>
            <a:r>
              <a:rPr lang="en-US" altLang="zh-CN" sz="2000" b="1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Microsoft YaHei Bold" charset="0"/>
              </a:rPr>
              <a:t> </a:t>
            </a: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Microsoft YaHei Bold" charset="0"/>
              </a:rPr>
              <a:t>市</a:t>
            </a:r>
            <a:endParaRPr lang="en-US" altLang="zh-CN" sz="2000" b="1" dirty="0"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  <a:sym typeface="Microsoft YaHei Bold" charset="0"/>
            </a:endParaRPr>
          </a:p>
          <a:p>
            <a:pPr algn="ctr" eaLnBrk="0" latinLnBrk="1" hangingPunct="0"/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Microsoft YaHei Bold" charset="0"/>
              </a:rPr>
              <a:t>智 慧</a:t>
            </a:r>
            <a:r>
              <a:rPr lang="en-US" altLang="zh-CN" sz="2000" b="1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Microsoft YaHei Bold" charset="0"/>
              </a:rPr>
              <a:t> </a:t>
            </a: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Microsoft YaHei Bold" charset="0"/>
              </a:rPr>
              <a:t>的</a:t>
            </a:r>
            <a:r>
              <a:rPr lang="en-US" altLang="zh-CN" sz="2000" b="1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Microsoft YaHei Bold" charset="0"/>
              </a:rPr>
              <a:t> </a:t>
            </a: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Microsoft YaHei Bold" charset="0"/>
              </a:rPr>
              <a:t>能</a:t>
            </a:r>
            <a:r>
              <a:rPr lang="en-US" altLang="zh-CN" sz="2000" b="1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Microsoft YaHei Bold" charset="0"/>
              </a:rPr>
              <a:t> </a:t>
            </a: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Microsoft YaHei Bold" charset="0"/>
              </a:rPr>
              <a:t>量</a:t>
            </a:r>
            <a:endParaRPr lang="zh-CN" altLang="en-US" sz="2000" b="1" dirty="0"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  <a:sym typeface="Microsoft YaHei Bold" charset="0"/>
            </a:endParaRPr>
          </a:p>
        </p:txBody>
      </p:sp>
      <p:cxnSp>
        <p:nvCxnSpPr>
          <p:cNvPr id="11" name="直线连接符 10"/>
          <p:cNvCxnSpPr/>
          <p:nvPr/>
        </p:nvCxnSpPr>
        <p:spPr>
          <a:xfrm>
            <a:off x="9119855" y="589546"/>
            <a:ext cx="0" cy="573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原创设计师QQ598969553             _3"/>
          <p:cNvSpPr>
            <a:spLocks noChangeArrowheads="1"/>
          </p:cNvSpPr>
          <p:nvPr/>
        </p:nvSpPr>
        <p:spPr bwMode="auto">
          <a:xfrm>
            <a:off x="668338" y="382555"/>
            <a:ext cx="1442703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团队风采</a:t>
            </a:r>
            <a:endParaRPr lang="en-US" altLang="zh-CN" sz="28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53" name="原创设计师QQ598969553             _1"/>
          <p:cNvSpPr/>
          <p:nvPr/>
        </p:nvSpPr>
        <p:spPr bwMode="auto">
          <a:xfrm>
            <a:off x="-76200" y="-76200"/>
            <a:ext cx="589771" cy="11774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rgbClr val="383635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54" name="原创设计师QQ598969553             _2"/>
          <p:cNvSpPr/>
          <p:nvPr/>
        </p:nvSpPr>
        <p:spPr bwMode="auto">
          <a:xfrm>
            <a:off x="44322" y="415355"/>
            <a:ext cx="395416" cy="79225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10" y="212171"/>
            <a:ext cx="1233174" cy="357162"/>
          </a:xfrm>
          <a:prstGeom prst="rect">
            <a:avLst/>
          </a:prstGeom>
        </p:spPr>
      </p:pic>
      <p:pic>
        <p:nvPicPr>
          <p:cNvPr id="11" name="图片 10" descr="微信图片_20181128165213"/>
          <p:cNvPicPr>
            <a:picLocks noChangeAspect="1"/>
          </p:cNvPicPr>
          <p:nvPr/>
        </p:nvPicPr>
        <p:blipFill>
          <a:blip r:embed="rId2"/>
          <a:srcRect l="8044" t="7585" r="6581" b="5291"/>
          <a:stretch>
            <a:fillRect/>
          </a:stretch>
        </p:blipFill>
        <p:spPr>
          <a:xfrm>
            <a:off x="639445" y="1288892"/>
            <a:ext cx="2681198" cy="2052015"/>
          </a:xfrm>
          <a:prstGeom prst="roundRect">
            <a:avLst/>
          </a:prstGeom>
        </p:spPr>
      </p:pic>
      <p:pic>
        <p:nvPicPr>
          <p:cNvPr id="12" name="图片 11" descr="微信图片_201811281647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45" y="3917792"/>
            <a:ext cx="2924810" cy="2182495"/>
          </a:xfrm>
          <a:prstGeom prst="flowChartAlternateProcess">
            <a:avLst/>
          </a:prstGeom>
        </p:spPr>
      </p:pic>
      <p:pic>
        <p:nvPicPr>
          <p:cNvPr id="17" name="图片 16" descr="微信图片_201811281658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315" y="4150837"/>
            <a:ext cx="3434080" cy="2002790"/>
          </a:xfrm>
          <a:prstGeom prst="flowChartAlternateProcess">
            <a:avLst/>
          </a:prstGeom>
        </p:spPr>
      </p:pic>
      <p:pic>
        <p:nvPicPr>
          <p:cNvPr id="18" name="图片 17" descr="微信图片_201811281647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3235" y="4014312"/>
            <a:ext cx="3216275" cy="2276475"/>
          </a:xfrm>
          <a:prstGeom prst="snip2DiagRect">
            <a:avLst/>
          </a:prstGeom>
        </p:spPr>
      </p:pic>
      <p:pic>
        <p:nvPicPr>
          <p:cNvPr id="19" name="图片 18" descr="微信图片_201811281652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8920" y="1240632"/>
            <a:ext cx="3186022" cy="2124016"/>
          </a:xfrm>
          <a:prstGeom prst="snip2DiagRect">
            <a:avLst/>
          </a:prstGeom>
        </p:spPr>
      </p:pic>
      <p:pic>
        <p:nvPicPr>
          <p:cNvPr id="20" name="图片 19" descr="微信图片_201811281650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4315" y="1207612"/>
            <a:ext cx="3315369" cy="2160016"/>
          </a:xfrm>
          <a:prstGeom prst="round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原创设计师QQ598969553             _3"/>
          <p:cNvSpPr>
            <a:spLocks noChangeArrowheads="1"/>
          </p:cNvSpPr>
          <p:nvPr/>
        </p:nvSpPr>
        <p:spPr bwMode="auto">
          <a:xfrm>
            <a:off x="668338" y="382555"/>
            <a:ext cx="2154436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研发能力介绍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原创设计师QQ598969553             _1"/>
          <p:cNvSpPr/>
          <p:nvPr/>
        </p:nvSpPr>
        <p:spPr bwMode="auto">
          <a:xfrm>
            <a:off x="-76200" y="-76200"/>
            <a:ext cx="589771" cy="11774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rgbClr val="383635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原创设计师QQ598969553             _2"/>
          <p:cNvSpPr/>
          <p:nvPr/>
        </p:nvSpPr>
        <p:spPr bwMode="auto">
          <a:xfrm>
            <a:off x="44322" y="415355"/>
            <a:ext cx="395416" cy="79225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10" y="212171"/>
            <a:ext cx="1233174" cy="357162"/>
          </a:xfrm>
          <a:prstGeom prst="rect">
            <a:avLst/>
          </a:prstGeom>
        </p:spPr>
      </p:pic>
      <p:sp>
        <p:nvSpPr>
          <p:cNvPr id="19" name="原创设计师QQ598969553             _3"/>
          <p:cNvSpPr>
            <a:spLocks noChangeArrowheads="1"/>
          </p:cNvSpPr>
          <p:nvPr/>
        </p:nvSpPr>
        <p:spPr bwMode="auto">
          <a:xfrm>
            <a:off x="668338" y="382555"/>
            <a:ext cx="2154436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百度业务合作</a:t>
            </a:r>
            <a:endParaRPr lang="en-US" altLang="zh-CN" sz="28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98582" y="2002167"/>
            <a:ext cx="10201039" cy="2853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淘丁集团自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2018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年与百度审核团队展开合作，西安审核团队位于西安市长安区双创中心约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130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人</a:t>
            </a:r>
            <a:endParaRPr lang="en-US" altLang="zh-CN" dirty="0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基地每月平均维持准确率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99%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，审核处理量每月平均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7100+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，皆优于平均水准</a:t>
            </a:r>
            <a:endParaRPr lang="en-US" altLang="zh-CN" dirty="0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</a:rPr>
              <a:t>问答业务自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</a:rPr>
              <a:t>2020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</a:rPr>
              <a:t>年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</a:rPr>
              <a:t>6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</a:rPr>
              <a:t>月份开始进行打桩测试，多次维持各基地打桩质量测试第一</a:t>
            </a: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  <a:cs typeface="+mn-ea"/>
            </a:endParaRPr>
          </a:p>
          <a:p>
            <a:br>
              <a:rPr lang="zh-CN" altLang="en-US" dirty="0"/>
            </a:br>
            <a:endParaRPr lang="zh-CN" altLang="en-US" dirty="0"/>
          </a:p>
          <a:p>
            <a:pPr algn="ctr">
              <a:lnSpc>
                <a:spcPct val="150000"/>
              </a:lnSpc>
            </a:pPr>
            <a:endParaRPr lang="en-US" altLang="zh-CN" dirty="0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考核居百度考核团队第一名</a:t>
            </a:r>
            <a:endParaRPr lang="zh-CN" altLang="en-US" sz="2800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原创设计师QQ598969553             _3"/>
          <p:cNvSpPr>
            <a:spLocks noChangeArrowheads="1"/>
          </p:cNvSpPr>
          <p:nvPr/>
        </p:nvSpPr>
        <p:spPr bwMode="auto">
          <a:xfrm>
            <a:off x="668338" y="382555"/>
            <a:ext cx="2154436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研发能力介绍</a:t>
            </a:r>
            <a:endParaRPr lang="en-US" altLang="zh-CN" sz="2800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2" name="原创设计师QQ598969553             _1"/>
          <p:cNvSpPr/>
          <p:nvPr/>
        </p:nvSpPr>
        <p:spPr bwMode="auto">
          <a:xfrm>
            <a:off x="-76200" y="-76200"/>
            <a:ext cx="589771" cy="11774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rgbClr val="383635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3" name="原创设计师QQ598969553             _2"/>
          <p:cNvSpPr/>
          <p:nvPr/>
        </p:nvSpPr>
        <p:spPr bwMode="auto">
          <a:xfrm>
            <a:off x="44322" y="415355"/>
            <a:ext cx="395416" cy="79225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10" y="212171"/>
            <a:ext cx="1233174" cy="357162"/>
          </a:xfrm>
          <a:prstGeom prst="rect">
            <a:avLst/>
          </a:prstGeom>
        </p:spPr>
      </p:pic>
      <p:sp>
        <p:nvSpPr>
          <p:cNvPr id="19" name="原创设计师QQ598969553             _3"/>
          <p:cNvSpPr>
            <a:spLocks noChangeArrowheads="1"/>
          </p:cNvSpPr>
          <p:nvPr/>
        </p:nvSpPr>
        <p:spPr bwMode="auto">
          <a:xfrm>
            <a:off x="668338" y="382555"/>
            <a:ext cx="1436291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</a:rPr>
              <a:t>业务岗位</a:t>
            </a:r>
            <a:endParaRPr lang="en-US" altLang="zh-CN" sz="28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027646" y="816562"/>
          <a:ext cx="10111431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955"/>
                <a:gridCol w="8369476"/>
              </a:tblGrid>
              <a:tr h="33572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职位</a:t>
                      </a:r>
                      <a:endParaRPr lang="zh-CN" altLang="en-US" sz="1800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职责</a:t>
                      </a:r>
                      <a:endParaRPr lang="zh-CN" altLang="en-US" sz="1800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867287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zh-CN" altLang="en-US" sz="1400" b="1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项目主管</a:t>
                      </a:r>
                      <a:endParaRPr lang="zh-CN" altLang="en-US" sz="1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>
                    <a:solidFill>
                      <a:srgbClr val="EAD8D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altLang="zh-CN" sz="1400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algn="l"/>
                      <a:r>
                        <a:rPr lang="zh-CN" altLang="en-US" sz="14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负责该项目的全部管理工作，包括项目进展，管理人员的管理，项目质量管理，根据项目的策略及方向及时做出调整，确保项目稳定，提出合理的提升质量及业务调整的解决方案。</a:t>
                      </a:r>
                      <a:endParaRPr lang="en-US" altLang="zh-CN" sz="1400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algn="l"/>
                      <a:endParaRPr lang="zh-CN" altLang="en-US" sz="1400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>
                    <a:solidFill>
                      <a:srgbClr val="EAD8D8"/>
                    </a:solidFill>
                  </a:tcPr>
                </a:tc>
              </a:tr>
              <a:tr h="867287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zh-CN" altLang="en-US" sz="1400" b="1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项目负责人</a:t>
                      </a:r>
                      <a:endParaRPr lang="zh-CN" altLang="en-US" sz="1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>
                    <a:solidFill>
                      <a:srgbClr val="F3E9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altLang="zh-CN" sz="1400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algn="l"/>
                      <a:r>
                        <a:rPr lang="zh-CN" altLang="en-US" sz="14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负责员工心理建设及正向引导，负责员工的绩效考核，对当月、当季优秀员工评选，不合格员工的惩罚及淘汰，负责计划小组长的工作计划及工作目标。</a:t>
                      </a:r>
                      <a:endParaRPr lang="en-US" altLang="zh-CN" sz="1400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algn="l"/>
                      <a:endParaRPr lang="zh-CN" altLang="en-US" sz="1400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>
                    <a:solidFill>
                      <a:srgbClr val="F3E9E9"/>
                    </a:solidFill>
                  </a:tcPr>
                </a:tc>
              </a:tr>
              <a:tr h="671448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zh-CN" altLang="en-US" sz="1400" b="1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项目培训师</a:t>
                      </a:r>
                      <a:endParaRPr lang="zh-CN" altLang="en-US" sz="1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>
                    <a:solidFill>
                      <a:srgbClr val="EAD8D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altLang="zh-CN" sz="1400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algn="l"/>
                      <a:r>
                        <a:rPr lang="zh-CN" altLang="en-US" sz="14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用于培训新人和辅导，节省客户方的培训成本。培训师同时也负责质量下降员工的培训。</a:t>
                      </a:r>
                      <a:endParaRPr lang="en-US" altLang="zh-CN" sz="1400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algn="l"/>
                      <a:endParaRPr lang="zh-CN" altLang="en-US" sz="1400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>
                    <a:solidFill>
                      <a:srgbClr val="EAD8D8"/>
                    </a:solidFill>
                  </a:tcPr>
                </a:tc>
              </a:tr>
              <a:tr h="867287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zh-CN" altLang="en-US" sz="1400" b="1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组长</a:t>
                      </a:r>
                      <a:endParaRPr lang="zh-CN" altLang="en-US" sz="1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>
                    <a:solidFill>
                      <a:srgbClr val="F3E9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altLang="zh-CN" sz="1400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algn="l"/>
                      <a:r>
                        <a:rPr lang="zh-CN" altLang="en-US" sz="14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负责该组下的人员数据量、质量以及人员的管理。完成项目负责人分配的工作计划及工作目标。负责该组下审核人员的质量和抽检、及时监控质量，新人的培训及质量跟踪。</a:t>
                      </a:r>
                      <a:endParaRPr lang="en-US" altLang="zh-CN" sz="1400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algn="l"/>
                      <a:endParaRPr lang="zh-CN" altLang="en-US" sz="1400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>
                    <a:solidFill>
                      <a:srgbClr val="F3E9E9"/>
                    </a:solidFill>
                  </a:tcPr>
                </a:tc>
              </a:tr>
              <a:tr h="867287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buNone/>
                      </a:pPr>
                      <a:r>
                        <a:rPr lang="zh-CN" altLang="en-US" sz="1400" b="1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质检员</a:t>
                      </a:r>
                      <a:endParaRPr lang="zh-CN" altLang="en-US" sz="1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>
                    <a:solidFill>
                      <a:srgbClr val="EA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altLang="zh-CN" sz="1400" dirty="0">
                        <a:latin typeface="仿宋" panose="02010609060101010101" pitchFamily="49" charset="-122"/>
                        <a:ea typeface="仿宋" panose="02010609060101010101" pitchFamily="49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400" dirty="0">
                          <a:latin typeface="仿宋" panose="02010609060101010101" pitchFamily="49" charset="-122"/>
                          <a:ea typeface="仿宋" panose="02010609060101010101" pitchFamily="49" charset="-122"/>
                          <a:sym typeface="+mn-ea"/>
                        </a:rPr>
                        <a:t>负责审核人员的质量和抽检、及时监控质量，确保审核数据的质量，提升审核人员的质检率，降低审核遗漏</a:t>
                      </a:r>
                      <a:endParaRPr lang="en-US" altLang="zh-CN" sz="1400" dirty="0">
                        <a:latin typeface="仿宋" panose="02010609060101010101" pitchFamily="49" charset="-122"/>
                        <a:ea typeface="仿宋" panose="02010609060101010101" pitchFamily="49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endParaRPr lang="zh-CN" altLang="en-US" sz="1400" dirty="0">
                        <a:latin typeface="仿宋" panose="02010609060101010101" pitchFamily="49" charset="-122"/>
                        <a:ea typeface="仿宋" panose="02010609060101010101" pitchFamily="49" charset="-122"/>
                        <a:sym typeface="+mn-ea"/>
                      </a:endParaRPr>
                    </a:p>
                  </a:txBody>
                  <a:tcPr>
                    <a:solidFill>
                      <a:srgbClr val="EAD8D8"/>
                    </a:solidFill>
                  </a:tcPr>
                </a:tc>
              </a:tr>
              <a:tr h="867287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zh-CN" altLang="en-US" sz="1400" b="1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审核员工</a:t>
                      </a:r>
                      <a:endParaRPr lang="zh-CN" altLang="en-US" sz="1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>
                    <a:solidFill>
                      <a:srgbClr val="F3E9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altLang="zh-CN" sz="1400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algn="l"/>
                      <a:r>
                        <a:rPr lang="zh-CN" altLang="en-US" sz="14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严格执行岗位职责，服从工作安排，保证工作量及工作质量，要主动、及时解決问题，对当天分配的任务保质保量完成。</a:t>
                      </a:r>
                      <a:endParaRPr lang="en-US" altLang="zh-CN" sz="1400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algn="l"/>
                      <a:endParaRPr lang="zh-CN" altLang="en-US" sz="1400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>
                    <a:solidFill>
                      <a:srgbClr val="F3E9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原创设计师QQ598969553             _3"/>
          <p:cNvSpPr>
            <a:spLocks noChangeArrowheads="1"/>
          </p:cNvSpPr>
          <p:nvPr/>
        </p:nvSpPr>
        <p:spPr bwMode="auto">
          <a:xfrm>
            <a:off x="668338" y="382555"/>
            <a:ext cx="2154436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研发能力介绍</a:t>
            </a:r>
            <a:endParaRPr lang="en-US" altLang="zh-CN" sz="2800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2" name="原创设计师QQ598969553             _1"/>
          <p:cNvSpPr/>
          <p:nvPr/>
        </p:nvSpPr>
        <p:spPr bwMode="auto">
          <a:xfrm>
            <a:off x="-76200" y="-76200"/>
            <a:ext cx="589771" cy="11774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rgbClr val="383635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3" name="原创设计师QQ598969553             _2"/>
          <p:cNvSpPr/>
          <p:nvPr/>
        </p:nvSpPr>
        <p:spPr bwMode="auto">
          <a:xfrm>
            <a:off x="44322" y="415355"/>
            <a:ext cx="395416" cy="79225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10" y="212171"/>
            <a:ext cx="1233174" cy="357162"/>
          </a:xfrm>
          <a:prstGeom prst="rect">
            <a:avLst/>
          </a:prstGeom>
        </p:spPr>
      </p:pic>
      <p:sp>
        <p:nvSpPr>
          <p:cNvPr id="19" name="原创设计师QQ598969553             _3"/>
          <p:cNvSpPr>
            <a:spLocks noChangeArrowheads="1"/>
          </p:cNvSpPr>
          <p:nvPr/>
        </p:nvSpPr>
        <p:spPr bwMode="auto">
          <a:xfrm>
            <a:off x="668338" y="382555"/>
            <a:ext cx="2164054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</a:rPr>
              <a:t>内容审查方式</a:t>
            </a:r>
            <a:endParaRPr lang="en-US" altLang="zh-CN" sz="28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446944" y="3575620"/>
            <a:ext cx="3246367" cy="3096077"/>
            <a:chOff x="1827007" y="2120901"/>
            <a:chExt cx="2513567" cy="2736849"/>
          </a:xfrm>
        </p:grpSpPr>
        <p:sp>
          <p:nvSpPr>
            <p:cNvPr id="9" name="矩形 8"/>
            <p:cNvSpPr/>
            <p:nvPr/>
          </p:nvSpPr>
          <p:spPr>
            <a:xfrm>
              <a:off x="1827007" y="2120901"/>
              <a:ext cx="2513567" cy="4445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热点内容审核</a:t>
              </a:r>
              <a:endParaRPr lang="zh-CN" altLang="en-US" sz="20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827007" y="2565400"/>
              <a:ext cx="2513567" cy="2292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ysClr val="windowText" lastClr="000000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156070" y="3623008"/>
            <a:ext cx="3413460" cy="3076546"/>
            <a:chOff x="1827008" y="2120901"/>
            <a:chExt cx="2642943" cy="2736849"/>
          </a:xfrm>
        </p:grpSpPr>
        <p:sp>
          <p:nvSpPr>
            <p:cNvPr id="16" name="矩形 15"/>
            <p:cNvSpPr/>
            <p:nvPr/>
          </p:nvSpPr>
          <p:spPr>
            <a:xfrm>
              <a:off x="1827008" y="2120901"/>
              <a:ext cx="2642943" cy="4445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内容分类</a:t>
              </a:r>
              <a:endParaRPr lang="zh-CN" altLang="en-US" sz="20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827008" y="2565400"/>
              <a:ext cx="2642943" cy="2292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42545" y="3583780"/>
            <a:ext cx="3171575" cy="3065640"/>
            <a:chOff x="1827008" y="2120901"/>
            <a:chExt cx="2449189" cy="2736849"/>
          </a:xfrm>
        </p:grpSpPr>
        <p:sp>
          <p:nvSpPr>
            <p:cNvPr id="23" name="矩形 22"/>
            <p:cNvSpPr/>
            <p:nvPr/>
          </p:nvSpPr>
          <p:spPr>
            <a:xfrm>
              <a:off x="1827008" y="2120901"/>
              <a:ext cx="2449189" cy="4445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审核时效性</a:t>
              </a:r>
              <a:endParaRPr lang="zh-CN" altLang="en-US" sz="20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827008" y="2565400"/>
              <a:ext cx="2449188" cy="2292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sp>
        <p:nvSpPr>
          <p:cNvPr id="29" name="文本框 33"/>
          <p:cNvSpPr txBox="1"/>
          <p:nvPr/>
        </p:nvSpPr>
        <p:spPr>
          <a:xfrm>
            <a:off x="1009848" y="4024318"/>
            <a:ext cx="2962561" cy="2654537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、先审核后的内容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分钟内审核完毕。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2.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用户举报的内容，与客户后台，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10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分钟内完成审核。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、推送内容保证在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30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分钟内容给出审核结果。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、抓取的文章内容审核时效性在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小时以内。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0" name="文本框 34"/>
          <p:cNvSpPr txBox="1"/>
          <p:nvPr/>
        </p:nvSpPr>
        <p:spPr>
          <a:xfrm>
            <a:off x="4619251" y="4361446"/>
            <a:ext cx="2938245" cy="2008206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、官方确定前和中保持中立审核，同时做出汇总；管方确定后按照事实内容严格审核，响应时间为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分钟内容，发现问题及时汇报。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、信息跟踪人员随时跟踪内容，保证随时同步审核人员。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1" name="文本框 35"/>
          <p:cNvSpPr txBox="1"/>
          <p:nvPr/>
        </p:nvSpPr>
        <p:spPr>
          <a:xfrm>
            <a:off x="8378844" y="4566028"/>
            <a:ext cx="2942785" cy="1685040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、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15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个一级类，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98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个二级类。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、娱乐：电影、音乐、综艺、欧美明星、中国明星。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、社会：奇闻异事、交通事故、民生、食品安全。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5" name="文本框 29"/>
          <p:cNvSpPr txBox="1"/>
          <p:nvPr/>
        </p:nvSpPr>
        <p:spPr>
          <a:xfrm>
            <a:off x="1461611" y="2376121"/>
            <a:ext cx="1362800" cy="300046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审核时效性</a:t>
            </a:r>
            <a:endParaRPr lang="zh-CN" altLang="en-US" sz="1500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6" name="文本框 30"/>
          <p:cNvSpPr txBox="1"/>
          <p:nvPr/>
        </p:nvSpPr>
        <p:spPr>
          <a:xfrm>
            <a:off x="6070128" y="2376121"/>
            <a:ext cx="1362800" cy="300046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内容分类</a:t>
            </a:r>
            <a:endParaRPr lang="zh-CN" altLang="en-US" sz="1500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7" name="文本框 31"/>
          <p:cNvSpPr txBox="1"/>
          <p:nvPr/>
        </p:nvSpPr>
        <p:spPr>
          <a:xfrm>
            <a:off x="3765870" y="2376121"/>
            <a:ext cx="1362800" cy="300046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热点内容审核</a:t>
            </a:r>
            <a:endParaRPr lang="zh-CN" altLang="en-US" sz="1500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73" name="Rectangle 74"/>
          <p:cNvSpPr/>
          <p:nvPr/>
        </p:nvSpPr>
        <p:spPr>
          <a:xfrm>
            <a:off x="499843" y="981988"/>
            <a:ext cx="2629835" cy="233137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74" name="Straight Connector 7"/>
          <p:cNvCxnSpPr/>
          <p:nvPr/>
        </p:nvCxnSpPr>
        <p:spPr>
          <a:xfrm>
            <a:off x="770814" y="2219120"/>
            <a:ext cx="2137544" cy="1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64"/>
          <p:cNvSpPr txBox="1"/>
          <p:nvPr/>
        </p:nvSpPr>
        <p:spPr>
          <a:xfrm>
            <a:off x="563079" y="1891544"/>
            <a:ext cx="2629830" cy="246221"/>
          </a:xfrm>
          <a:prstGeom prst="rect">
            <a:avLst/>
          </a:prstGeom>
          <a:noFill/>
        </p:spPr>
        <p:txBody>
          <a:bodyPr wrap="square" lIns="0" tIns="0" rIns="91420" bIns="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Helvetica Neue"/>
              </a:rPr>
              <a:t>文本审核</a:t>
            </a:r>
            <a:endParaRPr lang="en-US" sz="1600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  <a:cs typeface="Helvetica Neue"/>
            </a:endParaRPr>
          </a:p>
        </p:txBody>
      </p:sp>
      <p:sp>
        <p:nvSpPr>
          <p:cNvPr id="76" name="TextBox 65"/>
          <p:cNvSpPr txBox="1"/>
          <p:nvPr/>
        </p:nvSpPr>
        <p:spPr>
          <a:xfrm>
            <a:off x="563079" y="2509021"/>
            <a:ext cx="2553992" cy="413768"/>
          </a:xfrm>
          <a:prstGeom prst="rect">
            <a:avLst/>
          </a:prstGeom>
          <a:noFill/>
        </p:spPr>
        <p:txBody>
          <a:bodyPr wrap="square" lIns="91440" tIns="0" rIns="9142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" panose="020F0502020204030204"/>
              </a:rPr>
              <a:t>如涉政、涉黄敏感词，对内容进行人工审核</a:t>
            </a:r>
            <a:endParaRPr lang="en-US" sz="1200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  <a:cs typeface="Calibri" panose="020F0502020204030204"/>
            </a:endParaRPr>
          </a:p>
        </p:txBody>
      </p:sp>
      <p:sp>
        <p:nvSpPr>
          <p:cNvPr id="77" name="Rectangle 90"/>
          <p:cNvSpPr/>
          <p:nvPr/>
        </p:nvSpPr>
        <p:spPr>
          <a:xfrm>
            <a:off x="3300648" y="981988"/>
            <a:ext cx="2629835" cy="233137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78" name="Straight Connector 97"/>
          <p:cNvCxnSpPr/>
          <p:nvPr/>
        </p:nvCxnSpPr>
        <p:spPr>
          <a:xfrm>
            <a:off x="3571619" y="2219120"/>
            <a:ext cx="2137544" cy="1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68"/>
          <p:cNvSpPr txBox="1"/>
          <p:nvPr/>
        </p:nvSpPr>
        <p:spPr>
          <a:xfrm>
            <a:off x="3363884" y="1891544"/>
            <a:ext cx="2629830" cy="246221"/>
          </a:xfrm>
          <a:prstGeom prst="rect">
            <a:avLst/>
          </a:prstGeom>
          <a:noFill/>
        </p:spPr>
        <p:txBody>
          <a:bodyPr wrap="square" lIns="0" tIns="0" rIns="91420" bIns="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Helvetica Neue"/>
              </a:rPr>
              <a:t>图片审核</a:t>
            </a:r>
            <a:endParaRPr lang="en-US" altLang="zh-CN" sz="1600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  <a:cs typeface="Helvetica Neue"/>
            </a:endParaRPr>
          </a:p>
        </p:txBody>
      </p:sp>
      <p:sp>
        <p:nvSpPr>
          <p:cNvPr id="80" name="TextBox 69"/>
          <p:cNvSpPr txBox="1"/>
          <p:nvPr/>
        </p:nvSpPr>
        <p:spPr>
          <a:xfrm>
            <a:off x="3363884" y="2530014"/>
            <a:ext cx="2540765" cy="413768"/>
          </a:xfrm>
          <a:prstGeom prst="rect">
            <a:avLst/>
          </a:prstGeom>
          <a:noFill/>
        </p:spPr>
        <p:txBody>
          <a:bodyPr wrap="square" lIns="91440" tIns="0" rIns="9142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" panose="020F0502020204030204"/>
              </a:rPr>
              <a:t>图片内容涉及到广告、涉黄信息以及竞品的</a:t>
            </a:r>
            <a:r>
              <a:rPr lang="en-US" altLang="zh-CN" sz="12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" panose="020F0502020204030204"/>
              </a:rPr>
              <a:t>LOGO</a:t>
            </a:r>
            <a:endParaRPr lang="en-US" altLang="zh-CN" sz="1200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  <a:cs typeface="Calibri" panose="020F0502020204030204"/>
            </a:endParaRPr>
          </a:p>
        </p:txBody>
      </p:sp>
      <p:sp>
        <p:nvSpPr>
          <p:cNvPr id="81" name="Rectangle 127"/>
          <p:cNvSpPr/>
          <p:nvPr/>
        </p:nvSpPr>
        <p:spPr>
          <a:xfrm>
            <a:off x="6114060" y="977820"/>
            <a:ext cx="2629835" cy="233137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82" name="Straight Connector 130"/>
          <p:cNvCxnSpPr/>
          <p:nvPr/>
        </p:nvCxnSpPr>
        <p:spPr>
          <a:xfrm>
            <a:off x="6385031" y="2214952"/>
            <a:ext cx="2137544" cy="1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72"/>
          <p:cNvSpPr txBox="1"/>
          <p:nvPr/>
        </p:nvSpPr>
        <p:spPr>
          <a:xfrm>
            <a:off x="6177296" y="1891544"/>
            <a:ext cx="2629830" cy="246221"/>
          </a:xfrm>
          <a:prstGeom prst="rect">
            <a:avLst/>
          </a:prstGeom>
          <a:noFill/>
        </p:spPr>
        <p:txBody>
          <a:bodyPr wrap="square" lIns="0" tIns="0" rIns="91420" bIns="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Helvetica Neue"/>
              </a:rPr>
              <a:t>视频审核</a:t>
            </a:r>
            <a:endParaRPr lang="en-US" altLang="zh-CN" sz="1600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  <a:cs typeface="Helvetica Neue"/>
            </a:endParaRPr>
          </a:p>
        </p:txBody>
      </p:sp>
      <p:sp>
        <p:nvSpPr>
          <p:cNvPr id="84" name="TextBox 73"/>
          <p:cNvSpPr txBox="1"/>
          <p:nvPr/>
        </p:nvSpPr>
        <p:spPr>
          <a:xfrm>
            <a:off x="6177296" y="2316278"/>
            <a:ext cx="2494149" cy="886397"/>
          </a:xfrm>
          <a:prstGeom prst="rect">
            <a:avLst/>
          </a:prstGeom>
          <a:noFill/>
        </p:spPr>
        <p:txBody>
          <a:bodyPr wrap="square" lIns="91440" tIns="0" rIns="9142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" panose="020F0502020204030204"/>
              </a:rPr>
              <a:t>部分广告的植入、恶意攻击到党和国家领导人的不正当言论、恐吓视频等，音频、字幕、视频全内容进行审核</a:t>
            </a:r>
            <a:endParaRPr lang="en-US" altLang="zh-CN" sz="1200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  <a:cs typeface="Calibri" panose="020F0502020204030204"/>
            </a:endParaRPr>
          </a:p>
        </p:txBody>
      </p:sp>
      <p:sp>
        <p:nvSpPr>
          <p:cNvPr id="85" name="Rectangle 159"/>
          <p:cNvSpPr/>
          <p:nvPr/>
        </p:nvSpPr>
        <p:spPr>
          <a:xfrm>
            <a:off x="8909374" y="973767"/>
            <a:ext cx="2629835" cy="23395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86" name="Straight Connector 161"/>
          <p:cNvCxnSpPr/>
          <p:nvPr/>
        </p:nvCxnSpPr>
        <p:spPr>
          <a:xfrm>
            <a:off x="9180345" y="2210899"/>
            <a:ext cx="2137544" cy="1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76"/>
          <p:cNvSpPr txBox="1"/>
          <p:nvPr/>
        </p:nvSpPr>
        <p:spPr>
          <a:xfrm>
            <a:off x="8972611" y="1891544"/>
            <a:ext cx="2629830" cy="246221"/>
          </a:xfrm>
          <a:prstGeom prst="rect">
            <a:avLst/>
          </a:prstGeom>
          <a:noFill/>
        </p:spPr>
        <p:txBody>
          <a:bodyPr wrap="square" lIns="0" tIns="0" rIns="91420" bIns="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Helvetica Neue"/>
              </a:rPr>
              <a:t>内容分类</a:t>
            </a:r>
            <a:endParaRPr lang="en-US" altLang="zh-CN" sz="1600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  <a:cs typeface="Helvetica Neue"/>
            </a:endParaRPr>
          </a:p>
        </p:txBody>
      </p:sp>
      <p:sp>
        <p:nvSpPr>
          <p:cNvPr id="88" name="TextBox 77"/>
          <p:cNvSpPr txBox="1"/>
          <p:nvPr/>
        </p:nvSpPr>
        <p:spPr>
          <a:xfrm>
            <a:off x="8972611" y="2407154"/>
            <a:ext cx="2564462" cy="635367"/>
          </a:xfrm>
          <a:prstGeom prst="rect">
            <a:avLst/>
          </a:prstGeom>
          <a:noFill/>
        </p:spPr>
        <p:txBody>
          <a:bodyPr wrap="square" lIns="91440" tIns="0" rIns="9142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" panose="020F0502020204030204"/>
              </a:rPr>
              <a:t>对审核通过的内容进行一级、二级内容分类，便于用户寻找内容及提高用户体验。</a:t>
            </a:r>
            <a:endParaRPr lang="en-US" altLang="zh-CN" sz="1200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  <a:cs typeface="Calibri" panose="020F0502020204030204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4288724" y="1166354"/>
            <a:ext cx="625173" cy="532323"/>
            <a:chOff x="3332164" y="207963"/>
            <a:chExt cx="509588" cy="454025"/>
          </a:xfrm>
          <a:solidFill>
            <a:schemeClr val="bg1"/>
          </a:solidFill>
        </p:grpSpPr>
        <p:sp>
          <p:nvSpPr>
            <p:cNvPr id="90" name="Freeform 41"/>
            <p:cNvSpPr>
              <a:spLocks noEditPoints="1"/>
            </p:cNvSpPr>
            <p:nvPr/>
          </p:nvSpPr>
          <p:spPr bwMode="auto">
            <a:xfrm>
              <a:off x="3332164" y="207963"/>
              <a:ext cx="509588" cy="454025"/>
            </a:xfrm>
            <a:custGeom>
              <a:avLst/>
              <a:gdLst>
                <a:gd name="T0" fmla="*/ 229 w 236"/>
                <a:gd name="T1" fmla="*/ 0 h 210"/>
                <a:gd name="T2" fmla="*/ 7 w 236"/>
                <a:gd name="T3" fmla="*/ 0 h 210"/>
                <a:gd name="T4" fmla="*/ 0 w 236"/>
                <a:gd name="T5" fmla="*/ 7 h 210"/>
                <a:gd name="T6" fmla="*/ 0 w 236"/>
                <a:gd name="T7" fmla="*/ 202 h 210"/>
                <a:gd name="T8" fmla="*/ 7 w 236"/>
                <a:gd name="T9" fmla="*/ 210 h 210"/>
                <a:gd name="T10" fmla="*/ 229 w 236"/>
                <a:gd name="T11" fmla="*/ 210 h 210"/>
                <a:gd name="T12" fmla="*/ 236 w 236"/>
                <a:gd name="T13" fmla="*/ 202 h 210"/>
                <a:gd name="T14" fmla="*/ 236 w 236"/>
                <a:gd name="T15" fmla="*/ 7 h 210"/>
                <a:gd name="T16" fmla="*/ 229 w 236"/>
                <a:gd name="T17" fmla="*/ 0 h 210"/>
                <a:gd name="T18" fmla="*/ 182 w 236"/>
                <a:gd name="T19" fmla="*/ 16 h 210"/>
                <a:gd name="T20" fmla="*/ 192 w 236"/>
                <a:gd name="T21" fmla="*/ 26 h 210"/>
                <a:gd name="T22" fmla="*/ 182 w 236"/>
                <a:gd name="T23" fmla="*/ 36 h 210"/>
                <a:gd name="T24" fmla="*/ 172 w 236"/>
                <a:gd name="T25" fmla="*/ 26 h 210"/>
                <a:gd name="T26" fmla="*/ 182 w 236"/>
                <a:gd name="T27" fmla="*/ 16 h 210"/>
                <a:gd name="T28" fmla="*/ 153 w 236"/>
                <a:gd name="T29" fmla="*/ 16 h 210"/>
                <a:gd name="T30" fmla="*/ 163 w 236"/>
                <a:gd name="T31" fmla="*/ 26 h 210"/>
                <a:gd name="T32" fmla="*/ 153 w 236"/>
                <a:gd name="T33" fmla="*/ 36 h 210"/>
                <a:gd name="T34" fmla="*/ 143 w 236"/>
                <a:gd name="T35" fmla="*/ 26 h 210"/>
                <a:gd name="T36" fmla="*/ 153 w 236"/>
                <a:gd name="T37" fmla="*/ 16 h 210"/>
                <a:gd name="T38" fmla="*/ 221 w 236"/>
                <a:gd name="T39" fmla="*/ 195 h 210"/>
                <a:gd name="T40" fmla="*/ 15 w 236"/>
                <a:gd name="T41" fmla="*/ 195 h 210"/>
                <a:gd name="T42" fmla="*/ 15 w 236"/>
                <a:gd name="T43" fmla="*/ 52 h 210"/>
                <a:gd name="T44" fmla="*/ 221 w 236"/>
                <a:gd name="T45" fmla="*/ 52 h 210"/>
                <a:gd name="T46" fmla="*/ 221 w 236"/>
                <a:gd name="T47" fmla="*/ 195 h 210"/>
                <a:gd name="T48" fmla="*/ 211 w 236"/>
                <a:gd name="T49" fmla="*/ 36 h 210"/>
                <a:gd name="T50" fmla="*/ 201 w 236"/>
                <a:gd name="T51" fmla="*/ 26 h 210"/>
                <a:gd name="T52" fmla="*/ 211 w 236"/>
                <a:gd name="T53" fmla="*/ 16 h 210"/>
                <a:gd name="T54" fmla="*/ 221 w 236"/>
                <a:gd name="T55" fmla="*/ 26 h 210"/>
                <a:gd name="T56" fmla="*/ 211 w 236"/>
                <a:gd name="T57" fmla="*/ 3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10">
                  <a:moveTo>
                    <a:pt x="22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06"/>
                    <a:pt x="3" y="210"/>
                    <a:pt x="7" y="210"/>
                  </a:cubicBezTo>
                  <a:cubicBezTo>
                    <a:pt x="229" y="210"/>
                    <a:pt x="229" y="210"/>
                    <a:pt x="229" y="210"/>
                  </a:cubicBezTo>
                  <a:cubicBezTo>
                    <a:pt x="233" y="210"/>
                    <a:pt x="236" y="206"/>
                    <a:pt x="236" y="202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3"/>
                    <a:pt x="233" y="0"/>
                    <a:pt x="229" y="0"/>
                  </a:cubicBezTo>
                  <a:close/>
                  <a:moveTo>
                    <a:pt x="182" y="16"/>
                  </a:moveTo>
                  <a:cubicBezTo>
                    <a:pt x="187" y="16"/>
                    <a:pt x="192" y="21"/>
                    <a:pt x="192" y="26"/>
                  </a:cubicBezTo>
                  <a:cubicBezTo>
                    <a:pt x="192" y="32"/>
                    <a:pt x="187" y="36"/>
                    <a:pt x="182" y="36"/>
                  </a:cubicBezTo>
                  <a:cubicBezTo>
                    <a:pt x="176" y="36"/>
                    <a:pt x="172" y="32"/>
                    <a:pt x="172" y="26"/>
                  </a:cubicBezTo>
                  <a:cubicBezTo>
                    <a:pt x="172" y="21"/>
                    <a:pt x="176" y="16"/>
                    <a:pt x="182" y="16"/>
                  </a:cubicBezTo>
                  <a:close/>
                  <a:moveTo>
                    <a:pt x="153" y="16"/>
                  </a:moveTo>
                  <a:cubicBezTo>
                    <a:pt x="158" y="16"/>
                    <a:pt x="163" y="21"/>
                    <a:pt x="163" y="26"/>
                  </a:cubicBezTo>
                  <a:cubicBezTo>
                    <a:pt x="163" y="32"/>
                    <a:pt x="158" y="36"/>
                    <a:pt x="153" y="36"/>
                  </a:cubicBezTo>
                  <a:cubicBezTo>
                    <a:pt x="147" y="36"/>
                    <a:pt x="143" y="32"/>
                    <a:pt x="143" y="26"/>
                  </a:cubicBezTo>
                  <a:cubicBezTo>
                    <a:pt x="143" y="21"/>
                    <a:pt x="147" y="16"/>
                    <a:pt x="153" y="16"/>
                  </a:cubicBezTo>
                  <a:close/>
                  <a:moveTo>
                    <a:pt x="221" y="195"/>
                  </a:moveTo>
                  <a:cubicBezTo>
                    <a:pt x="15" y="195"/>
                    <a:pt x="15" y="195"/>
                    <a:pt x="15" y="195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221" y="52"/>
                    <a:pt x="221" y="52"/>
                    <a:pt x="221" y="52"/>
                  </a:cubicBezTo>
                  <a:lnTo>
                    <a:pt x="221" y="195"/>
                  </a:lnTo>
                  <a:close/>
                  <a:moveTo>
                    <a:pt x="211" y="36"/>
                  </a:moveTo>
                  <a:cubicBezTo>
                    <a:pt x="206" y="36"/>
                    <a:pt x="201" y="32"/>
                    <a:pt x="201" y="26"/>
                  </a:cubicBezTo>
                  <a:cubicBezTo>
                    <a:pt x="201" y="21"/>
                    <a:pt x="206" y="16"/>
                    <a:pt x="211" y="16"/>
                  </a:cubicBezTo>
                  <a:cubicBezTo>
                    <a:pt x="217" y="16"/>
                    <a:pt x="221" y="21"/>
                    <a:pt x="221" y="26"/>
                  </a:cubicBezTo>
                  <a:cubicBezTo>
                    <a:pt x="221" y="32"/>
                    <a:pt x="217" y="36"/>
                    <a:pt x="21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360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91" name="Freeform 42"/>
            <p:cNvSpPr/>
            <p:nvPr/>
          </p:nvSpPr>
          <p:spPr bwMode="auto">
            <a:xfrm>
              <a:off x="3405189" y="400051"/>
              <a:ext cx="120650" cy="153988"/>
            </a:xfrm>
            <a:custGeom>
              <a:avLst/>
              <a:gdLst>
                <a:gd name="T0" fmla="*/ 47 w 56"/>
                <a:gd name="T1" fmla="*/ 71 h 71"/>
                <a:gd name="T2" fmla="*/ 42 w 56"/>
                <a:gd name="T3" fmla="*/ 70 h 71"/>
                <a:gd name="T4" fmla="*/ 4 w 56"/>
                <a:gd name="T5" fmla="*/ 43 h 71"/>
                <a:gd name="T6" fmla="*/ 0 w 56"/>
                <a:gd name="T7" fmla="*/ 36 h 71"/>
                <a:gd name="T8" fmla="*/ 4 w 56"/>
                <a:gd name="T9" fmla="*/ 29 h 71"/>
                <a:gd name="T10" fmla="*/ 42 w 56"/>
                <a:gd name="T11" fmla="*/ 2 h 71"/>
                <a:gd name="T12" fmla="*/ 54 w 56"/>
                <a:gd name="T13" fmla="*/ 4 h 71"/>
                <a:gd name="T14" fmla="*/ 51 w 56"/>
                <a:gd name="T15" fmla="*/ 16 h 71"/>
                <a:gd name="T16" fmla="*/ 23 w 56"/>
                <a:gd name="T17" fmla="*/ 36 h 71"/>
                <a:gd name="T18" fmla="*/ 51 w 56"/>
                <a:gd name="T19" fmla="*/ 56 h 71"/>
                <a:gd name="T20" fmla="*/ 54 w 56"/>
                <a:gd name="T21" fmla="*/ 67 h 71"/>
                <a:gd name="T22" fmla="*/ 47 w 56"/>
                <a:gd name="T2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71">
                  <a:moveTo>
                    <a:pt x="47" y="71"/>
                  </a:moveTo>
                  <a:cubicBezTo>
                    <a:pt x="45" y="71"/>
                    <a:pt x="43" y="71"/>
                    <a:pt x="42" y="70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" y="41"/>
                    <a:pt x="0" y="39"/>
                    <a:pt x="0" y="36"/>
                  </a:cubicBezTo>
                  <a:cubicBezTo>
                    <a:pt x="0" y="33"/>
                    <a:pt x="1" y="31"/>
                    <a:pt x="4" y="29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5" y="0"/>
                    <a:pt x="51" y="1"/>
                    <a:pt x="54" y="4"/>
                  </a:cubicBezTo>
                  <a:cubicBezTo>
                    <a:pt x="56" y="8"/>
                    <a:pt x="55" y="14"/>
                    <a:pt x="51" y="1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5" y="58"/>
                    <a:pt x="56" y="64"/>
                    <a:pt x="54" y="67"/>
                  </a:cubicBezTo>
                  <a:cubicBezTo>
                    <a:pt x="52" y="70"/>
                    <a:pt x="49" y="71"/>
                    <a:pt x="47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360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92" name="Freeform 43"/>
            <p:cNvSpPr/>
            <p:nvPr/>
          </p:nvSpPr>
          <p:spPr bwMode="auto">
            <a:xfrm>
              <a:off x="3646489" y="400051"/>
              <a:ext cx="122238" cy="153988"/>
            </a:xfrm>
            <a:custGeom>
              <a:avLst/>
              <a:gdLst>
                <a:gd name="T0" fmla="*/ 9 w 56"/>
                <a:gd name="T1" fmla="*/ 71 h 71"/>
                <a:gd name="T2" fmla="*/ 2 w 56"/>
                <a:gd name="T3" fmla="*/ 67 h 71"/>
                <a:gd name="T4" fmla="*/ 4 w 56"/>
                <a:gd name="T5" fmla="*/ 56 h 71"/>
                <a:gd name="T6" fmla="*/ 33 w 56"/>
                <a:gd name="T7" fmla="*/ 36 h 71"/>
                <a:gd name="T8" fmla="*/ 4 w 56"/>
                <a:gd name="T9" fmla="*/ 16 h 71"/>
                <a:gd name="T10" fmla="*/ 2 w 56"/>
                <a:gd name="T11" fmla="*/ 4 h 71"/>
                <a:gd name="T12" fmla="*/ 14 w 56"/>
                <a:gd name="T13" fmla="*/ 2 h 71"/>
                <a:gd name="T14" fmla="*/ 52 w 56"/>
                <a:gd name="T15" fmla="*/ 29 h 71"/>
                <a:gd name="T16" fmla="*/ 56 w 56"/>
                <a:gd name="T17" fmla="*/ 36 h 71"/>
                <a:gd name="T18" fmla="*/ 52 w 56"/>
                <a:gd name="T19" fmla="*/ 43 h 71"/>
                <a:gd name="T20" fmla="*/ 14 w 56"/>
                <a:gd name="T21" fmla="*/ 70 h 71"/>
                <a:gd name="T22" fmla="*/ 9 w 56"/>
                <a:gd name="T2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71">
                  <a:moveTo>
                    <a:pt x="9" y="71"/>
                  </a:moveTo>
                  <a:cubicBezTo>
                    <a:pt x="7" y="71"/>
                    <a:pt x="4" y="70"/>
                    <a:pt x="2" y="67"/>
                  </a:cubicBezTo>
                  <a:cubicBezTo>
                    <a:pt x="0" y="64"/>
                    <a:pt x="1" y="58"/>
                    <a:pt x="4" y="5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" y="14"/>
                    <a:pt x="0" y="8"/>
                    <a:pt x="2" y="4"/>
                  </a:cubicBezTo>
                  <a:cubicBezTo>
                    <a:pt x="5" y="1"/>
                    <a:pt x="10" y="0"/>
                    <a:pt x="14" y="2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5" y="31"/>
                    <a:pt x="56" y="33"/>
                    <a:pt x="56" y="36"/>
                  </a:cubicBezTo>
                  <a:cubicBezTo>
                    <a:pt x="56" y="39"/>
                    <a:pt x="55" y="41"/>
                    <a:pt x="52" y="43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71"/>
                    <a:pt x="11" y="71"/>
                    <a:pt x="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360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93" name="Freeform 44"/>
            <p:cNvSpPr/>
            <p:nvPr/>
          </p:nvSpPr>
          <p:spPr bwMode="auto">
            <a:xfrm>
              <a:off x="3536951" y="384176"/>
              <a:ext cx="100013" cy="184150"/>
            </a:xfrm>
            <a:custGeom>
              <a:avLst/>
              <a:gdLst>
                <a:gd name="T0" fmla="*/ 9 w 46"/>
                <a:gd name="T1" fmla="*/ 85 h 85"/>
                <a:gd name="T2" fmla="*/ 6 w 46"/>
                <a:gd name="T3" fmla="*/ 84 h 85"/>
                <a:gd name="T4" fmla="*/ 1 w 46"/>
                <a:gd name="T5" fmla="*/ 73 h 85"/>
                <a:gd name="T6" fmla="*/ 29 w 46"/>
                <a:gd name="T7" fmla="*/ 7 h 85"/>
                <a:gd name="T8" fmla="*/ 40 w 46"/>
                <a:gd name="T9" fmla="*/ 2 h 85"/>
                <a:gd name="T10" fmla="*/ 44 w 46"/>
                <a:gd name="T11" fmla="*/ 13 h 85"/>
                <a:gd name="T12" fmla="*/ 17 w 46"/>
                <a:gd name="T13" fmla="*/ 79 h 85"/>
                <a:gd name="T14" fmla="*/ 9 w 46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85">
                  <a:moveTo>
                    <a:pt x="9" y="85"/>
                  </a:moveTo>
                  <a:cubicBezTo>
                    <a:pt x="8" y="85"/>
                    <a:pt x="7" y="84"/>
                    <a:pt x="6" y="84"/>
                  </a:cubicBezTo>
                  <a:cubicBezTo>
                    <a:pt x="2" y="82"/>
                    <a:pt x="0" y="77"/>
                    <a:pt x="1" y="73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2"/>
                    <a:pt x="35" y="0"/>
                    <a:pt x="40" y="2"/>
                  </a:cubicBezTo>
                  <a:cubicBezTo>
                    <a:pt x="44" y="4"/>
                    <a:pt x="46" y="9"/>
                    <a:pt x="44" y="13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16" y="83"/>
                    <a:pt x="13" y="85"/>
                    <a:pt x="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360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9882398" y="1085387"/>
            <a:ext cx="683785" cy="694255"/>
            <a:chOff x="3292476" y="115888"/>
            <a:chExt cx="590550" cy="592138"/>
          </a:xfrm>
          <a:solidFill>
            <a:schemeClr val="bg1"/>
          </a:solidFill>
        </p:grpSpPr>
        <p:sp>
          <p:nvSpPr>
            <p:cNvPr id="95" name="Freeform 526"/>
            <p:cNvSpPr>
              <a:spLocks noEditPoints="1"/>
            </p:cNvSpPr>
            <p:nvPr/>
          </p:nvSpPr>
          <p:spPr bwMode="auto">
            <a:xfrm>
              <a:off x="3292476" y="115888"/>
              <a:ext cx="590550" cy="592138"/>
            </a:xfrm>
            <a:custGeom>
              <a:avLst/>
              <a:gdLst>
                <a:gd name="T0" fmla="*/ 137 w 274"/>
                <a:gd name="T1" fmla="*/ 0 h 274"/>
                <a:gd name="T2" fmla="*/ 0 w 274"/>
                <a:gd name="T3" fmla="*/ 137 h 274"/>
                <a:gd name="T4" fmla="*/ 137 w 274"/>
                <a:gd name="T5" fmla="*/ 274 h 274"/>
                <a:gd name="T6" fmla="*/ 274 w 274"/>
                <a:gd name="T7" fmla="*/ 137 h 274"/>
                <a:gd name="T8" fmla="*/ 137 w 274"/>
                <a:gd name="T9" fmla="*/ 0 h 274"/>
                <a:gd name="T10" fmla="*/ 137 w 274"/>
                <a:gd name="T11" fmla="*/ 262 h 274"/>
                <a:gd name="T12" fmla="*/ 12 w 274"/>
                <a:gd name="T13" fmla="*/ 137 h 274"/>
                <a:gd name="T14" fmla="*/ 137 w 274"/>
                <a:gd name="T15" fmla="*/ 12 h 274"/>
                <a:gd name="T16" fmla="*/ 262 w 274"/>
                <a:gd name="T17" fmla="*/ 137 h 274"/>
                <a:gd name="T18" fmla="*/ 137 w 274"/>
                <a:gd name="T19" fmla="*/ 26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4" h="274">
                  <a:moveTo>
                    <a:pt x="137" y="0"/>
                  </a:moveTo>
                  <a:cubicBezTo>
                    <a:pt x="61" y="0"/>
                    <a:pt x="0" y="61"/>
                    <a:pt x="0" y="137"/>
                  </a:cubicBezTo>
                  <a:cubicBezTo>
                    <a:pt x="0" y="212"/>
                    <a:pt x="61" y="274"/>
                    <a:pt x="137" y="274"/>
                  </a:cubicBezTo>
                  <a:cubicBezTo>
                    <a:pt x="213" y="274"/>
                    <a:pt x="274" y="212"/>
                    <a:pt x="274" y="137"/>
                  </a:cubicBezTo>
                  <a:cubicBezTo>
                    <a:pt x="274" y="61"/>
                    <a:pt x="213" y="0"/>
                    <a:pt x="137" y="0"/>
                  </a:cubicBezTo>
                  <a:close/>
                  <a:moveTo>
                    <a:pt x="137" y="262"/>
                  </a:moveTo>
                  <a:cubicBezTo>
                    <a:pt x="68" y="262"/>
                    <a:pt x="12" y="206"/>
                    <a:pt x="12" y="137"/>
                  </a:cubicBezTo>
                  <a:cubicBezTo>
                    <a:pt x="12" y="68"/>
                    <a:pt x="68" y="12"/>
                    <a:pt x="137" y="12"/>
                  </a:cubicBezTo>
                  <a:cubicBezTo>
                    <a:pt x="206" y="12"/>
                    <a:pt x="262" y="68"/>
                    <a:pt x="262" y="137"/>
                  </a:cubicBezTo>
                  <a:cubicBezTo>
                    <a:pt x="262" y="206"/>
                    <a:pt x="206" y="262"/>
                    <a:pt x="137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360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96" name="Freeform 527"/>
            <p:cNvSpPr/>
            <p:nvPr/>
          </p:nvSpPr>
          <p:spPr bwMode="auto">
            <a:xfrm>
              <a:off x="3490914" y="166688"/>
              <a:ext cx="341313" cy="231775"/>
            </a:xfrm>
            <a:custGeom>
              <a:avLst/>
              <a:gdLst>
                <a:gd name="T0" fmla="*/ 27 w 158"/>
                <a:gd name="T1" fmla="*/ 70 h 108"/>
                <a:gd name="T2" fmla="*/ 45 w 158"/>
                <a:gd name="T3" fmla="*/ 66 h 108"/>
                <a:gd name="T4" fmla="*/ 93 w 158"/>
                <a:gd name="T5" fmla="*/ 108 h 108"/>
                <a:gd name="T6" fmla="*/ 158 w 158"/>
                <a:gd name="T7" fmla="*/ 100 h 108"/>
                <a:gd name="T8" fmla="*/ 45 w 158"/>
                <a:gd name="T9" fmla="*/ 0 h 108"/>
                <a:gd name="T10" fmla="*/ 0 w 158"/>
                <a:gd name="T11" fmla="*/ 9 h 108"/>
                <a:gd name="T12" fmla="*/ 27 w 158"/>
                <a:gd name="T13" fmla="*/ 7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08">
                  <a:moveTo>
                    <a:pt x="27" y="70"/>
                  </a:moveTo>
                  <a:cubicBezTo>
                    <a:pt x="32" y="67"/>
                    <a:pt x="39" y="66"/>
                    <a:pt x="45" y="66"/>
                  </a:cubicBezTo>
                  <a:cubicBezTo>
                    <a:pt x="69" y="66"/>
                    <a:pt x="90" y="84"/>
                    <a:pt x="93" y="108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1" y="44"/>
                    <a:pt x="103" y="0"/>
                    <a:pt x="45" y="0"/>
                  </a:cubicBezTo>
                  <a:cubicBezTo>
                    <a:pt x="29" y="0"/>
                    <a:pt x="14" y="3"/>
                    <a:pt x="0" y="9"/>
                  </a:cubicBezTo>
                  <a:lnTo>
                    <a:pt x="27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360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97" name="Freeform 528"/>
            <p:cNvSpPr/>
            <p:nvPr/>
          </p:nvSpPr>
          <p:spPr bwMode="auto">
            <a:xfrm>
              <a:off x="3683001" y="425451"/>
              <a:ext cx="149225" cy="84138"/>
            </a:xfrm>
            <a:custGeom>
              <a:avLst/>
              <a:gdLst>
                <a:gd name="T0" fmla="*/ 0 w 69"/>
                <a:gd name="T1" fmla="*/ 13 h 39"/>
                <a:gd name="T2" fmla="*/ 61 w 69"/>
                <a:gd name="T3" fmla="*/ 39 h 39"/>
                <a:gd name="T4" fmla="*/ 69 w 69"/>
                <a:gd name="T5" fmla="*/ 8 h 39"/>
                <a:gd name="T6" fmla="*/ 3 w 69"/>
                <a:gd name="T7" fmla="*/ 0 h 39"/>
                <a:gd name="T8" fmla="*/ 0 w 69"/>
                <a:gd name="T9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9">
                  <a:moveTo>
                    <a:pt x="0" y="13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65" y="29"/>
                    <a:pt x="68" y="19"/>
                    <a:pt x="69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2" y="9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360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98" name="Freeform 529"/>
            <p:cNvSpPr/>
            <p:nvPr/>
          </p:nvSpPr>
          <p:spPr bwMode="auto">
            <a:xfrm>
              <a:off x="3368676" y="254001"/>
              <a:ext cx="139700" cy="111125"/>
            </a:xfrm>
            <a:custGeom>
              <a:avLst/>
              <a:gdLst>
                <a:gd name="T0" fmla="*/ 65 w 65"/>
                <a:gd name="T1" fmla="*/ 42 h 51"/>
                <a:gd name="T2" fmla="*/ 14 w 65"/>
                <a:gd name="T3" fmla="*/ 0 h 51"/>
                <a:gd name="T4" fmla="*/ 0 w 65"/>
                <a:gd name="T5" fmla="*/ 22 h 51"/>
                <a:gd name="T6" fmla="*/ 60 w 65"/>
                <a:gd name="T7" fmla="*/ 51 h 51"/>
                <a:gd name="T8" fmla="*/ 65 w 65"/>
                <a:gd name="T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1">
                  <a:moveTo>
                    <a:pt x="65" y="42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7"/>
                    <a:pt x="4" y="14"/>
                    <a:pt x="0" y="22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1" y="48"/>
                    <a:pt x="63" y="45"/>
                    <a:pt x="6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360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99" name="Freeform 530"/>
            <p:cNvSpPr/>
            <p:nvPr/>
          </p:nvSpPr>
          <p:spPr bwMode="auto">
            <a:xfrm>
              <a:off x="3630614" y="465138"/>
              <a:ext cx="168275" cy="166688"/>
            </a:xfrm>
            <a:custGeom>
              <a:avLst/>
              <a:gdLst>
                <a:gd name="T0" fmla="*/ 21 w 78"/>
                <a:gd name="T1" fmla="*/ 0 h 77"/>
                <a:gd name="T2" fmla="*/ 0 w 78"/>
                <a:gd name="T3" fmla="*/ 18 h 77"/>
                <a:gd name="T4" fmla="*/ 30 w 78"/>
                <a:gd name="T5" fmla="*/ 77 h 77"/>
                <a:gd name="T6" fmla="*/ 78 w 78"/>
                <a:gd name="T7" fmla="*/ 33 h 77"/>
                <a:gd name="T8" fmla="*/ 21 w 78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21" y="0"/>
                  </a:moveTo>
                  <a:cubicBezTo>
                    <a:pt x="16" y="8"/>
                    <a:pt x="9" y="14"/>
                    <a:pt x="0" y="18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50" y="67"/>
                    <a:pt x="67" y="52"/>
                    <a:pt x="78" y="33"/>
                  </a:cubicBez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360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00" name="Freeform 531"/>
            <p:cNvSpPr/>
            <p:nvPr/>
          </p:nvSpPr>
          <p:spPr bwMode="auto">
            <a:xfrm>
              <a:off x="3341689" y="414338"/>
              <a:ext cx="244475" cy="242888"/>
            </a:xfrm>
            <a:custGeom>
              <a:avLst/>
              <a:gdLst>
                <a:gd name="T0" fmla="*/ 113 w 113"/>
                <a:gd name="T1" fmla="*/ 47 h 113"/>
                <a:gd name="T2" fmla="*/ 66 w 113"/>
                <a:gd name="T3" fmla="*/ 0 h 113"/>
                <a:gd name="T4" fmla="*/ 0 w 113"/>
                <a:gd name="T5" fmla="*/ 0 h 113"/>
                <a:gd name="T6" fmla="*/ 112 w 113"/>
                <a:gd name="T7" fmla="*/ 113 h 113"/>
                <a:gd name="T8" fmla="*/ 113 w 113"/>
                <a:gd name="T9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113" y="47"/>
                  </a:moveTo>
                  <a:cubicBezTo>
                    <a:pt x="87" y="46"/>
                    <a:pt x="67" y="25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2"/>
                    <a:pt x="51" y="112"/>
                    <a:pt x="112" y="113"/>
                  </a:cubicBezTo>
                  <a:lnTo>
                    <a:pt x="11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360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01" name="Freeform 532"/>
            <p:cNvSpPr/>
            <p:nvPr/>
          </p:nvSpPr>
          <p:spPr bwMode="auto">
            <a:xfrm>
              <a:off x="3348039" y="330201"/>
              <a:ext cx="142875" cy="58738"/>
            </a:xfrm>
            <a:custGeom>
              <a:avLst/>
              <a:gdLst>
                <a:gd name="T0" fmla="*/ 64 w 66"/>
                <a:gd name="T1" fmla="*/ 27 h 27"/>
                <a:gd name="T2" fmla="*/ 66 w 66"/>
                <a:gd name="T3" fmla="*/ 21 h 27"/>
                <a:gd name="T4" fmla="*/ 4 w 66"/>
                <a:gd name="T5" fmla="*/ 0 h 27"/>
                <a:gd name="T6" fmla="*/ 0 w 66"/>
                <a:gd name="T7" fmla="*/ 12 h 27"/>
                <a:gd name="T8" fmla="*/ 64 w 66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7">
                  <a:moveTo>
                    <a:pt x="64" y="27"/>
                  </a:moveTo>
                  <a:cubicBezTo>
                    <a:pt x="65" y="25"/>
                    <a:pt x="65" y="23"/>
                    <a:pt x="66" y="2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4"/>
                    <a:pt x="1" y="8"/>
                    <a:pt x="0" y="12"/>
                  </a:cubicBezTo>
                  <a:lnTo>
                    <a:pt x="64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360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02" name="Freeform 533"/>
            <p:cNvSpPr>
              <a:spLocks noEditPoints="1"/>
            </p:cNvSpPr>
            <p:nvPr/>
          </p:nvSpPr>
          <p:spPr bwMode="auto">
            <a:xfrm>
              <a:off x="3503614" y="328613"/>
              <a:ext cx="168275" cy="165100"/>
            </a:xfrm>
            <a:custGeom>
              <a:avLst/>
              <a:gdLst>
                <a:gd name="T0" fmla="*/ 39 w 78"/>
                <a:gd name="T1" fmla="*/ 0 h 77"/>
                <a:gd name="T2" fmla="*/ 0 w 78"/>
                <a:gd name="T3" fmla="*/ 39 h 77"/>
                <a:gd name="T4" fmla="*/ 39 w 78"/>
                <a:gd name="T5" fmla="*/ 77 h 77"/>
                <a:gd name="T6" fmla="*/ 78 w 78"/>
                <a:gd name="T7" fmla="*/ 39 h 77"/>
                <a:gd name="T8" fmla="*/ 39 w 78"/>
                <a:gd name="T9" fmla="*/ 0 h 77"/>
                <a:gd name="T10" fmla="*/ 39 w 78"/>
                <a:gd name="T11" fmla="*/ 69 h 77"/>
                <a:gd name="T12" fmla="*/ 9 w 78"/>
                <a:gd name="T13" fmla="*/ 39 h 77"/>
                <a:gd name="T14" fmla="*/ 39 w 78"/>
                <a:gd name="T15" fmla="*/ 9 h 77"/>
                <a:gd name="T16" fmla="*/ 69 w 78"/>
                <a:gd name="T17" fmla="*/ 39 h 77"/>
                <a:gd name="T18" fmla="*/ 39 w 78"/>
                <a:gd name="T19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39" y="0"/>
                  </a:moveTo>
                  <a:cubicBezTo>
                    <a:pt x="18" y="0"/>
                    <a:pt x="0" y="17"/>
                    <a:pt x="0" y="39"/>
                  </a:cubicBezTo>
                  <a:cubicBezTo>
                    <a:pt x="0" y="60"/>
                    <a:pt x="18" y="77"/>
                    <a:pt x="39" y="77"/>
                  </a:cubicBezTo>
                  <a:cubicBezTo>
                    <a:pt x="60" y="77"/>
                    <a:pt x="78" y="60"/>
                    <a:pt x="78" y="39"/>
                  </a:cubicBezTo>
                  <a:cubicBezTo>
                    <a:pt x="78" y="17"/>
                    <a:pt x="60" y="0"/>
                    <a:pt x="39" y="0"/>
                  </a:cubicBezTo>
                  <a:close/>
                  <a:moveTo>
                    <a:pt x="39" y="69"/>
                  </a:moveTo>
                  <a:cubicBezTo>
                    <a:pt x="23" y="69"/>
                    <a:pt x="9" y="55"/>
                    <a:pt x="9" y="39"/>
                  </a:cubicBezTo>
                  <a:cubicBezTo>
                    <a:pt x="9" y="22"/>
                    <a:pt x="23" y="9"/>
                    <a:pt x="39" y="9"/>
                  </a:cubicBezTo>
                  <a:cubicBezTo>
                    <a:pt x="55" y="9"/>
                    <a:pt x="69" y="22"/>
                    <a:pt x="69" y="39"/>
                  </a:cubicBezTo>
                  <a:cubicBezTo>
                    <a:pt x="69" y="55"/>
                    <a:pt x="55" y="69"/>
                    <a:pt x="39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360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1501513" y="1144918"/>
            <a:ext cx="676146" cy="603053"/>
            <a:chOff x="8356604" y="152401"/>
            <a:chExt cx="566738" cy="514350"/>
          </a:xfrm>
          <a:solidFill>
            <a:schemeClr val="bg1"/>
          </a:solidFill>
        </p:grpSpPr>
        <p:sp>
          <p:nvSpPr>
            <p:cNvPr id="104" name="Rectangle 541"/>
            <p:cNvSpPr>
              <a:spLocks noChangeArrowheads="1"/>
            </p:cNvSpPr>
            <p:nvPr/>
          </p:nvSpPr>
          <p:spPr bwMode="auto">
            <a:xfrm>
              <a:off x="8564564" y="614363"/>
              <a:ext cx="149225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360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05" name="Freeform 542"/>
            <p:cNvSpPr/>
            <p:nvPr/>
          </p:nvSpPr>
          <p:spPr bwMode="auto">
            <a:xfrm>
              <a:off x="8520114" y="654051"/>
              <a:ext cx="241300" cy="12700"/>
            </a:xfrm>
            <a:custGeom>
              <a:avLst/>
              <a:gdLst>
                <a:gd name="T0" fmla="*/ 107 w 112"/>
                <a:gd name="T1" fmla="*/ 0 h 6"/>
                <a:gd name="T2" fmla="*/ 4 w 112"/>
                <a:gd name="T3" fmla="*/ 0 h 6"/>
                <a:gd name="T4" fmla="*/ 0 w 112"/>
                <a:gd name="T5" fmla="*/ 5 h 6"/>
                <a:gd name="T6" fmla="*/ 0 w 112"/>
                <a:gd name="T7" fmla="*/ 6 h 6"/>
                <a:gd name="T8" fmla="*/ 112 w 112"/>
                <a:gd name="T9" fmla="*/ 6 h 6"/>
                <a:gd name="T10" fmla="*/ 112 w 112"/>
                <a:gd name="T11" fmla="*/ 5 h 6"/>
                <a:gd name="T12" fmla="*/ 107 w 11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6">
                  <a:moveTo>
                    <a:pt x="10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2"/>
                    <a:pt x="110" y="0"/>
                    <a:pt x="10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360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06" name="Freeform 543"/>
            <p:cNvSpPr/>
            <p:nvPr/>
          </p:nvSpPr>
          <p:spPr bwMode="auto">
            <a:xfrm>
              <a:off x="8356604" y="193676"/>
              <a:ext cx="566738" cy="412750"/>
            </a:xfrm>
            <a:custGeom>
              <a:avLst/>
              <a:gdLst>
                <a:gd name="T0" fmla="*/ 257 w 263"/>
                <a:gd name="T1" fmla="*/ 0 h 191"/>
                <a:gd name="T2" fmla="*/ 232 w 263"/>
                <a:gd name="T3" fmla="*/ 0 h 191"/>
                <a:gd name="T4" fmla="*/ 224 w 263"/>
                <a:gd name="T5" fmla="*/ 10 h 191"/>
                <a:gd name="T6" fmla="*/ 219 w 263"/>
                <a:gd name="T7" fmla="*/ 16 h 191"/>
                <a:gd name="T8" fmla="*/ 247 w 263"/>
                <a:gd name="T9" fmla="*/ 16 h 191"/>
                <a:gd name="T10" fmla="*/ 247 w 263"/>
                <a:gd name="T11" fmla="*/ 150 h 191"/>
                <a:gd name="T12" fmla="*/ 16 w 263"/>
                <a:gd name="T13" fmla="*/ 150 h 191"/>
                <a:gd name="T14" fmla="*/ 16 w 263"/>
                <a:gd name="T15" fmla="*/ 16 h 191"/>
                <a:gd name="T16" fmla="*/ 158 w 263"/>
                <a:gd name="T17" fmla="*/ 16 h 191"/>
                <a:gd name="T18" fmla="*/ 181 w 263"/>
                <a:gd name="T19" fmla="*/ 0 h 191"/>
                <a:gd name="T20" fmla="*/ 7 w 263"/>
                <a:gd name="T21" fmla="*/ 0 h 191"/>
                <a:gd name="T22" fmla="*/ 0 w 263"/>
                <a:gd name="T23" fmla="*/ 7 h 191"/>
                <a:gd name="T24" fmla="*/ 0 w 263"/>
                <a:gd name="T25" fmla="*/ 185 h 191"/>
                <a:gd name="T26" fmla="*/ 7 w 263"/>
                <a:gd name="T27" fmla="*/ 191 h 191"/>
                <a:gd name="T28" fmla="*/ 257 w 263"/>
                <a:gd name="T29" fmla="*/ 191 h 191"/>
                <a:gd name="T30" fmla="*/ 263 w 263"/>
                <a:gd name="T31" fmla="*/ 185 h 191"/>
                <a:gd name="T32" fmla="*/ 263 w 263"/>
                <a:gd name="T33" fmla="*/ 7 h 191"/>
                <a:gd name="T34" fmla="*/ 257 w 263"/>
                <a:gd name="T3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3" h="191">
                  <a:moveTo>
                    <a:pt x="257" y="0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230" y="3"/>
                    <a:pt x="227" y="6"/>
                    <a:pt x="224" y="10"/>
                  </a:cubicBezTo>
                  <a:cubicBezTo>
                    <a:pt x="219" y="16"/>
                    <a:pt x="219" y="16"/>
                    <a:pt x="219" y="16"/>
                  </a:cubicBezTo>
                  <a:cubicBezTo>
                    <a:pt x="247" y="16"/>
                    <a:pt x="247" y="16"/>
                    <a:pt x="247" y="16"/>
                  </a:cubicBezTo>
                  <a:cubicBezTo>
                    <a:pt x="247" y="150"/>
                    <a:pt x="247" y="150"/>
                    <a:pt x="247" y="150"/>
                  </a:cubicBezTo>
                  <a:cubicBezTo>
                    <a:pt x="16" y="150"/>
                    <a:pt x="16" y="150"/>
                    <a:pt x="16" y="15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8" y="16"/>
                    <a:pt x="158" y="16"/>
                    <a:pt x="158" y="16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8"/>
                    <a:pt x="3" y="191"/>
                    <a:pt x="7" y="191"/>
                  </a:cubicBezTo>
                  <a:cubicBezTo>
                    <a:pt x="257" y="191"/>
                    <a:pt x="257" y="191"/>
                    <a:pt x="257" y="191"/>
                  </a:cubicBezTo>
                  <a:cubicBezTo>
                    <a:pt x="260" y="191"/>
                    <a:pt x="263" y="188"/>
                    <a:pt x="263" y="185"/>
                  </a:cubicBezTo>
                  <a:cubicBezTo>
                    <a:pt x="263" y="7"/>
                    <a:pt x="263" y="7"/>
                    <a:pt x="263" y="7"/>
                  </a:cubicBezTo>
                  <a:cubicBezTo>
                    <a:pt x="263" y="3"/>
                    <a:pt x="260" y="0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360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07" name="Freeform 544"/>
            <p:cNvSpPr/>
            <p:nvPr/>
          </p:nvSpPr>
          <p:spPr bwMode="auto">
            <a:xfrm>
              <a:off x="8472489" y="384176"/>
              <a:ext cx="125413" cy="103188"/>
            </a:xfrm>
            <a:custGeom>
              <a:avLst/>
              <a:gdLst>
                <a:gd name="T0" fmla="*/ 18 w 58"/>
                <a:gd name="T1" fmla="*/ 12 h 48"/>
                <a:gd name="T2" fmla="*/ 0 w 58"/>
                <a:gd name="T3" fmla="*/ 44 h 48"/>
                <a:gd name="T4" fmla="*/ 6 w 58"/>
                <a:gd name="T5" fmla="*/ 46 h 48"/>
                <a:gd name="T6" fmla="*/ 19 w 58"/>
                <a:gd name="T7" fmla="*/ 35 h 48"/>
                <a:gd name="T8" fmla="*/ 16 w 58"/>
                <a:gd name="T9" fmla="*/ 47 h 48"/>
                <a:gd name="T10" fmla="*/ 41 w 58"/>
                <a:gd name="T11" fmla="*/ 40 h 48"/>
                <a:gd name="T12" fmla="*/ 58 w 58"/>
                <a:gd name="T13" fmla="*/ 18 h 48"/>
                <a:gd name="T14" fmla="*/ 42 w 58"/>
                <a:gd name="T15" fmla="*/ 0 h 48"/>
                <a:gd name="T16" fmla="*/ 18 w 58"/>
                <a:gd name="T17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8">
                  <a:moveTo>
                    <a:pt x="18" y="12"/>
                  </a:moveTo>
                  <a:cubicBezTo>
                    <a:pt x="8" y="27"/>
                    <a:pt x="17" y="43"/>
                    <a:pt x="0" y="44"/>
                  </a:cubicBezTo>
                  <a:cubicBezTo>
                    <a:pt x="0" y="44"/>
                    <a:pt x="2" y="45"/>
                    <a:pt x="6" y="46"/>
                  </a:cubicBezTo>
                  <a:cubicBezTo>
                    <a:pt x="13" y="47"/>
                    <a:pt x="18" y="44"/>
                    <a:pt x="19" y="35"/>
                  </a:cubicBezTo>
                  <a:cubicBezTo>
                    <a:pt x="19" y="35"/>
                    <a:pt x="21" y="40"/>
                    <a:pt x="16" y="47"/>
                  </a:cubicBezTo>
                  <a:cubicBezTo>
                    <a:pt x="23" y="48"/>
                    <a:pt x="35" y="45"/>
                    <a:pt x="41" y="40"/>
                  </a:cubicBezTo>
                  <a:cubicBezTo>
                    <a:pt x="55" y="29"/>
                    <a:pt x="58" y="18"/>
                    <a:pt x="58" y="18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25" y="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360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08" name="Freeform 545"/>
            <p:cNvSpPr/>
            <p:nvPr/>
          </p:nvSpPr>
          <p:spPr bwMode="auto">
            <a:xfrm>
              <a:off x="8585201" y="152401"/>
              <a:ext cx="271463" cy="250825"/>
            </a:xfrm>
            <a:custGeom>
              <a:avLst/>
              <a:gdLst>
                <a:gd name="T0" fmla="*/ 103 w 126"/>
                <a:gd name="T1" fmla="*/ 14 h 116"/>
                <a:gd name="T2" fmla="*/ 32 w 126"/>
                <a:gd name="T3" fmla="*/ 63 h 116"/>
                <a:gd name="T4" fmla="*/ 3 w 126"/>
                <a:gd name="T5" fmla="*/ 95 h 116"/>
                <a:gd name="T6" fmla="*/ 18 w 126"/>
                <a:gd name="T7" fmla="*/ 111 h 116"/>
                <a:gd name="T8" fmla="*/ 53 w 126"/>
                <a:gd name="T9" fmla="*/ 87 h 116"/>
                <a:gd name="T10" fmla="*/ 110 w 126"/>
                <a:gd name="T11" fmla="*/ 22 h 116"/>
                <a:gd name="T12" fmla="*/ 103 w 126"/>
                <a:gd name="T13" fmla="*/ 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16">
                  <a:moveTo>
                    <a:pt x="103" y="14"/>
                  </a:moveTo>
                  <a:cubicBezTo>
                    <a:pt x="83" y="27"/>
                    <a:pt x="51" y="49"/>
                    <a:pt x="32" y="63"/>
                  </a:cubicBezTo>
                  <a:cubicBezTo>
                    <a:pt x="12" y="76"/>
                    <a:pt x="0" y="91"/>
                    <a:pt x="3" y="95"/>
                  </a:cubicBezTo>
                  <a:cubicBezTo>
                    <a:pt x="7" y="100"/>
                    <a:pt x="14" y="107"/>
                    <a:pt x="18" y="111"/>
                  </a:cubicBezTo>
                  <a:cubicBezTo>
                    <a:pt x="22" y="116"/>
                    <a:pt x="38" y="105"/>
                    <a:pt x="53" y="87"/>
                  </a:cubicBezTo>
                  <a:cubicBezTo>
                    <a:pt x="69" y="69"/>
                    <a:pt x="94" y="40"/>
                    <a:pt x="110" y="22"/>
                  </a:cubicBezTo>
                  <a:cubicBezTo>
                    <a:pt x="126" y="4"/>
                    <a:pt x="122" y="0"/>
                    <a:pt x="10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360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09" name="Freeform 546"/>
            <p:cNvSpPr/>
            <p:nvPr/>
          </p:nvSpPr>
          <p:spPr bwMode="auto">
            <a:xfrm>
              <a:off x="8564564" y="358776"/>
              <a:ext cx="58738" cy="60325"/>
            </a:xfrm>
            <a:custGeom>
              <a:avLst/>
              <a:gdLst>
                <a:gd name="T0" fmla="*/ 9 w 27"/>
                <a:gd name="T1" fmla="*/ 1 h 28"/>
                <a:gd name="T2" fmla="*/ 4 w 27"/>
                <a:gd name="T3" fmla="*/ 1 h 28"/>
                <a:gd name="T4" fmla="*/ 3 w 27"/>
                <a:gd name="T5" fmla="*/ 5 h 28"/>
                <a:gd name="T6" fmla="*/ 2 w 27"/>
                <a:gd name="T7" fmla="*/ 6 h 28"/>
                <a:gd name="T8" fmla="*/ 1 w 27"/>
                <a:gd name="T9" fmla="*/ 10 h 28"/>
                <a:gd name="T10" fmla="*/ 16 w 27"/>
                <a:gd name="T11" fmla="*/ 26 h 28"/>
                <a:gd name="T12" fmla="*/ 20 w 27"/>
                <a:gd name="T13" fmla="*/ 26 h 28"/>
                <a:gd name="T14" fmla="*/ 21 w 27"/>
                <a:gd name="T15" fmla="*/ 26 h 28"/>
                <a:gd name="T16" fmla="*/ 25 w 27"/>
                <a:gd name="T17" fmla="*/ 24 h 28"/>
                <a:gd name="T18" fmla="*/ 26 w 27"/>
                <a:gd name="T19" fmla="*/ 19 h 28"/>
                <a:gd name="T20" fmla="*/ 9 w 27"/>
                <a:gd name="T2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8">
                  <a:moveTo>
                    <a:pt x="9" y="1"/>
                  </a:moveTo>
                  <a:cubicBezTo>
                    <a:pt x="8" y="0"/>
                    <a:pt x="6" y="0"/>
                    <a:pt x="4" y="1"/>
                  </a:cubicBezTo>
                  <a:cubicBezTo>
                    <a:pt x="3" y="2"/>
                    <a:pt x="2" y="4"/>
                    <a:pt x="3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0" y="7"/>
                    <a:pt x="0" y="9"/>
                    <a:pt x="1" y="10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8"/>
                    <a:pt x="19" y="28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4" y="26"/>
                    <a:pt x="25" y="24"/>
                  </a:cubicBezTo>
                  <a:cubicBezTo>
                    <a:pt x="26" y="23"/>
                    <a:pt x="27" y="21"/>
                    <a:pt x="26" y="19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360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sp>
        <p:nvSpPr>
          <p:cNvPr id="110" name="Freeform 25"/>
          <p:cNvSpPr>
            <a:spLocks noEditPoints="1"/>
          </p:cNvSpPr>
          <p:nvPr/>
        </p:nvSpPr>
        <p:spPr bwMode="auto">
          <a:xfrm>
            <a:off x="7053529" y="1146962"/>
            <a:ext cx="732799" cy="539555"/>
          </a:xfrm>
          <a:custGeom>
            <a:avLst/>
            <a:gdLst>
              <a:gd name="T0" fmla="*/ 679 w 778"/>
              <a:gd name="T1" fmla="*/ 367 h 584"/>
              <a:gd name="T2" fmla="*/ 535 w 778"/>
              <a:gd name="T3" fmla="*/ 146 h 584"/>
              <a:gd name="T4" fmla="*/ 439 w 778"/>
              <a:gd name="T5" fmla="*/ 269 h 584"/>
              <a:gd name="T6" fmla="*/ 391 w 778"/>
              <a:gd name="T7" fmla="*/ 219 h 584"/>
              <a:gd name="T8" fmla="*/ 245 w 778"/>
              <a:gd name="T9" fmla="*/ 389 h 584"/>
              <a:gd name="T10" fmla="*/ 195 w 778"/>
              <a:gd name="T11" fmla="*/ 341 h 584"/>
              <a:gd name="T12" fmla="*/ 97 w 778"/>
              <a:gd name="T13" fmla="*/ 487 h 584"/>
              <a:gd name="T14" fmla="*/ 679 w 778"/>
              <a:gd name="T15" fmla="*/ 487 h 584"/>
              <a:gd name="T16" fmla="*/ 679 w 778"/>
              <a:gd name="T17" fmla="*/ 367 h 584"/>
              <a:gd name="T18" fmla="*/ 730 w 778"/>
              <a:gd name="T19" fmla="*/ 0 h 584"/>
              <a:gd name="T20" fmla="*/ 49 w 778"/>
              <a:gd name="T21" fmla="*/ 0 h 584"/>
              <a:gd name="T22" fmla="*/ 0 w 778"/>
              <a:gd name="T23" fmla="*/ 49 h 584"/>
              <a:gd name="T24" fmla="*/ 0 w 778"/>
              <a:gd name="T25" fmla="*/ 535 h 584"/>
              <a:gd name="T26" fmla="*/ 49 w 778"/>
              <a:gd name="T27" fmla="*/ 584 h 584"/>
              <a:gd name="T28" fmla="*/ 730 w 778"/>
              <a:gd name="T29" fmla="*/ 584 h 584"/>
              <a:gd name="T30" fmla="*/ 778 w 778"/>
              <a:gd name="T31" fmla="*/ 535 h 584"/>
              <a:gd name="T32" fmla="*/ 778 w 778"/>
              <a:gd name="T33" fmla="*/ 49 h 584"/>
              <a:gd name="T34" fmla="*/ 730 w 778"/>
              <a:gd name="T35" fmla="*/ 0 h 584"/>
              <a:gd name="T36" fmla="*/ 706 w 778"/>
              <a:gd name="T37" fmla="*/ 511 h 584"/>
              <a:gd name="T38" fmla="*/ 72 w 778"/>
              <a:gd name="T39" fmla="*/ 511 h 584"/>
              <a:gd name="T40" fmla="*/ 72 w 778"/>
              <a:gd name="T41" fmla="*/ 73 h 584"/>
              <a:gd name="T42" fmla="*/ 706 w 778"/>
              <a:gd name="T43" fmla="*/ 73 h 584"/>
              <a:gd name="T44" fmla="*/ 706 w 778"/>
              <a:gd name="T45" fmla="*/ 511 h 584"/>
              <a:gd name="T46" fmla="*/ 218 w 778"/>
              <a:gd name="T47" fmla="*/ 267 h 584"/>
              <a:gd name="T48" fmla="*/ 291 w 778"/>
              <a:gd name="T49" fmla="*/ 195 h 584"/>
              <a:gd name="T50" fmla="*/ 218 w 778"/>
              <a:gd name="T51" fmla="*/ 122 h 584"/>
              <a:gd name="T52" fmla="*/ 147 w 778"/>
              <a:gd name="T53" fmla="*/ 195 h 584"/>
              <a:gd name="T54" fmla="*/ 218 w 778"/>
              <a:gd name="T55" fmla="*/ 267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78" h="584">
                <a:moveTo>
                  <a:pt x="679" y="367"/>
                </a:moveTo>
                <a:cubicBezTo>
                  <a:pt x="535" y="146"/>
                  <a:pt x="535" y="146"/>
                  <a:pt x="535" y="146"/>
                </a:cubicBezTo>
                <a:cubicBezTo>
                  <a:pt x="439" y="269"/>
                  <a:pt x="439" y="269"/>
                  <a:pt x="439" y="269"/>
                </a:cubicBezTo>
                <a:cubicBezTo>
                  <a:pt x="391" y="219"/>
                  <a:pt x="391" y="219"/>
                  <a:pt x="391" y="219"/>
                </a:cubicBezTo>
                <a:cubicBezTo>
                  <a:pt x="245" y="389"/>
                  <a:pt x="245" y="389"/>
                  <a:pt x="245" y="389"/>
                </a:cubicBezTo>
                <a:cubicBezTo>
                  <a:pt x="195" y="341"/>
                  <a:pt x="195" y="341"/>
                  <a:pt x="195" y="341"/>
                </a:cubicBezTo>
                <a:cubicBezTo>
                  <a:pt x="97" y="487"/>
                  <a:pt x="97" y="487"/>
                  <a:pt x="97" y="487"/>
                </a:cubicBezTo>
                <a:cubicBezTo>
                  <a:pt x="679" y="487"/>
                  <a:pt x="679" y="487"/>
                  <a:pt x="679" y="487"/>
                </a:cubicBezTo>
                <a:lnTo>
                  <a:pt x="679" y="367"/>
                </a:lnTo>
                <a:close/>
                <a:moveTo>
                  <a:pt x="730" y="0"/>
                </a:moveTo>
                <a:cubicBezTo>
                  <a:pt x="49" y="0"/>
                  <a:pt x="49" y="0"/>
                  <a:pt x="49" y="0"/>
                </a:cubicBezTo>
                <a:cubicBezTo>
                  <a:pt x="19" y="0"/>
                  <a:pt x="0" y="19"/>
                  <a:pt x="0" y="49"/>
                </a:cubicBezTo>
                <a:cubicBezTo>
                  <a:pt x="0" y="535"/>
                  <a:pt x="0" y="535"/>
                  <a:pt x="0" y="535"/>
                </a:cubicBezTo>
                <a:cubicBezTo>
                  <a:pt x="0" y="560"/>
                  <a:pt x="24" y="584"/>
                  <a:pt x="49" y="584"/>
                </a:cubicBezTo>
                <a:cubicBezTo>
                  <a:pt x="730" y="584"/>
                  <a:pt x="730" y="584"/>
                  <a:pt x="730" y="584"/>
                </a:cubicBezTo>
                <a:cubicBezTo>
                  <a:pt x="754" y="584"/>
                  <a:pt x="778" y="558"/>
                  <a:pt x="778" y="535"/>
                </a:cubicBezTo>
                <a:cubicBezTo>
                  <a:pt x="778" y="49"/>
                  <a:pt x="778" y="49"/>
                  <a:pt x="778" y="49"/>
                </a:cubicBezTo>
                <a:cubicBezTo>
                  <a:pt x="778" y="24"/>
                  <a:pt x="753" y="0"/>
                  <a:pt x="730" y="0"/>
                </a:cubicBezTo>
                <a:close/>
                <a:moveTo>
                  <a:pt x="706" y="511"/>
                </a:moveTo>
                <a:cubicBezTo>
                  <a:pt x="72" y="511"/>
                  <a:pt x="72" y="511"/>
                  <a:pt x="72" y="511"/>
                </a:cubicBezTo>
                <a:cubicBezTo>
                  <a:pt x="72" y="73"/>
                  <a:pt x="72" y="73"/>
                  <a:pt x="72" y="73"/>
                </a:cubicBezTo>
                <a:cubicBezTo>
                  <a:pt x="706" y="73"/>
                  <a:pt x="706" y="73"/>
                  <a:pt x="706" y="73"/>
                </a:cubicBezTo>
                <a:lnTo>
                  <a:pt x="706" y="511"/>
                </a:lnTo>
                <a:close/>
                <a:moveTo>
                  <a:pt x="218" y="267"/>
                </a:moveTo>
                <a:cubicBezTo>
                  <a:pt x="258" y="267"/>
                  <a:pt x="291" y="235"/>
                  <a:pt x="291" y="195"/>
                </a:cubicBezTo>
                <a:cubicBezTo>
                  <a:pt x="291" y="156"/>
                  <a:pt x="258" y="122"/>
                  <a:pt x="218" y="122"/>
                </a:cubicBezTo>
                <a:cubicBezTo>
                  <a:pt x="179" y="122"/>
                  <a:pt x="147" y="156"/>
                  <a:pt x="147" y="195"/>
                </a:cubicBezTo>
                <a:cubicBezTo>
                  <a:pt x="147" y="235"/>
                  <a:pt x="179" y="267"/>
                  <a:pt x="218" y="2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360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11" name="Freeform 51"/>
          <p:cNvSpPr/>
          <p:nvPr/>
        </p:nvSpPr>
        <p:spPr>
          <a:xfrm>
            <a:off x="406827" y="3475297"/>
            <a:ext cx="769769" cy="769869"/>
          </a:xfrm>
          <a:custGeom>
            <a:avLst/>
            <a:gdLst>
              <a:gd name="connsiteX0" fmla="*/ 0 w 785812"/>
              <a:gd name="connsiteY0" fmla="*/ 392906 h 785812"/>
              <a:gd name="connsiteX1" fmla="*/ 115080 w 785812"/>
              <a:gd name="connsiteY1" fmla="*/ 115080 h 785812"/>
              <a:gd name="connsiteX2" fmla="*/ 392907 w 785812"/>
              <a:gd name="connsiteY2" fmla="*/ 1 h 785812"/>
              <a:gd name="connsiteX3" fmla="*/ 670733 w 785812"/>
              <a:gd name="connsiteY3" fmla="*/ 115081 h 785812"/>
              <a:gd name="connsiteX4" fmla="*/ 785812 w 785812"/>
              <a:gd name="connsiteY4" fmla="*/ 392908 h 785812"/>
              <a:gd name="connsiteX5" fmla="*/ 670732 w 785812"/>
              <a:gd name="connsiteY5" fmla="*/ 670735 h 785812"/>
              <a:gd name="connsiteX6" fmla="*/ 392905 w 785812"/>
              <a:gd name="connsiteY6" fmla="*/ 785814 h 785812"/>
              <a:gd name="connsiteX7" fmla="*/ 115078 w 785812"/>
              <a:gd name="connsiteY7" fmla="*/ 670734 h 785812"/>
              <a:gd name="connsiteX8" fmla="*/ -1 w 785812"/>
              <a:gd name="connsiteY8" fmla="*/ 392907 h 785812"/>
              <a:gd name="connsiteX9" fmla="*/ 0 w 785812"/>
              <a:gd name="connsiteY9" fmla="*/ 392906 h 78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5812" h="785812">
                <a:moveTo>
                  <a:pt x="0" y="392906"/>
                </a:moveTo>
                <a:cubicBezTo>
                  <a:pt x="0" y="288701"/>
                  <a:pt x="41396" y="188764"/>
                  <a:pt x="115080" y="115080"/>
                </a:cubicBezTo>
                <a:cubicBezTo>
                  <a:pt x="188764" y="41396"/>
                  <a:pt x="288702" y="1"/>
                  <a:pt x="392907" y="1"/>
                </a:cubicBezTo>
                <a:cubicBezTo>
                  <a:pt x="497112" y="1"/>
                  <a:pt x="597049" y="41397"/>
                  <a:pt x="670733" y="115081"/>
                </a:cubicBezTo>
                <a:cubicBezTo>
                  <a:pt x="744417" y="188765"/>
                  <a:pt x="785812" y="288703"/>
                  <a:pt x="785812" y="392908"/>
                </a:cubicBezTo>
                <a:cubicBezTo>
                  <a:pt x="785812" y="497113"/>
                  <a:pt x="744417" y="597050"/>
                  <a:pt x="670732" y="670735"/>
                </a:cubicBezTo>
                <a:cubicBezTo>
                  <a:pt x="597048" y="744419"/>
                  <a:pt x="497111" y="785814"/>
                  <a:pt x="392905" y="785814"/>
                </a:cubicBezTo>
                <a:cubicBezTo>
                  <a:pt x="288700" y="785814"/>
                  <a:pt x="188763" y="744419"/>
                  <a:pt x="115078" y="670734"/>
                </a:cubicBezTo>
                <a:cubicBezTo>
                  <a:pt x="41394" y="597050"/>
                  <a:pt x="-1" y="497112"/>
                  <a:pt x="-1" y="392907"/>
                </a:cubicBezTo>
                <a:lnTo>
                  <a:pt x="0" y="39290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957" tIns="92957" rIns="92957" bIns="92957" numCol="1" spcCol="1270" anchor="ctr" anchorCtr="0">
            <a:noAutofit/>
          </a:bodyPr>
          <a:lstStyle/>
          <a:p>
            <a:pPr algn="ctr" defTabSz="78359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01</a:t>
            </a:r>
            <a:endParaRPr lang="en-US" sz="3200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12" name="Freeform 51"/>
          <p:cNvSpPr/>
          <p:nvPr/>
        </p:nvSpPr>
        <p:spPr>
          <a:xfrm>
            <a:off x="4127728" y="3486056"/>
            <a:ext cx="769769" cy="769869"/>
          </a:xfrm>
          <a:custGeom>
            <a:avLst/>
            <a:gdLst>
              <a:gd name="connsiteX0" fmla="*/ 0 w 785812"/>
              <a:gd name="connsiteY0" fmla="*/ 392906 h 785812"/>
              <a:gd name="connsiteX1" fmla="*/ 115080 w 785812"/>
              <a:gd name="connsiteY1" fmla="*/ 115080 h 785812"/>
              <a:gd name="connsiteX2" fmla="*/ 392907 w 785812"/>
              <a:gd name="connsiteY2" fmla="*/ 1 h 785812"/>
              <a:gd name="connsiteX3" fmla="*/ 670733 w 785812"/>
              <a:gd name="connsiteY3" fmla="*/ 115081 h 785812"/>
              <a:gd name="connsiteX4" fmla="*/ 785812 w 785812"/>
              <a:gd name="connsiteY4" fmla="*/ 392908 h 785812"/>
              <a:gd name="connsiteX5" fmla="*/ 670732 w 785812"/>
              <a:gd name="connsiteY5" fmla="*/ 670735 h 785812"/>
              <a:gd name="connsiteX6" fmla="*/ 392905 w 785812"/>
              <a:gd name="connsiteY6" fmla="*/ 785814 h 785812"/>
              <a:gd name="connsiteX7" fmla="*/ 115078 w 785812"/>
              <a:gd name="connsiteY7" fmla="*/ 670734 h 785812"/>
              <a:gd name="connsiteX8" fmla="*/ -1 w 785812"/>
              <a:gd name="connsiteY8" fmla="*/ 392907 h 785812"/>
              <a:gd name="connsiteX9" fmla="*/ 0 w 785812"/>
              <a:gd name="connsiteY9" fmla="*/ 392906 h 78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5812" h="785812">
                <a:moveTo>
                  <a:pt x="0" y="392906"/>
                </a:moveTo>
                <a:cubicBezTo>
                  <a:pt x="0" y="288701"/>
                  <a:pt x="41396" y="188764"/>
                  <a:pt x="115080" y="115080"/>
                </a:cubicBezTo>
                <a:cubicBezTo>
                  <a:pt x="188764" y="41396"/>
                  <a:pt x="288702" y="1"/>
                  <a:pt x="392907" y="1"/>
                </a:cubicBezTo>
                <a:cubicBezTo>
                  <a:pt x="497112" y="1"/>
                  <a:pt x="597049" y="41397"/>
                  <a:pt x="670733" y="115081"/>
                </a:cubicBezTo>
                <a:cubicBezTo>
                  <a:pt x="744417" y="188765"/>
                  <a:pt x="785812" y="288703"/>
                  <a:pt x="785812" y="392908"/>
                </a:cubicBezTo>
                <a:cubicBezTo>
                  <a:pt x="785812" y="497113"/>
                  <a:pt x="744417" y="597050"/>
                  <a:pt x="670732" y="670735"/>
                </a:cubicBezTo>
                <a:cubicBezTo>
                  <a:pt x="597048" y="744419"/>
                  <a:pt x="497111" y="785814"/>
                  <a:pt x="392905" y="785814"/>
                </a:cubicBezTo>
                <a:cubicBezTo>
                  <a:pt x="288700" y="785814"/>
                  <a:pt x="188763" y="744419"/>
                  <a:pt x="115078" y="670734"/>
                </a:cubicBezTo>
                <a:cubicBezTo>
                  <a:pt x="41394" y="597050"/>
                  <a:pt x="-1" y="497112"/>
                  <a:pt x="-1" y="392907"/>
                </a:cubicBezTo>
                <a:lnTo>
                  <a:pt x="0" y="39290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957" tIns="92957" rIns="92957" bIns="92957" numCol="1" spcCol="1270" anchor="ctr" anchorCtr="0">
            <a:noAutofit/>
          </a:bodyPr>
          <a:lstStyle/>
          <a:p>
            <a:pPr algn="ctr" defTabSz="78359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02</a:t>
            </a:r>
            <a:endParaRPr lang="en-US" sz="3200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13" name="Freeform 51"/>
          <p:cNvSpPr/>
          <p:nvPr/>
        </p:nvSpPr>
        <p:spPr>
          <a:xfrm>
            <a:off x="7848629" y="3482889"/>
            <a:ext cx="769769" cy="769869"/>
          </a:xfrm>
          <a:custGeom>
            <a:avLst/>
            <a:gdLst>
              <a:gd name="connsiteX0" fmla="*/ 0 w 785812"/>
              <a:gd name="connsiteY0" fmla="*/ 392906 h 785812"/>
              <a:gd name="connsiteX1" fmla="*/ 115080 w 785812"/>
              <a:gd name="connsiteY1" fmla="*/ 115080 h 785812"/>
              <a:gd name="connsiteX2" fmla="*/ 392907 w 785812"/>
              <a:gd name="connsiteY2" fmla="*/ 1 h 785812"/>
              <a:gd name="connsiteX3" fmla="*/ 670733 w 785812"/>
              <a:gd name="connsiteY3" fmla="*/ 115081 h 785812"/>
              <a:gd name="connsiteX4" fmla="*/ 785812 w 785812"/>
              <a:gd name="connsiteY4" fmla="*/ 392908 h 785812"/>
              <a:gd name="connsiteX5" fmla="*/ 670732 w 785812"/>
              <a:gd name="connsiteY5" fmla="*/ 670735 h 785812"/>
              <a:gd name="connsiteX6" fmla="*/ 392905 w 785812"/>
              <a:gd name="connsiteY6" fmla="*/ 785814 h 785812"/>
              <a:gd name="connsiteX7" fmla="*/ 115078 w 785812"/>
              <a:gd name="connsiteY7" fmla="*/ 670734 h 785812"/>
              <a:gd name="connsiteX8" fmla="*/ -1 w 785812"/>
              <a:gd name="connsiteY8" fmla="*/ 392907 h 785812"/>
              <a:gd name="connsiteX9" fmla="*/ 0 w 785812"/>
              <a:gd name="connsiteY9" fmla="*/ 392906 h 78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5812" h="785812">
                <a:moveTo>
                  <a:pt x="0" y="392906"/>
                </a:moveTo>
                <a:cubicBezTo>
                  <a:pt x="0" y="288701"/>
                  <a:pt x="41396" y="188764"/>
                  <a:pt x="115080" y="115080"/>
                </a:cubicBezTo>
                <a:cubicBezTo>
                  <a:pt x="188764" y="41396"/>
                  <a:pt x="288702" y="1"/>
                  <a:pt x="392907" y="1"/>
                </a:cubicBezTo>
                <a:cubicBezTo>
                  <a:pt x="497112" y="1"/>
                  <a:pt x="597049" y="41397"/>
                  <a:pt x="670733" y="115081"/>
                </a:cubicBezTo>
                <a:cubicBezTo>
                  <a:pt x="744417" y="188765"/>
                  <a:pt x="785812" y="288703"/>
                  <a:pt x="785812" y="392908"/>
                </a:cubicBezTo>
                <a:cubicBezTo>
                  <a:pt x="785812" y="497113"/>
                  <a:pt x="744417" y="597050"/>
                  <a:pt x="670732" y="670735"/>
                </a:cubicBezTo>
                <a:cubicBezTo>
                  <a:pt x="597048" y="744419"/>
                  <a:pt x="497111" y="785814"/>
                  <a:pt x="392905" y="785814"/>
                </a:cubicBezTo>
                <a:cubicBezTo>
                  <a:pt x="288700" y="785814"/>
                  <a:pt x="188763" y="744419"/>
                  <a:pt x="115078" y="670734"/>
                </a:cubicBezTo>
                <a:cubicBezTo>
                  <a:pt x="41394" y="597050"/>
                  <a:pt x="-1" y="497112"/>
                  <a:pt x="-1" y="392907"/>
                </a:cubicBezTo>
                <a:lnTo>
                  <a:pt x="0" y="39290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957" tIns="92957" rIns="92957" bIns="92957" numCol="1" spcCol="1270" anchor="ctr" anchorCtr="0">
            <a:noAutofit/>
          </a:bodyPr>
          <a:lstStyle/>
          <a:p>
            <a:pPr algn="ctr" defTabSz="78359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03</a:t>
            </a:r>
            <a:endParaRPr lang="en-US" sz="3200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50"/>
          <p:cNvSpPr/>
          <p:nvPr/>
        </p:nvSpPr>
        <p:spPr>
          <a:xfrm>
            <a:off x="5192117" y="2885254"/>
            <a:ext cx="4677488" cy="590553"/>
          </a:xfrm>
          <a:custGeom>
            <a:avLst/>
            <a:gdLst>
              <a:gd name="connsiteX0" fmla="*/ 0 w 1571625"/>
              <a:gd name="connsiteY0" fmla="*/ 206070 h 1373798"/>
              <a:gd name="connsiteX1" fmla="*/ 884726 w 1571625"/>
              <a:gd name="connsiteY1" fmla="*/ 206070 h 1373798"/>
              <a:gd name="connsiteX2" fmla="*/ 884726 w 1571625"/>
              <a:gd name="connsiteY2" fmla="*/ 0 h 1373798"/>
              <a:gd name="connsiteX3" fmla="*/ 1571625 w 1571625"/>
              <a:gd name="connsiteY3" fmla="*/ 686899 h 1373798"/>
              <a:gd name="connsiteX4" fmla="*/ 884726 w 1571625"/>
              <a:gd name="connsiteY4" fmla="*/ 1373798 h 1373798"/>
              <a:gd name="connsiteX5" fmla="*/ 884726 w 1571625"/>
              <a:gd name="connsiteY5" fmla="*/ 1167728 h 1373798"/>
              <a:gd name="connsiteX6" fmla="*/ 0 w 1571625"/>
              <a:gd name="connsiteY6" fmla="*/ 1167728 h 1373798"/>
              <a:gd name="connsiteX7" fmla="*/ 0 w 1571625"/>
              <a:gd name="connsiteY7" fmla="*/ 206070 h 1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25" h="1373798">
                <a:moveTo>
                  <a:pt x="0" y="206070"/>
                </a:moveTo>
                <a:lnTo>
                  <a:pt x="884726" y="206070"/>
                </a:lnTo>
                <a:lnTo>
                  <a:pt x="884726" y="0"/>
                </a:lnTo>
                <a:lnTo>
                  <a:pt x="1571625" y="686899"/>
                </a:lnTo>
                <a:lnTo>
                  <a:pt x="884726" y="1373798"/>
                </a:lnTo>
                <a:lnTo>
                  <a:pt x="884726" y="1167728"/>
                </a:lnTo>
                <a:lnTo>
                  <a:pt x="0" y="1167728"/>
                </a:lnTo>
                <a:lnTo>
                  <a:pt x="0" y="20607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2296" tIns="159815" rIns="319933" bIns="159815" numCol="1" spcCol="1270" anchor="ctr" anchorCtr="0">
            <a:noAutofit/>
          </a:bodyPr>
          <a:lstStyle/>
          <a:p>
            <a:pPr marL="168275" lvl="1" indent="-168275" defTabSz="7835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4705" dirty="0">
              <a:solidFill>
                <a:schemeClr val="bg1">
                  <a:lumMod val="50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1" name="原创设计师QQ598969553             _3"/>
          <p:cNvSpPr>
            <a:spLocks noChangeArrowheads="1"/>
          </p:cNvSpPr>
          <p:nvPr/>
        </p:nvSpPr>
        <p:spPr bwMode="auto">
          <a:xfrm>
            <a:off x="668338" y="382555"/>
            <a:ext cx="2154436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研发能力介绍</a:t>
            </a:r>
            <a:endParaRPr lang="en-US" altLang="zh-CN" sz="2800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2" name="原创设计师QQ598969553             _1"/>
          <p:cNvSpPr/>
          <p:nvPr/>
        </p:nvSpPr>
        <p:spPr bwMode="auto">
          <a:xfrm>
            <a:off x="-76200" y="-76200"/>
            <a:ext cx="589771" cy="11774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rgbClr val="383635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3" name="原创设计师QQ598969553             _2"/>
          <p:cNvSpPr/>
          <p:nvPr/>
        </p:nvSpPr>
        <p:spPr bwMode="auto">
          <a:xfrm>
            <a:off x="44322" y="415355"/>
            <a:ext cx="395416" cy="79225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10" y="212171"/>
            <a:ext cx="1233174" cy="357162"/>
          </a:xfrm>
          <a:prstGeom prst="rect">
            <a:avLst/>
          </a:prstGeom>
        </p:spPr>
      </p:pic>
      <p:sp>
        <p:nvSpPr>
          <p:cNvPr id="19" name="原创设计师QQ598969553             _3"/>
          <p:cNvSpPr>
            <a:spLocks noChangeArrowheads="1"/>
          </p:cNvSpPr>
          <p:nvPr/>
        </p:nvSpPr>
        <p:spPr bwMode="auto">
          <a:xfrm>
            <a:off x="668338" y="382555"/>
            <a:ext cx="2164054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内容审核流程</a:t>
            </a:r>
            <a:endParaRPr lang="en-US" altLang="zh-CN" sz="28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39739" y="5652295"/>
            <a:ext cx="3040580" cy="894604"/>
            <a:chOff x="2" y="239493"/>
            <a:chExt cx="4818062" cy="894604"/>
          </a:xfrm>
        </p:grpSpPr>
        <p:grpSp>
          <p:nvGrpSpPr>
            <p:cNvPr id="9" name="组合 8"/>
            <p:cNvGrpSpPr/>
            <p:nvPr/>
          </p:nvGrpSpPr>
          <p:grpSpPr>
            <a:xfrm rot="16200000">
              <a:off x="1961731" y="-1722236"/>
              <a:ext cx="894604" cy="4818062"/>
              <a:chOff x="1435154" y="2"/>
              <a:chExt cx="3107351" cy="16735235"/>
            </a:xfrm>
          </p:grpSpPr>
          <p:sp>
            <p:nvSpPr>
              <p:cNvPr id="17" name="任意多边形 41"/>
              <p:cNvSpPr/>
              <p:nvPr/>
            </p:nvSpPr>
            <p:spPr>
              <a:xfrm rot="5400000">
                <a:off x="-5378788" y="6813944"/>
                <a:ext cx="16735235" cy="3107351"/>
              </a:xfrm>
              <a:custGeom>
                <a:avLst/>
                <a:gdLst>
                  <a:gd name="connsiteX0" fmla="*/ 0 w 5326262"/>
                  <a:gd name="connsiteY0" fmla="*/ 3107351 h 3107351"/>
                  <a:gd name="connsiteX1" fmla="*/ 0 w 5326262"/>
                  <a:gd name="connsiteY1" fmla="*/ 0 h 3107351"/>
                  <a:gd name="connsiteX2" fmla="*/ 1712334 w 5326262"/>
                  <a:gd name="connsiteY2" fmla="*/ 0 h 3107351"/>
                  <a:gd name="connsiteX3" fmla="*/ 1712350 w 5326262"/>
                  <a:gd name="connsiteY3" fmla="*/ 0 h 3107351"/>
                  <a:gd name="connsiteX4" fmla="*/ 2378829 w 5326262"/>
                  <a:gd name="connsiteY4" fmla="*/ 0 h 3107351"/>
                  <a:gd name="connsiteX5" fmla="*/ 2685789 w 5326262"/>
                  <a:gd name="connsiteY5" fmla="*/ 0 h 3107351"/>
                  <a:gd name="connsiteX6" fmla="*/ 2685805 w 5326262"/>
                  <a:gd name="connsiteY6" fmla="*/ 0 h 3107351"/>
                  <a:gd name="connsiteX7" fmla="*/ 3352284 w 5326262"/>
                  <a:gd name="connsiteY7" fmla="*/ 0 h 3107351"/>
                  <a:gd name="connsiteX8" fmla="*/ 3441643 w 5326262"/>
                  <a:gd name="connsiteY8" fmla="*/ 0 h 3107351"/>
                  <a:gd name="connsiteX9" fmla="*/ 3441661 w 5326262"/>
                  <a:gd name="connsiteY9" fmla="*/ 0 h 3107351"/>
                  <a:gd name="connsiteX10" fmla="*/ 4415098 w 5326262"/>
                  <a:gd name="connsiteY10" fmla="*/ 0 h 3107351"/>
                  <a:gd name="connsiteX11" fmla="*/ 4415116 w 5326262"/>
                  <a:gd name="connsiteY11" fmla="*/ 0 h 3107351"/>
                  <a:gd name="connsiteX12" fmla="*/ 4467538 w 5326262"/>
                  <a:gd name="connsiteY12" fmla="*/ 5284 h 3107351"/>
                  <a:gd name="connsiteX13" fmla="*/ 4585361 w 5326262"/>
                  <a:gd name="connsiteY13" fmla="*/ 63439 h 3107351"/>
                  <a:gd name="connsiteX14" fmla="*/ 4613975 w 5326262"/>
                  <a:gd name="connsiteY14" fmla="*/ 92744 h 3107351"/>
                  <a:gd name="connsiteX15" fmla="*/ 4615860 w 5326262"/>
                  <a:gd name="connsiteY15" fmla="*/ 94672 h 3107351"/>
                  <a:gd name="connsiteX16" fmla="*/ 5289000 w 5326262"/>
                  <a:gd name="connsiteY16" fmla="*/ 1421429 h 3107351"/>
                  <a:gd name="connsiteX17" fmla="*/ 5307988 w 5326262"/>
                  <a:gd name="connsiteY17" fmla="*/ 1459403 h 3107351"/>
                  <a:gd name="connsiteX18" fmla="*/ 5320976 w 5326262"/>
                  <a:gd name="connsiteY18" fmla="*/ 1501244 h 3107351"/>
                  <a:gd name="connsiteX19" fmla="*/ 5326262 w 5326262"/>
                  <a:gd name="connsiteY19" fmla="*/ 1553677 h 3107351"/>
                  <a:gd name="connsiteX20" fmla="*/ 5320976 w 5326262"/>
                  <a:gd name="connsiteY20" fmla="*/ 1606107 h 3107351"/>
                  <a:gd name="connsiteX21" fmla="*/ 5307988 w 5326262"/>
                  <a:gd name="connsiteY21" fmla="*/ 1647949 h 3107351"/>
                  <a:gd name="connsiteX22" fmla="*/ 5289000 w 5326262"/>
                  <a:gd name="connsiteY22" fmla="*/ 1685923 h 3107351"/>
                  <a:gd name="connsiteX23" fmla="*/ 4640798 w 5326262"/>
                  <a:gd name="connsiteY23" fmla="*/ 2976690 h 3107351"/>
                  <a:gd name="connsiteX24" fmla="*/ 4467538 w 5326262"/>
                  <a:gd name="connsiteY24" fmla="*/ 3102067 h 3107351"/>
                  <a:gd name="connsiteX25" fmla="*/ 4415116 w 5326262"/>
                  <a:gd name="connsiteY25" fmla="*/ 3107351 h 3107351"/>
                  <a:gd name="connsiteX26" fmla="*/ 4415098 w 5326262"/>
                  <a:gd name="connsiteY26" fmla="*/ 3107351 h 3107351"/>
                  <a:gd name="connsiteX27" fmla="*/ 3441661 w 5326262"/>
                  <a:gd name="connsiteY27" fmla="*/ 3107351 h 3107351"/>
                  <a:gd name="connsiteX28" fmla="*/ 3441643 w 5326262"/>
                  <a:gd name="connsiteY28" fmla="*/ 3107351 h 3107351"/>
                  <a:gd name="connsiteX29" fmla="*/ 3352284 w 5326262"/>
                  <a:gd name="connsiteY29" fmla="*/ 3107351 h 3107351"/>
                  <a:gd name="connsiteX30" fmla="*/ 2685805 w 5326262"/>
                  <a:gd name="connsiteY30" fmla="*/ 3107351 h 3107351"/>
                  <a:gd name="connsiteX31" fmla="*/ 2685787 w 5326262"/>
                  <a:gd name="connsiteY31" fmla="*/ 3107351 h 3107351"/>
                  <a:gd name="connsiteX32" fmla="*/ 2378829 w 5326262"/>
                  <a:gd name="connsiteY32" fmla="*/ 3107351 h 3107351"/>
                  <a:gd name="connsiteX33" fmla="*/ 1712350 w 5326262"/>
                  <a:gd name="connsiteY33" fmla="*/ 3107351 h 3107351"/>
                  <a:gd name="connsiteX34" fmla="*/ 1712333 w 5326262"/>
                  <a:gd name="connsiteY34" fmla="*/ 3107351 h 310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326262" h="3107351">
                    <a:moveTo>
                      <a:pt x="0" y="3107351"/>
                    </a:moveTo>
                    <a:lnTo>
                      <a:pt x="0" y="0"/>
                    </a:lnTo>
                    <a:lnTo>
                      <a:pt x="1712334" y="0"/>
                    </a:lnTo>
                    <a:lnTo>
                      <a:pt x="1712350" y="0"/>
                    </a:lnTo>
                    <a:lnTo>
                      <a:pt x="2378829" y="0"/>
                    </a:lnTo>
                    <a:lnTo>
                      <a:pt x="2685789" y="0"/>
                    </a:lnTo>
                    <a:lnTo>
                      <a:pt x="2685805" y="0"/>
                    </a:lnTo>
                    <a:lnTo>
                      <a:pt x="3352284" y="0"/>
                    </a:lnTo>
                    <a:lnTo>
                      <a:pt x="3441643" y="0"/>
                    </a:lnTo>
                    <a:lnTo>
                      <a:pt x="3441661" y="0"/>
                    </a:lnTo>
                    <a:lnTo>
                      <a:pt x="4415098" y="0"/>
                    </a:lnTo>
                    <a:lnTo>
                      <a:pt x="4415116" y="0"/>
                    </a:lnTo>
                    <a:lnTo>
                      <a:pt x="4467538" y="5284"/>
                    </a:lnTo>
                    <a:cubicBezTo>
                      <a:pt x="4511994" y="14382"/>
                      <a:pt x="4552322" y="34818"/>
                      <a:pt x="4585361" y="63439"/>
                    </a:cubicBezTo>
                    <a:lnTo>
                      <a:pt x="4613975" y="92744"/>
                    </a:lnTo>
                    <a:lnTo>
                      <a:pt x="4615860" y="94672"/>
                    </a:lnTo>
                    <a:lnTo>
                      <a:pt x="5289000" y="1421429"/>
                    </a:lnTo>
                    <a:lnTo>
                      <a:pt x="5307988" y="1459403"/>
                    </a:lnTo>
                    <a:lnTo>
                      <a:pt x="5320976" y="1501244"/>
                    </a:lnTo>
                    <a:cubicBezTo>
                      <a:pt x="5324442" y="1518180"/>
                      <a:pt x="5326262" y="1535716"/>
                      <a:pt x="5326262" y="1553677"/>
                    </a:cubicBezTo>
                    <a:cubicBezTo>
                      <a:pt x="5326262" y="1571635"/>
                      <a:pt x="5324442" y="1589171"/>
                      <a:pt x="5320976" y="1606107"/>
                    </a:cubicBezTo>
                    <a:lnTo>
                      <a:pt x="5307988" y="1647949"/>
                    </a:lnTo>
                    <a:lnTo>
                      <a:pt x="5289000" y="1685923"/>
                    </a:lnTo>
                    <a:lnTo>
                      <a:pt x="4640798" y="2976690"/>
                    </a:lnTo>
                    <a:cubicBezTo>
                      <a:pt x="4604252" y="3040246"/>
                      <a:pt x="4541632" y="3086905"/>
                      <a:pt x="4467538" y="3102067"/>
                    </a:cubicBezTo>
                    <a:lnTo>
                      <a:pt x="4415116" y="3107351"/>
                    </a:lnTo>
                    <a:lnTo>
                      <a:pt x="4415098" y="3107351"/>
                    </a:lnTo>
                    <a:lnTo>
                      <a:pt x="3441661" y="3107351"/>
                    </a:lnTo>
                    <a:lnTo>
                      <a:pt x="3441643" y="3107351"/>
                    </a:lnTo>
                    <a:lnTo>
                      <a:pt x="3352284" y="3107351"/>
                    </a:lnTo>
                    <a:lnTo>
                      <a:pt x="2685805" y="3107351"/>
                    </a:lnTo>
                    <a:lnTo>
                      <a:pt x="2685787" y="3107351"/>
                    </a:lnTo>
                    <a:lnTo>
                      <a:pt x="2378829" y="3107351"/>
                    </a:lnTo>
                    <a:lnTo>
                      <a:pt x="1712350" y="3107351"/>
                    </a:lnTo>
                    <a:lnTo>
                      <a:pt x="1712333" y="3107351"/>
                    </a:lnTo>
                    <a:close/>
                  </a:path>
                </a:pathLst>
              </a:custGeom>
              <a:solidFill>
                <a:srgbClr val="C00000"/>
              </a:solidFill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  <p:sp>
            <p:nvSpPr>
              <p:cNvPr id="18" name="任意多边形: 形状 4"/>
              <p:cNvSpPr/>
              <p:nvPr/>
            </p:nvSpPr>
            <p:spPr>
              <a:xfrm rot="5400000">
                <a:off x="1674045" y="1540543"/>
                <a:ext cx="2593417" cy="1346992"/>
              </a:xfrm>
              <a:custGeom>
                <a:avLst/>
                <a:gdLst>
                  <a:gd name="connsiteX0" fmla="*/ 6552162 w 8033654"/>
                  <a:gd name="connsiteY0" fmla="*/ 494730 h 7031915"/>
                  <a:gd name="connsiteX1" fmla="*/ 6555365 w 8033654"/>
                  <a:gd name="connsiteY1" fmla="*/ 531027 h 7031915"/>
                  <a:gd name="connsiteX2" fmla="*/ 6556798 w 8033654"/>
                  <a:gd name="connsiteY2" fmla="*/ 533489 h 7031915"/>
                  <a:gd name="connsiteX3" fmla="*/ 6555247 w 8033654"/>
                  <a:gd name="connsiteY3" fmla="*/ 510071 h 7031915"/>
                  <a:gd name="connsiteX4" fmla="*/ 6529086 w 8033654"/>
                  <a:gd name="connsiteY4" fmla="*/ 402424 h 7031915"/>
                  <a:gd name="connsiteX5" fmla="*/ 6546753 w 8033654"/>
                  <a:gd name="connsiteY5" fmla="*/ 467828 h 7031915"/>
                  <a:gd name="connsiteX6" fmla="*/ 6540064 w 8033654"/>
                  <a:gd name="connsiteY6" fmla="*/ 434562 h 7031915"/>
                  <a:gd name="connsiteX7" fmla="*/ 6482461 w 8033654"/>
                  <a:gd name="connsiteY7" fmla="*/ 295697 h 7031915"/>
                  <a:gd name="connsiteX8" fmla="*/ 6520430 w 8033654"/>
                  <a:gd name="connsiteY8" fmla="*/ 377086 h 7031915"/>
                  <a:gd name="connsiteX9" fmla="*/ 6515577 w 8033654"/>
                  <a:gd name="connsiteY9" fmla="*/ 362878 h 7031915"/>
                  <a:gd name="connsiteX10" fmla="*/ 2058287 w 8033654"/>
                  <a:gd name="connsiteY10" fmla="*/ 0 h 7031915"/>
                  <a:gd name="connsiteX11" fmla="*/ 2058326 w 8033654"/>
                  <a:gd name="connsiteY11" fmla="*/ 0 h 7031915"/>
                  <a:gd name="connsiteX12" fmla="*/ 5971699 w 8033654"/>
                  <a:gd name="connsiteY12" fmla="*/ 0 h 7031915"/>
                  <a:gd name="connsiteX13" fmla="*/ 5971700 w 8033654"/>
                  <a:gd name="connsiteY13" fmla="*/ 0 h 7031915"/>
                  <a:gd name="connsiteX14" fmla="*/ 5971740 w 8033654"/>
                  <a:gd name="connsiteY14" fmla="*/ 0 h 7031915"/>
                  <a:gd name="connsiteX15" fmla="*/ 6090371 w 8033654"/>
                  <a:gd name="connsiteY15" fmla="*/ 11959 h 7031915"/>
                  <a:gd name="connsiteX16" fmla="*/ 6357004 w 8033654"/>
                  <a:gd name="connsiteY16" fmla="*/ 143562 h 7031915"/>
                  <a:gd name="connsiteX17" fmla="*/ 6421756 w 8033654"/>
                  <a:gd name="connsiteY17" fmla="*/ 209878 h 7031915"/>
                  <a:gd name="connsiteX18" fmla="*/ 6426018 w 8033654"/>
                  <a:gd name="connsiteY18" fmla="*/ 214243 h 7031915"/>
                  <a:gd name="connsiteX19" fmla="*/ 6463356 w 8033654"/>
                  <a:gd name="connsiteY19" fmla="*/ 268125 h 7031915"/>
                  <a:gd name="connsiteX20" fmla="*/ 6480094 w 8033654"/>
                  <a:gd name="connsiteY20" fmla="*/ 292278 h 7031915"/>
                  <a:gd name="connsiteX21" fmla="*/ 6490605 w 8033654"/>
                  <a:gd name="connsiteY21" fmla="*/ 298322 h 7031915"/>
                  <a:gd name="connsiteX22" fmla="*/ 7949332 w 8033654"/>
                  <a:gd name="connsiteY22" fmla="*/ 3216682 h 7031915"/>
                  <a:gd name="connsiteX23" fmla="*/ 7992299 w 8033654"/>
                  <a:gd name="connsiteY23" fmla="*/ 3302616 h 7031915"/>
                  <a:gd name="connsiteX24" fmla="*/ 8021693 w 8033654"/>
                  <a:gd name="connsiteY24" fmla="*/ 3397306 h 7031915"/>
                  <a:gd name="connsiteX25" fmla="*/ 8033654 w 8033654"/>
                  <a:gd name="connsiteY25" fmla="*/ 3515957 h 7031915"/>
                  <a:gd name="connsiteX26" fmla="*/ 8021693 w 8033654"/>
                  <a:gd name="connsiteY26" fmla="*/ 3634608 h 7031915"/>
                  <a:gd name="connsiteX27" fmla="*/ 7992299 w 8033654"/>
                  <a:gd name="connsiteY27" fmla="*/ 3729298 h 7031915"/>
                  <a:gd name="connsiteX28" fmla="*/ 7949332 w 8033654"/>
                  <a:gd name="connsiteY28" fmla="*/ 3815232 h 7031915"/>
                  <a:gd name="connsiteX29" fmla="*/ 6535055 w 8033654"/>
                  <a:gd name="connsiteY29" fmla="*/ 6638796 h 7031915"/>
                  <a:gd name="connsiteX30" fmla="*/ 6524461 w 8033654"/>
                  <a:gd name="connsiteY30" fmla="*/ 6646190 h 7031915"/>
                  <a:gd name="connsiteX31" fmla="*/ 6482456 w 8033654"/>
                  <a:gd name="connsiteY31" fmla="*/ 6736229 h 7031915"/>
                  <a:gd name="connsiteX32" fmla="*/ 6090371 w 8033654"/>
                  <a:gd name="connsiteY32" fmla="*/ 7019956 h 7031915"/>
                  <a:gd name="connsiteX33" fmla="*/ 5971740 w 8033654"/>
                  <a:gd name="connsiteY33" fmla="*/ 7031915 h 7031915"/>
                  <a:gd name="connsiteX34" fmla="*/ 5971700 w 8033654"/>
                  <a:gd name="connsiteY34" fmla="*/ 7031915 h 7031915"/>
                  <a:gd name="connsiteX35" fmla="*/ 2058326 w 8033654"/>
                  <a:gd name="connsiteY35" fmla="*/ 7031915 h 7031915"/>
                  <a:gd name="connsiteX36" fmla="*/ 2176958 w 8033654"/>
                  <a:gd name="connsiteY36" fmla="*/ 7019956 h 7031915"/>
                  <a:gd name="connsiteX37" fmla="*/ 2363588 w 8033654"/>
                  <a:gd name="connsiteY37" fmla="*/ 6946684 h 7031915"/>
                  <a:gd name="connsiteX38" fmla="*/ 2418335 w 8033654"/>
                  <a:gd name="connsiteY38" fmla="*/ 6906767 h 7031915"/>
                  <a:gd name="connsiteX39" fmla="*/ 2418334 w 8033654"/>
                  <a:gd name="connsiteY39" fmla="*/ 6906767 h 7031915"/>
                  <a:gd name="connsiteX40" fmla="*/ 2363588 w 8033654"/>
                  <a:gd name="connsiteY40" fmla="*/ 6946684 h 7031915"/>
                  <a:gd name="connsiteX41" fmla="*/ 2176957 w 8033654"/>
                  <a:gd name="connsiteY41" fmla="*/ 7019956 h 7031915"/>
                  <a:gd name="connsiteX42" fmla="*/ 2058326 w 8033654"/>
                  <a:gd name="connsiteY42" fmla="*/ 7031915 h 7031915"/>
                  <a:gd name="connsiteX43" fmla="*/ 2058286 w 8033654"/>
                  <a:gd name="connsiteY43" fmla="*/ 7031915 h 7031915"/>
                  <a:gd name="connsiteX44" fmla="*/ 1939655 w 8033654"/>
                  <a:gd name="connsiteY44" fmla="*/ 7019956 h 7031915"/>
                  <a:gd name="connsiteX45" fmla="*/ 1642007 w 8033654"/>
                  <a:gd name="connsiteY45" fmla="*/ 6859480 h 7031915"/>
                  <a:gd name="connsiteX46" fmla="*/ 1570173 w 8033654"/>
                  <a:gd name="connsiteY46" fmla="*/ 6772417 h 7031915"/>
                  <a:gd name="connsiteX47" fmla="*/ 1508795 w 8033654"/>
                  <a:gd name="connsiteY47" fmla="*/ 6649661 h 7031915"/>
                  <a:gd name="connsiteX48" fmla="*/ 1508794 w 8033654"/>
                  <a:gd name="connsiteY48" fmla="*/ 6649657 h 7031915"/>
                  <a:gd name="connsiteX49" fmla="*/ 115723 w 8033654"/>
                  <a:gd name="connsiteY49" fmla="*/ 3863519 h 7031915"/>
                  <a:gd name="connsiteX50" fmla="*/ 115722 w 8033654"/>
                  <a:gd name="connsiteY50" fmla="*/ 3863518 h 7031915"/>
                  <a:gd name="connsiteX51" fmla="*/ 29470 w 8033654"/>
                  <a:gd name="connsiteY51" fmla="*/ 3691014 h 7031915"/>
                  <a:gd name="connsiteX52" fmla="*/ 11962 w 8033654"/>
                  <a:gd name="connsiteY52" fmla="*/ 3634608 h 7031915"/>
                  <a:gd name="connsiteX53" fmla="*/ 0 w 8033654"/>
                  <a:gd name="connsiteY53" fmla="*/ 3515957 h 7031915"/>
                  <a:gd name="connsiteX54" fmla="*/ 11962 w 8033654"/>
                  <a:gd name="connsiteY54" fmla="*/ 3397306 h 7031915"/>
                  <a:gd name="connsiteX55" fmla="*/ 29470 w 8033654"/>
                  <a:gd name="connsiteY55" fmla="*/ 3340901 h 7031915"/>
                  <a:gd name="connsiteX56" fmla="*/ 115722 w 8033654"/>
                  <a:gd name="connsiteY56" fmla="*/ 3168396 h 7031915"/>
                  <a:gd name="connsiteX57" fmla="*/ 115723 w 8033654"/>
                  <a:gd name="connsiteY57" fmla="*/ 3168396 h 7031915"/>
                  <a:gd name="connsiteX58" fmla="*/ 1508796 w 8033654"/>
                  <a:gd name="connsiteY58" fmla="*/ 382255 h 7031915"/>
                  <a:gd name="connsiteX59" fmla="*/ 1570174 w 8033654"/>
                  <a:gd name="connsiteY59" fmla="*/ 259499 h 7031915"/>
                  <a:gd name="connsiteX60" fmla="*/ 1642008 w 8033654"/>
                  <a:gd name="connsiteY60" fmla="*/ 172435 h 7031915"/>
                  <a:gd name="connsiteX61" fmla="*/ 1939656 w 8033654"/>
                  <a:gd name="connsiteY61" fmla="*/ 11959 h 7031915"/>
                  <a:gd name="connsiteX0-1" fmla="*/ 6552162 w 8033654"/>
                  <a:gd name="connsiteY0-2" fmla="*/ 494730 h 7031915"/>
                  <a:gd name="connsiteX1-3" fmla="*/ 6555365 w 8033654"/>
                  <a:gd name="connsiteY1-4" fmla="*/ 531027 h 7031915"/>
                  <a:gd name="connsiteX2-5" fmla="*/ 6556798 w 8033654"/>
                  <a:gd name="connsiteY2-6" fmla="*/ 533489 h 7031915"/>
                  <a:gd name="connsiteX3-7" fmla="*/ 6555247 w 8033654"/>
                  <a:gd name="connsiteY3-8" fmla="*/ 510071 h 7031915"/>
                  <a:gd name="connsiteX4-9" fmla="*/ 6552162 w 8033654"/>
                  <a:gd name="connsiteY4-10" fmla="*/ 494730 h 7031915"/>
                  <a:gd name="connsiteX5-11" fmla="*/ 6529086 w 8033654"/>
                  <a:gd name="connsiteY5-12" fmla="*/ 402424 h 7031915"/>
                  <a:gd name="connsiteX6-13" fmla="*/ 6546753 w 8033654"/>
                  <a:gd name="connsiteY6-14" fmla="*/ 467828 h 7031915"/>
                  <a:gd name="connsiteX7-15" fmla="*/ 6540064 w 8033654"/>
                  <a:gd name="connsiteY7-16" fmla="*/ 434562 h 7031915"/>
                  <a:gd name="connsiteX8-17" fmla="*/ 6529086 w 8033654"/>
                  <a:gd name="connsiteY8-18" fmla="*/ 402424 h 7031915"/>
                  <a:gd name="connsiteX9-19" fmla="*/ 6482461 w 8033654"/>
                  <a:gd name="connsiteY9-20" fmla="*/ 295697 h 7031915"/>
                  <a:gd name="connsiteX10-21" fmla="*/ 6520430 w 8033654"/>
                  <a:gd name="connsiteY10-22" fmla="*/ 377086 h 7031915"/>
                  <a:gd name="connsiteX11-23" fmla="*/ 6515577 w 8033654"/>
                  <a:gd name="connsiteY11-24" fmla="*/ 362878 h 7031915"/>
                  <a:gd name="connsiteX12-25" fmla="*/ 6482461 w 8033654"/>
                  <a:gd name="connsiteY12-26" fmla="*/ 295697 h 7031915"/>
                  <a:gd name="connsiteX13-27" fmla="*/ 2058287 w 8033654"/>
                  <a:gd name="connsiteY13-28" fmla="*/ 0 h 7031915"/>
                  <a:gd name="connsiteX14-29" fmla="*/ 2058326 w 8033654"/>
                  <a:gd name="connsiteY14-30" fmla="*/ 0 h 7031915"/>
                  <a:gd name="connsiteX15-31" fmla="*/ 5971699 w 8033654"/>
                  <a:gd name="connsiteY15-32" fmla="*/ 0 h 7031915"/>
                  <a:gd name="connsiteX16-33" fmla="*/ 5971700 w 8033654"/>
                  <a:gd name="connsiteY16-34" fmla="*/ 0 h 7031915"/>
                  <a:gd name="connsiteX17-35" fmla="*/ 5971740 w 8033654"/>
                  <a:gd name="connsiteY17-36" fmla="*/ 0 h 7031915"/>
                  <a:gd name="connsiteX18-37" fmla="*/ 6090371 w 8033654"/>
                  <a:gd name="connsiteY18-38" fmla="*/ 11959 h 7031915"/>
                  <a:gd name="connsiteX19-39" fmla="*/ 6357004 w 8033654"/>
                  <a:gd name="connsiteY19-40" fmla="*/ 143562 h 7031915"/>
                  <a:gd name="connsiteX20-41" fmla="*/ 6421756 w 8033654"/>
                  <a:gd name="connsiteY20-42" fmla="*/ 209878 h 7031915"/>
                  <a:gd name="connsiteX21-43" fmla="*/ 6426018 w 8033654"/>
                  <a:gd name="connsiteY21-44" fmla="*/ 214243 h 7031915"/>
                  <a:gd name="connsiteX22-45" fmla="*/ 6463356 w 8033654"/>
                  <a:gd name="connsiteY22-46" fmla="*/ 268125 h 7031915"/>
                  <a:gd name="connsiteX23-47" fmla="*/ 6480094 w 8033654"/>
                  <a:gd name="connsiteY23-48" fmla="*/ 292278 h 7031915"/>
                  <a:gd name="connsiteX24-49" fmla="*/ 6490605 w 8033654"/>
                  <a:gd name="connsiteY24-50" fmla="*/ 298322 h 7031915"/>
                  <a:gd name="connsiteX25-51" fmla="*/ 7949332 w 8033654"/>
                  <a:gd name="connsiteY25-52" fmla="*/ 3216682 h 7031915"/>
                  <a:gd name="connsiteX26-53" fmla="*/ 7992299 w 8033654"/>
                  <a:gd name="connsiteY26-54" fmla="*/ 3302616 h 7031915"/>
                  <a:gd name="connsiteX27-55" fmla="*/ 8021693 w 8033654"/>
                  <a:gd name="connsiteY27-56" fmla="*/ 3397306 h 7031915"/>
                  <a:gd name="connsiteX28-57" fmla="*/ 8033654 w 8033654"/>
                  <a:gd name="connsiteY28-58" fmla="*/ 3515957 h 7031915"/>
                  <a:gd name="connsiteX29-59" fmla="*/ 8021693 w 8033654"/>
                  <a:gd name="connsiteY29-60" fmla="*/ 3634608 h 7031915"/>
                  <a:gd name="connsiteX30-61" fmla="*/ 7992299 w 8033654"/>
                  <a:gd name="connsiteY30-62" fmla="*/ 3729298 h 7031915"/>
                  <a:gd name="connsiteX31-63" fmla="*/ 7949332 w 8033654"/>
                  <a:gd name="connsiteY31-64" fmla="*/ 3815232 h 7031915"/>
                  <a:gd name="connsiteX32-65" fmla="*/ 6535055 w 8033654"/>
                  <a:gd name="connsiteY32-66" fmla="*/ 6638796 h 7031915"/>
                  <a:gd name="connsiteX33-67" fmla="*/ 6524461 w 8033654"/>
                  <a:gd name="connsiteY33-68" fmla="*/ 6646190 h 7031915"/>
                  <a:gd name="connsiteX34-69" fmla="*/ 6482456 w 8033654"/>
                  <a:gd name="connsiteY34-70" fmla="*/ 6736229 h 7031915"/>
                  <a:gd name="connsiteX35-71" fmla="*/ 6090371 w 8033654"/>
                  <a:gd name="connsiteY35-72" fmla="*/ 7019956 h 7031915"/>
                  <a:gd name="connsiteX36-73" fmla="*/ 5971740 w 8033654"/>
                  <a:gd name="connsiteY36-74" fmla="*/ 7031915 h 7031915"/>
                  <a:gd name="connsiteX37-75" fmla="*/ 5971700 w 8033654"/>
                  <a:gd name="connsiteY37-76" fmla="*/ 7031915 h 7031915"/>
                  <a:gd name="connsiteX38-77" fmla="*/ 2058326 w 8033654"/>
                  <a:gd name="connsiteY38-78" fmla="*/ 7031915 h 7031915"/>
                  <a:gd name="connsiteX39-79" fmla="*/ 2176958 w 8033654"/>
                  <a:gd name="connsiteY39-80" fmla="*/ 7019956 h 7031915"/>
                  <a:gd name="connsiteX40-81" fmla="*/ 2363588 w 8033654"/>
                  <a:gd name="connsiteY40-82" fmla="*/ 6946684 h 7031915"/>
                  <a:gd name="connsiteX41-83" fmla="*/ 2418335 w 8033654"/>
                  <a:gd name="connsiteY41-84" fmla="*/ 6906767 h 7031915"/>
                  <a:gd name="connsiteX42-85" fmla="*/ 2418334 w 8033654"/>
                  <a:gd name="connsiteY42-86" fmla="*/ 6906767 h 7031915"/>
                  <a:gd name="connsiteX43-87" fmla="*/ 2176957 w 8033654"/>
                  <a:gd name="connsiteY43-88" fmla="*/ 7019956 h 7031915"/>
                  <a:gd name="connsiteX44-89" fmla="*/ 2058326 w 8033654"/>
                  <a:gd name="connsiteY44-90" fmla="*/ 7031915 h 7031915"/>
                  <a:gd name="connsiteX45-91" fmla="*/ 2058286 w 8033654"/>
                  <a:gd name="connsiteY45-92" fmla="*/ 7031915 h 7031915"/>
                  <a:gd name="connsiteX46-93" fmla="*/ 1939655 w 8033654"/>
                  <a:gd name="connsiteY46-94" fmla="*/ 7019956 h 7031915"/>
                  <a:gd name="connsiteX47-95" fmla="*/ 1642007 w 8033654"/>
                  <a:gd name="connsiteY47-96" fmla="*/ 6859480 h 7031915"/>
                  <a:gd name="connsiteX48-97" fmla="*/ 1570173 w 8033654"/>
                  <a:gd name="connsiteY48-98" fmla="*/ 6772417 h 7031915"/>
                  <a:gd name="connsiteX49-99" fmla="*/ 1508795 w 8033654"/>
                  <a:gd name="connsiteY49-100" fmla="*/ 6649661 h 7031915"/>
                  <a:gd name="connsiteX50-101" fmla="*/ 1508794 w 8033654"/>
                  <a:gd name="connsiteY50-102" fmla="*/ 6649657 h 7031915"/>
                  <a:gd name="connsiteX51-103" fmla="*/ 115723 w 8033654"/>
                  <a:gd name="connsiteY51-104" fmla="*/ 3863519 h 7031915"/>
                  <a:gd name="connsiteX52-105" fmla="*/ 115722 w 8033654"/>
                  <a:gd name="connsiteY52-106" fmla="*/ 3863518 h 7031915"/>
                  <a:gd name="connsiteX53-107" fmla="*/ 29470 w 8033654"/>
                  <a:gd name="connsiteY53-108" fmla="*/ 3691014 h 7031915"/>
                  <a:gd name="connsiteX54-109" fmla="*/ 11962 w 8033654"/>
                  <a:gd name="connsiteY54-110" fmla="*/ 3634608 h 7031915"/>
                  <a:gd name="connsiteX55-111" fmla="*/ 0 w 8033654"/>
                  <a:gd name="connsiteY55-112" fmla="*/ 3515957 h 7031915"/>
                  <a:gd name="connsiteX56-113" fmla="*/ 11962 w 8033654"/>
                  <a:gd name="connsiteY56-114" fmla="*/ 3397306 h 7031915"/>
                  <a:gd name="connsiteX57-115" fmla="*/ 29470 w 8033654"/>
                  <a:gd name="connsiteY57-116" fmla="*/ 3340901 h 7031915"/>
                  <a:gd name="connsiteX58-117" fmla="*/ 115722 w 8033654"/>
                  <a:gd name="connsiteY58-118" fmla="*/ 3168396 h 7031915"/>
                  <a:gd name="connsiteX59-119" fmla="*/ 115723 w 8033654"/>
                  <a:gd name="connsiteY59-120" fmla="*/ 3168396 h 7031915"/>
                  <a:gd name="connsiteX60-121" fmla="*/ 1508796 w 8033654"/>
                  <a:gd name="connsiteY60-122" fmla="*/ 382255 h 7031915"/>
                  <a:gd name="connsiteX61-123" fmla="*/ 1570174 w 8033654"/>
                  <a:gd name="connsiteY61-124" fmla="*/ 259499 h 7031915"/>
                  <a:gd name="connsiteX62" fmla="*/ 1642008 w 8033654"/>
                  <a:gd name="connsiteY62" fmla="*/ 172435 h 7031915"/>
                  <a:gd name="connsiteX63" fmla="*/ 1939656 w 8033654"/>
                  <a:gd name="connsiteY63" fmla="*/ 11959 h 7031915"/>
                  <a:gd name="connsiteX64" fmla="*/ 2058287 w 8033654"/>
                  <a:gd name="connsiteY64" fmla="*/ 0 h 7031915"/>
                  <a:gd name="connsiteX0-125" fmla="*/ 6552162 w 8033654"/>
                  <a:gd name="connsiteY0-126" fmla="*/ 494730 h 7031915"/>
                  <a:gd name="connsiteX1-127" fmla="*/ 6555365 w 8033654"/>
                  <a:gd name="connsiteY1-128" fmla="*/ 531027 h 7031915"/>
                  <a:gd name="connsiteX2-129" fmla="*/ 6556798 w 8033654"/>
                  <a:gd name="connsiteY2-130" fmla="*/ 533489 h 7031915"/>
                  <a:gd name="connsiteX3-131" fmla="*/ 6555247 w 8033654"/>
                  <a:gd name="connsiteY3-132" fmla="*/ 510071 h 7031915"/>
                  <a:gd name="connsiteX4-133" fmla="*/ 6552162 w 8033654"/>
                  <a:gd name="connsiteY4-134" fmla="*/ 494730 h 7031915"/>
                  <a:gd name="connsiteX5-135" fmla="*/ 6529086 w 8033654"/>
                  <a:gd name="connsiteY5-136" fmla="*/ 402424 h 7031915"/>
                  <a:gd name="connsiteX6-137" fmla="*/ 6546753 w 8033654"/>
                  <a:gd name="connsiteY6-138" fmla="*/ 467828 h 7031915"/>
                  <a:gd name="connsiteX7-139" fmla="*/ 6540064 w 8033654"/>
                  <a:gd name="connsiteY7-140" fmla="*/ 434562 h 7031915"/>
                  <a:gd name="connsiteX8-141" fmla="*/ 6529086 w 8033654"/>
                  <a:gd name="connsiteY8-142" fmla="*/ 402424 h 7031915"/>
                  <a:gd name="connsiteX9-143" fmla="*/ 6482461 w 8033654"/>
                  <a:gd name="connsiteY9-144" fmla="*/ 295697 h 7031915"/>
                  <a:gd name="connsiteX10-145" fmla="*/ 6520430 w 8033654"/>
                  <a:gd name="connsiteY10-146" fmla="*/ 377086 h 7031915"/>
                  <a:gd name="connsiteX11-147" fmla="*/ 6515577 w 8033654"/>
                  <a:gd name="connsiteY11-148" fmla="*/ 362878 h 7031915"/>
                  <a:gd name="connsiteX12-149" fmla="*/ 6482461 w 8033654"/>
                  <a:gd name="connsiteY12-150" fmla="*/ 295697 h 7031915"/>
                  <a:gd name="connsiteX13-151" fmla="*/ 2058287 w 8033654"/>
                  <a:gd name="connsiteY13-152" fmla="*/ 0 h 7031915"/>
                  <a:gd name="connsiteX14-153" fmla="*/ 2058326 w 8033654"/>
                  <a:gd name="connsiteY14-154" fmla="*/ 0 h 7031915"/>
                  <a:gd name="connsiteX15-155" fmla="*/ 5971699 w 8033654"/>
                  <a:gd name="connsiteY15-156" fmla="*/ 0 h 7031915"/>
                  <a:gd name="connsiteX16-157" fmla="*/ 5971700 w 8033654"/>
                  <a:gd name="connsiteY16-158" fmla="*/ 0 h 7031915"/>
                  <a:gd name="connsiteX17-159" fmla="*/ 5971740 w 8033654"/>
                  <a:gd name="connsiteY17-160" fmla="*/ 0 h 7031915"/>
                  <a:gd name="connsiteX18-161" fmla="*/ 6090371 w 8033654"/>
                  <a:gd name="connsiteY18-162" fmla="*/ 11959 h 7031915"/>
                  <a:gd name="connsiteX19-163" fmla="*/ 6357004 w 8033654"/>
                  <a:gd name="connsiteY19-164" fmla="*/ 143562 h 7031915"/>
                  <a:gd name="connsiteX20-165" fmla="*/ 6421756 w 8033654"/>
                  <a:gd name="connsiteY20-166" fmla="*/ 209878 h 7031915"/>
                  <a:gd name="connsiteX21-167" fmla="*/ 6426018 w 8033654"/>
                  <a:gd name="connsiteY21-168" fmla="*/ 214243 h 7031915"/>
                  <a:gd name="connsiteX22-169" fmla="*/ 6463356 w 8033654"/>
                  <a:gd name="connsiteY22-170" fmla="*/ 268125 h 7031915"/>
                  <a:gd name="connsiteX23-171" fmla="*/ 6480094 w 8033654"/>
                  <a:gd name="connsiteY23-172" fmla="*/ 292278 h 7031915"/>
                  <a:gd name="connsiteX24-173" fmla="*/ 6490605 w 8033654"/>
                  <a:gd name="connsiteY24-174" fmla="*/ 298322 h 7031915"/>
                  <a:gd name="connsiteX25-175" fmla="*/ 7949332 w 8033654"/>
                  <a:gd name="connsiteY25-176" fmla="*/ 3216682 h 7031915"/>
                  <a:gd name="connsiteX26-177" fmla="*/ 7992299 w 8033654"/>
                  <a:gd name="connsiteY26-178" fmla="*/ 3302616 h 7031915"/>
                  <a:gd name="connsiteX27-179" fmla="*/ 8021693 w 8033654"/>
                  <a:gd name="connsiteY27-180" fmla="*/ 3397306 h 7031915"/>
                  <a:gd name="connsiteX28-181" fmla="*/ 8033654 w 8033654"/>
                  <a:gd name="connsiteY28-182" fmla="*/ 3515957 h 7031915"/>
                  <a:gd name="connsiteX29-183" fmla="*/ 8021693 w 8033654"/>
                  <a:gd name="connsiteY29-184" fmla="*/ 3634608 h 7031915"/>
                  <a:gd name="connsiteX30-185" fmla="*/ 7992299 w 8033654"/>
                  <a:gd name="connsiteY30-186" fmla="*/ 3729298 h 7031915"/>
                  <a:gd name="connsiteX31-187" fmla="*/ 7949332 w 8033654"/>
                  <a:gd name="connsiteY31-188" fmla="*/ 3815232 h 7031915"/>
                  <a:gd name="connsiteX32-189" fmla="*/ 6535055 w 8033654"/>
                  <a:gd name="connsiteY32-190" fmla="*/ 6638796 h 7031915"/>
                  <a:gd name="connsiteX33-191" fmla="*/ 6524461 w 8033654"/>
                  <a:gd name="connsiteY33-192" fmla="*/ 6646190 h 7031915"/>
                  <a:gd name="connsiteX34-193" fmla="*/ 6482456 w 8033654"/>
                  <a:gd name="connsiteY34-194" fmla="*/ 6736229 h 7031915"/>
                  <a:gd name="connsiteX35-195" fmla="*/ 6090371 w 8033654"/>
                  <a:gd name="connsiteY35-196" fmla="*/ 7019956 h 7031915"/>
                  <a:gd name="connsiteX36-197" fmla="*/ 5971740 w 8033654"/>
                  <a:gd name="connsiteY36-198" fmla="*/ 7031915 h 7031915"/>
                  <a:gd name="connsiteX37-199" fmla="*/ 5971700 w 8033654"/>
                  <a:gd name="connsiteY37-200" fmla="*/ 7031915 h 7031915"/>
                  <a:gd name="connsiteX38-201" fmla="*/ 2058326 w 8033654"/>
                  <a:gd name="connsiteY38-202" fmla="*/ 7031915 h 7031915"/>
                  <a:gd name="connsiteX39-203" fmla="*/ 2176958 w 8033654"/>
                  <a:gd name="connsiteY39-204" fmla="*/ 7019956 h 7031915"/>
                  <a:gd name="connsiteX40-205" fmla="*/ 2363588 w 8033654"/>
                  <a:gd name="connsiteY40-206" fmla="*/ 6946684 h 7031915"/>
                  <a:gd name="connsiteX41-207" fmla="*/ 2418335 w 8033654"/>
                  <a:gd name="connsiteY41-208" fmla="*/ 6906767 h 7031915"/>
                  <a:gd name="connsiteX42-209" fmla="*/ 2176957 w 8033654"/>
                  <a:gd name="connsiteY42-210" fmla="*/ 7019956 h 7031915"/>
                  <a:gd name="connsiteX43-211" fmla="*/ 2058326 w 8033654"/>
                  <a:gd name="connsiteY43-212" fmla="*/ 7031915 h 7031915"/>
                  <a:gd name="connsiteX44-213" fmla="*/ 2058286 w 8033654"/>
                  <a:gd name="connsiteY44-214" fmla="*/ 7031915 h 7031915"/>
                  <a:gd name="connsiteX45-215" fmla="*/ 1939655 w 8033654"/>
                  <a:gd name="connsiteY45-216" fmla="*/ 7019956 h 7031915"/>
                  <a:gd name="connsiteX46-217" fmla="*/ 1642007 w 8033654"/>
                  <a:gd name="connsiteY46-218" fmla="*/ 6859480 h 7031915"/>
                  <a:gd name="connsiteX47-219" fmla="*/ 1570173 w 8033654"/>
                  <a:gd name="connsiteY47-220" fmla="*/ 6772417 h 7031915"/>
                  <a:gd name="connsiteX48-221" fmla="*/ 1508795 w 8033654"/>
                  <a:gd name="connsiteY48-222" fmla="*/ 6649661 h 7031915"/>
                  <a:gd name="connsiteX49-223" fmla="*/ 1508794 w 8033654"/>
                  <a:gd name="connsiteY49-224" fmla="*/ 6649657 h 7031915"/>
                  <a:gd name="connsiteX50-225" fmla="*/ 115723 w 8033654"/>
                  <a:gd name="connsiteY50-226" fmla="*/ 3863519 h 7031915"/>
                  <a:gd name="connsiteX51-227" fmla="*/ 115722 w 8033654"/>
                  <a:gd name="connsiteY51-228" fmla="*/ 3863518 h 7031915"/>
                  <a:gd name="connsiteX52-229" fmla="*/ 29470 w 8033654"/>
                  <a:gd name="connsiteY52-230" fmla="*/ 3691014 h 7031915"/>
                  <a:gd name="connsiteX53-231" fmla="*/ 11962 w 8033654"/>
                  <a:gd name="connsiteY53-232" fmla="*/ 3634608 h 7031915"/>
                  <a:gd name="connsiteX54-233" fmla="*/ 0 w 8033654"/>
                  <a:gd name="connsiteY54-234" fmla="*/ 3515957 h 7031915"/>
                  <a:gd name="connsiteX55-235" fmla="*/ 11962 w 8033654"/>
                  <a:gd name="connsiteY55-236" fmla="*/ 3397306 h 7031915"/>
                  <a:gd name="connsiteX56-237" fmla="*/ 29470 w 8033654"/>
                  <a:gd name="connsiteY56-238" fmla="*/ 3340901 h 7031915"/>
                  <a:gd name="connsiteX57-239" fmla="*/ 115722 w 8033654"/>
                  <a:gd name="connsiteY57-240" fmla="*/ 3168396 h 7031915"/>
                  <a:gd name="connsiteX58-241" fmla="*/ 115723 w 8033654"/>
                  <a:gd name="connsiteY58-242" fmla="*/ 3168396 h 7031915"/>
                  <a:gd name="connsiteX59-243" fmla="*/ 1508796 w 8033654"/>
                  <a:gd name="connsiteY59-244" fmla="*/ 382255 h 7031915"/>
                  <a:gd name="connsiteX60-245" fmla="*/ 1570174 w 8033654"/>
                  <a:gd name="connsiteY60-246" fmla="*/ 259499 h 7031915"/>
                  <a:gd name="connsiteX61-247" fmla="*/ 1642008 w 8033654"/>
                  <a:gd name="connsiteY61-248" fmla="*/ 172435 h 7031915"/>
                  <a:gd name="connsiteX62-249" fmla="*/ 1939656 w 8033654"/>
                  <a:gd name="connsiteY62-250" fmla="*/ 11959 h 7031915"/>
                  <a:gd name="connsiteX63-251" fmla="*/ 2058287 w 8033654"/>
                  <a:gd name="connsiteY63-252" fmla="*/ 0 h 7031915"/>
                  <a:gd name="connsiteX0-253" fmla="*/ 6552162 w 8033654"/>
                  <a:gd name="connsiteY0-254" fmla="*/ 494730 h 7031915"/>
                  <a:gd name="connsiteX1-255" fmla="*/ 6555365 w 8033654"/>
                  <a:gd name="connsiteY1-256" fmla="*/ 531027 h 7031915"/>
                  <a:gd name="connsiteX2-257" fmla="*/ 6556798 w 8033654"/>
                  <a:gd name="connsiteY2-258" fmla="*/ 533489 h 7031915"/>
                  <a:gd name="connsiteX3-259" fmla="*/ 6555247 w 8033654"/>
                  <a:gd name="connsiteY3-260" fmla="*/ 510071 h 7031915"/>
                  <a:gd name="connsiteX4-261" fmla="*/ 6552162 w 8033654"/>
                  <a:gd name="connsiteY4-262" fmla="*/ 494730 h 7031915"/>
                  <a:gd name="connsiteX5-263" fmla="*/ 6529086 w 8033654"/>
                  <a:gd name="connsiteY5-264" fmla="*/ 402424 h 7031915"/>
                  <a:gd name="connsiteX6-265" fmla="*/ 6546753 w 8033654"/>
                  <a:gd name="connsiteY6-266" fmla="*/ 467828 h 7031915"/>
                  <a:gd name="connsiteX7-267" fmla="*/ 6540064 w 8033654"/>
                  <a:gd name="connsiteY7-268" fmla="*/ 434562 h 7031915"/>
                  <a:gd name="connsiteX8-269" fmla="*/ 6529086 w 8033654"/>
                  <a:gd name="connsiteY8-270" fmla="*/ 402424 h 7031915"/>
                  <a:gd name="connsiteX9-271" fmla="*/ 6482461 w 8033654"/>
                  <a:gd name="connsiteY9-272" fmla="*/ 295697 h 7031915"/>
                  <a:gd name="connsiteX10-273" fmla="*/ 6520430 w 8033654"/>
                  <a:gd name="connsiteY10-274" fmla="*/ 377086 h 7031915"/>
                  <a:gd name="connsiteX11-275" fmla="*/ 6515577 w 8033654"/>
                  <a:gd name="connsiteY11-276" fmla="*/ 362878 h 7031915"/>
                  <a:gd name="connsiteX12-277" fmla="*/ 6482461 w 8033654"/>
                  <a:gd name="connsiteY12-278" fmla="*/ 295697 h 7031915"/>
                  <a:gd name="connsiteX13-279" fmla="*/ 2058287 w 8033654"/>
                  <a:gd name="connsiteY13-280" fmla="*/ 0 h 7031915"/>
                  <a:gd name="connsiteX14-281" fmla="*/ 2058326 w 8033654"/>
                  <a:gd name="connsiteY14-282" fmla="*/ 0 h 7031915"/>
                  <a:gd name="connsiteX15-283" fmla="*/ 5971699 w 8033654"/>
                  <a:gd name="connsiteY15-284" fmla="*/ 0 h 7031915"/>
                  <a:gd name="connsiteX16-285" fmla="*/ 5971700 w 8033654"/>
                  <a:gd name="connsiteY16-286" fmla="*/ 0 h 7031915"/>
                  <a:gd name="connsiteX17-287" fmla="*/ 5971740 w 8033654"/>
                  <a:gd name="connsiteY17-288" fmla="*/ 0 h 7031915"/>
                  <a:gd name="connsiteX18-289" fmla="*/ 6090371 w 8033654"/>
                  <a:gd name="connsiteY18-290" fmla="*/ 11959 h 7031915"/>
                  <a:gd name="connsiteX19-291" fmla="*/ 6357004 w 8033654"/>
                  <a:gd name="connsiteY19-292" fmla="*/ 143562 h 7031915"/>
                  <a:gd name="connsiteX20-293" fmla="*/ 6421756 w 8033654"/>
                  <a:gd name="connsiteY20-294" fmla="*/ 209878 h 7031915"/>
                  <a:gd name="connsiteX21-295" fmla="*/ 6426018 w 8033654"/>
                  <a:gd name="connsiteY21-296" fmla="*/ 214243 h 7031915"/>
                  <a:gd name="connsiteX22-297" fmla="*/ 6463356 w 8033654"/>
                  <a:gd name="connsiteY22-298" fmla="*/ 268125 h 7031915"/>
                  <a:gd name="connsiteX23-299" fmla="*/ 6480094 w 8033654"/>
                  <a:gd name="connsiteY23-300" fmla="*/ 292278 h 7031915"/>
                  <a:gd name="connsiteX24-301" fmla="*/ 6490605 w 8033654"/>
                  <a:gd name="connsiteY24-302" fmla="*/ 298322 h 7031915"/>
                  <a:gd name="connsiteX25-303" fmla="*/ 7949332 w 8033654"/>
                  <a:gd name="connsiteY25-304" fmla="*/ 3216682 h 7031915"/>
                  <a:gd name="connsiteX26-305" fmla="*/ 7992299 w 8033654"/>
                  <a:gd name="connsiteY26-306" fmla="*/ 3302616 h 7031915"/>
                  <a:gd name="connsiteX27-307" fmla="*/ 8021693 w 8033654"/>
                  <a:gd name="connsiteY27-308" fmla="*/ 3397306 h 7031915"/>
                  <a:gd name="connsiteX28-309" fmla="*/ 8033654 w 8033654"/>
                  <a:gd name="connsiteY28-310" fmla="*/ 3515957 h 7031915"/>
                  <a:gd name="connsiteX29-311" fmla="*/ 8021693 w 8033654"/>
                  <a:gd name="connsiteY29-312" fmla="*/ 3634608 h 7031915"/>
                  <a:gd name="connsiteX30-313" fmla="*/ 7992299 w 8033654"/>
                  <a:gd name="connsiteY30-314" fmla="*/ 3729298 h 7031915"/>
                  <a:gd name="connsiteX31-315" fmla="*/ 7949332 w 8033654"/>
                  <a:gd name="connsiteY31-316" fmla="*/ 3815232 h 7031915"/>
                  <a:gd name="connsiteX32-317" fmla="*/ 6535055 w 8033654"/>
                  <a:gd name="connsiteY32-318" fmla="*/ 6638796 h 7031915"/>
                  <a:gd name="connsiteX33-319" fmla="*/ 6524461 w 8033654"/>
                  <a:gd name="connsiteY33-320" fmla="*/ 6646190 h 7031915"/>
                  <a:gd name="connsiteX34-321" fmla="*/ 6482456 w 8033654"/>
                  <a:gd name="connsiteY34-322" fmla="*/ 6736229 h 7031915"/>
                  <a:gd name="connsiteX35-323" fmla="*/ 6090371 w 8033654"/>
                  <a:gd name="connsiteY35-324" fmla="*/ 7019956 h 7031915"/>
                  <a:gd name="connsiteX36-325" fmla="*/ 5971740 w 8033654"/>
                  <a:gd name="connsiteY36-326" fmla="*/ 7031915 h 7031915"/>
                  <a:gd name="connsiteX37-327" fmla="*/ 5971700 w 8033654"/>
                  <a:gd name="connsiteY37-328" fmla="*/ 7031915 h 7031915"/>
                  <a:gd name="connsiteX38-329" fmla="*/ 2058326 w 8033654"/>
                  <a:gd name="connsiteY38-330" fmla="*/ 7031915 h 7031915"/>
                  <a:gd name="connsiteX39-331" fmla="*/ 2176958 w 8033654"/>
                  <a:gd name="connsiteY39-332" fmla="*/ 7019956 h 7031915"/>
                  <a:gd name="connsiteX40-333" fmla="*/ 2363588 w 8033654"/>
                  <a:gd name="connsiteY40-334" fmla="*/ 6946684 h 7031915"/>
                  <a:gd name="connsiteX41-335" fmla="*/ 2176957 w 8033654"/>
                  <a:gd name="connsiteY41-336" fmla="*/ 7019956 h 7031915"/>
                  <a:gd name="connsiteX42-337" fmla="*/ 2058326 w 8033654"/>
                  <a:gd name="connsiteY42-338" fmla="*/ 7031915 h 7031915"/>
                  <a:gd name="connsiteX43-339" fmla="*/ 2058286 w 8033654"/>
                  <a:gd name="connsiteY43-340" fmla="*/ 7031915 h 7031915"/>
                  <a:gd name="connsiteX44-341" fmla="*/ 1939655 w 8033654"/>
                  <a:gd name="connsiteY44-342" fmla="*/ 7019956 h 7031915"/>
                  <a:gd name="connsiteX45-343" fmla="*/ 1642007 w 8033654"/>
                  <a:gd name="connsiteY45-344" fmla="*/ 6859480 h 7031915"/>
                  <a:gd name="connsiteX46-345" fmla="*/ 1570173 w 8033654"/>
                  <a:gd name="connsiteY46-346" fmla="*/ 6772417 h 7031915"/>
                  <a:gd name="connsiteX47-347" fmla="*/ 1508795 w 8033654"/>
                  <a:gd name="connsiteY47-348" fmla="*/ 6649661 h 7031915"/>
                  <a:gd name="connsiteX48-349" fmla="*/ 1508794 w 8033654"/>
                  <a:gd name="connsiteY48-350" fmla="*/ 6649657 h 7031915"/>
                  <a:gd name="connsiteX49-351" fmla="*/ 115723 w 8033654"/>
                  <a:gd name="connsiteY49-352" fmla="*/ 3863519 h 7031915"/>
                  <a:gd name="connsiteX50-353" fmla="*/ 115722 w 8033654"/>
                  <a:gd name="connsiteY50-354" fmla="*/ 3863518 h 7031915"/>
                  <a:gd name="connsiteX51-355" fmla="*/ 29470 w 8033654"/>
                  <a:gd name="connsiteY51-356" fmla="*/ 3691014 h 7031915"/>
                  <a:gd name="connsiteX52-357" fmla="*/ 11962 w 8033654"/>
                  <a:gd name="connsiteY52-358" fmla="*/ 3634608 h 7031915"/>
                  <a:gd name="connsiteX53-359" fmla="*/ 0 w 8033654"/>
                  <a:gd name="connsiteY53-360" fmla="*/ 3515957 h 7031915"/>
                  <a:gd name="connsiteX54-361" fmla="*/ 11962 w 8033654"/>
                  <a:gd name="connsiteY54-362" fmla="*/ 3397306 h 7031915"/>
                  <a:gd name="connsiteX55-363" fmla="*/ 29470 w 8033654"/>
                  <a:gd name="connsiteY55-364" fmla="*/ 3340901 h 7031915"/>
                  <a:gd name="connsiteX56-365" fmla="*/ 115722 w 8033654"/>
                  <a:gd name="connsiteY56-366" fmla="*/ 3168396 h 7031915"/>
                  <a:gd name="connsiteX57-367" fmla="*/ 115723 w 8033654"/>
                  <a:gd name="connsiteY57-368" fmla="*/ 3168396 h 7031915"/>
                  <a:gd name="connsiteX58-369" fmla="*/ 1508796 w 8033654"/>
                  <a:gd name="connsiteY58-370" fmla="*/ 382255 h 7031915"/>
                  <a:gd name="connsiteX59-371" fmla="*/ 1570174 w 8033654"/>
                  <a:gd name="connsiteY59-372" fmla="*/ 259499 h 7031915"/>
                  <a:gd name="connsiteX60-373" fmla="*/ 1642008 w 8033654"/>
                  <a:gd name="connsiteY60-374" fmla="*/ 172435 h 7031915"/>
                  <a:gd name="connsiteX61-375" fmla="*/ 1939656 w 8033654"/>
                  <a:gd name="connsiteY61-376" fmla="*/ 11959 h 7031915"/>
                  <a:gd name="connsiteX62-377" fmla="*/ 2058287 w 8033654"/>
                  <a:gd name="connsiteY62-378" fmla="*/ 0 h 7031915"/>
                  <a:gd name="connsiteX0-379" fmla="*/ 6552162 w 8033654"/>
                  <a:gd name="connsiteY0-380" fmla="*/ 494730 h 7031915"/>
                  <a:gd name="connsiteX1-381" fmla="*/ 6555365 w 8033654"/>
                  <a:gd name="connsiteY1-382" fmla="*/ 531027 h 7031915"/>
                  <a:gd name="connsiteX2-383" fmla="*/ 6556798 w 8033654"/>
                  <a:gd name="connsiteY2-384" fmla="*/ 533489 h 7031915"/>
                  <a:gd name="connsiteX3-385" fmla="*/ 6555247 w 8033654"/>
                  <a:gd name="connsiteY3-386" fmla="*/ 510071 h 7031915"/>
                  <a:gd name="connsiteX4-387" fmla="*/ 6552162 w 8033654"/>
                  <a:gd name="connsiteY4-388" fmla="*/ 494730 h 7031915"/>
                  <a:gd name="connsiteX5-389" fmla="*/ 6529086 w 8033654"/>
                  <a:gd name="connsiteY5-390" fmla="*/ 402424 h 7031915"/>
                  <a:gd name="connsiteX6-391" fmla="*/ 6546753 w 8033654"/>
                  <a:gd name="connsiteY6-392" fmla="*/ 467828 h 7031915"/>
                  <a:gd name="connsiteX7-393" fmla="*/ 6540064 w 8033654"/>
                  <a:gd name="connsiteY7-394" fmla="*/ 434562 h 7031915"/>
                  <a:gd name="connsiteX8-395" fmla="*/ 6529086 w 8033654"/>
                  <a:gd name="connsiteY8-396" fmla="*/ 402424 h 7031915"/>
                  <a:gd name="connsiteX9-397" fmla="*/ 6482461 w 8033654"/>
                  <a:gd name="connsiteY9-398" fmla="*/ 295697 h 7031915"/>
                  <a:gd name="connsiteX10-399" fmla="*/ 6520430 w 8033654"/>
                  <a:gd name="connsiteY10-400" fmla="*/ 377086 h 7031915"/>
                  <a:gd name="connsiteX11-401" fmla="*/ 6515577 w 8033654"/>
                  <a:gd name="connsiteY11-402" fmla="*/ 362878 h 7031915"/>
                  <a:gd name="connsiteX12-403" fmla="*/ 6482461 w 8033654"/>
                  <a:gd name="connsiteY12-404" fmla="*/ 295697 h 7031915"/>
                  <a:gd name="connsiteX13-405" fmla="*/ 2058287 w 8033654"/>
                  <a:gd name="connsiteY13-406" fmla="*/ 0 h 7031915"/>
                  <a:gd name="connsiteX14-407" fmla="*/ 2058326 w 8033654"/>
                  <a:gd name="connsiteY14-408" fmla="*/ 0 h 7031915"/>
                  <a:gd name="connsiteX15-409" fmla="*/ 5971699 w 8033654"/>
                  <a:gd name="connsiteY15-410" fmla="*/ 0 h 7031915"/>
                  <a:gd name="connsiteX16-411" fmla="*/ 5971700 w 8033654"/>
                  <a:gd name="connsiteY16-412" fmla="*/ 0 h 7031915"/>
                  <a:gd name="connsiteX17-413" fmla="*/ 5971740 w 8033654"/>
                  <a:gd name="connsiteY17-414" fmla="*/ 0 h 7031915"/>
                  <a:gd name="connsiteX18-415" fmla="*/ 6090371 w 8033654"/>
                  <a:gd name="connsiteY18-416" fmla="*/ 11959 h 7031915"/>
                  <a:gd name="connsiteX19-417" fmla="*/ 6357004 w 8033654"/>
                  <a:gd name="connsiteY19-418" fmla="*/ 143562 h 7031915"/>
                  <a:gd name="connsiteX20-419" fmla="*/ 6421756 w 8033654"/>
                  <a:gd name="connsiteY20-420" fmla="*/ 209878 h 7031915"/>
                  <a:gd name="connsiteX21-421" fmla="*/ 6426018 w 8033654"/>
                  <a:gd name="connsiteY21-422" fmla="*/ 214243 h 7031915"/>
                  <a:gd name="connsiteX22-423" fmla="*/ 6463356 w 8033654"/>
                  <a:gd name="connsiteY22-424" fmla="*/ 268125 h 7031915"/>
                  <a:gd name="connsiteX23-425" fmla="*/ 6480094 w 8033654"/>
                  <a:gd name="connsiteY23-426" fmla="*/ 292278 h 7031915"/>
                  <a:gd name="connsiteX24-427" fmla="*/ 6490605 w 8033654"/>
                  <a:gd name="connsiteY24-428" fmla="*/ 298322 h 7031915"/>
                  <a:gd name="connsiteX25-429" fmla="*/ 7949332 w 8033654"/>
                  <a:gd name="connsiteY25-430" fmla="*/ 3216682 h 7031915"/>
                  <a:gd name="connsiteX26-431" fmla="*/ 7992299 w 8033654"/>
                  <a:gd name="connsiteY26-432" fmla="*/ 3302616 h 7031915"/>
                  <a:gd name="connsiteX27-433" fmla="*/ 8021693 w 8033654"/>
                  <a:gd name="connsiteY27-434" fmla="*/ 3397306 h 7031915"/>
                  <a:gd name="connsiteX28-435" fmla="*/ 8033654 w 8033654"/>
                  <a:gd name="connsiteY28-436" fmla="*/ 3515957 h 7031915"/>
                  <a:gd name="connsiteX29-437" fmla="*/ 8021693 w 8033654"/>
                  <a:gd name="connsiteY29-438" fmla="*/ 3634608 h 7031915"/>
                  <a:gd name="connsiteX30-439" fmla="*/ 7992299 w 8033654"/>
                  <a:gd name="connsiteY30-440" fmla="*/ 3729298 h 7031915"/>
                  <a:gd name="connsiteX31-441" fmla="*/ 7949332 w 8033654"/>
                  <a:gd name="connsiteY31-442" fmla="*/ 3815232 h 7031915"/>
                  <a:gd name="connsiteX32-443" fmla="*/ 6535055 w 8033654"/>
                  <a:gd name="connsiteY32-444" fmla="*/ 6638796 h 7031915"/>
                  <a:gd name="connsiteX33-445" fmla="*/ 6524461 w 8033654"/>
                  <a:gd name="connsiteY33-446" fmla="*/ 6646190 h 7031915"/>
                  <a:gd name="connsiteX34-447" fmla="*/ 6482456 w 8033654"/>
                  <a:gd name="connsiteY34-448" fmla="*/ 6736229 h 7031915"/>
                  <a:gd name="connsiteX35-449" fmla="*/ 6090371 w 8033654"/>
                  <a:gd name="connsiteY35-450" fmla="*/ 7019956 h 7031915"/>
                  <a:gd name="connsiteX36-451" fmla="*/ 5971740 w 8033654"/>
                  <a:gd name="connsiteY36-452" fmla="*/ 7031915 h 7031915"/>
                  <a:gd name="connsiteX37-453" fmla="*/ 5971700 w 8033654"/>
                  <a:gd name="connsiteY37-454" fmla="*/ 7031915 h 7031915"/>
                  <a:gd name="connsiteX38-455" fmla="*/ 2058326 w 8033654"/>
                  <a:gd name="connsiteY38-456" fmla="*/ 7031915 h 7031915"/>
                  <a:gd name="connsiteX39-457" fmla="*/ 2176958 w 8033654"/>
                  <a:gd name="connsiteY39-458" fmla="*/ 7019956 h 7031915"/>
                  <a:gd name="connsiteX40-459" fmla="*/ 2176957 w 8033654"/>
                  <a:gd name="connsiteY40-460" fmla="*/ 7019956 h 7031915"/>
                  <a:gd name="connsiteX41-461" fmla="*/ 2058326 w 8033654"/>
                  <a:gd name="connsiteY41-462" fmla="*/ 7031915 h 7031915"/>
                  <a:gd name="connsiteX42-463" fmla="*/ 2058286 w 8033654"/>
                  <a:gd name="connsiteY42-464" fmla="*/ 7031915 h 7031915"/>
                  <a:gd name="connsiteX43-465" fmla="*/ 1939655 w 8033654"/>
                  <a:gd name="connsiteY43-466" fmla="*/ 7019956 h 7031915"/>
                  <a:gd name="connsiteX44-467" fmla="*/ 1642007 w 8033654"/>
                  <a:gd name="connsiteY44-468" fmla="*/ 6859480 h 7031915"/>
                  <a:gd name="connsiteX45-469" fmla="*/ 1570173 w 8033654"/>
                  <a:gd name="connsiteY45-470" fmla="*/ 6772417 h 7031915"/>
                  <a:gd name="connsiteX46-471" fmla="*/ 1508795 w 8033654"/>
                  <a:gd name="connsiteY46-472" fmla="*/ 6649661 h 7031915"/>
                  <a:gd name="connsiteX47-473" fmla="*/ 1508794 w 8033654"/>
                  <a:gd name="connsiteY47-474" fmla="*/ 6649657 h 7031915"/>
                  <a:gd name="connsiteX48-475" fmla="*/ 115723 w 8033654"/>
                  <a:gd name="connsiteY48-476" fmla="*/ 3863519 h 7031915"/>
                  <a:gd name="connsiteX49-477" fmla="*/ 115722 w 8033654"/>
                  <a:gd name="connsiteY49-478" fmla="*/ 3863518 h 7031915"/>
                  <a:gd name="connsiteX50-479" fmla="*/ 29470 w 8033654"/>
                  <a:gd name="connsiteY50-480" fmla="*/ 3691014 h 7031915"/>
                  <a:gd name="connsiteX51-481" fmla="*/ 11962 w 8033654"/>
                  <a:gd name="connsiteY51-482" fmla="*/ 3634608 h 7031915"/>
                  <a:gd name="connsiteX52-483" fmla="*/ 0 w 8033654"/>
                  <a:gd name="connsiteY52-484" fmla="*/ 3515957 h 7031915"/>
                  <a:gd name="connsiteX53-485" fmla="*/ 11962 w 8033654"/>
                  <a:gd name="connsiteY53-486" fmla="*/ 3397306 h 7031915"/>
                  <a:gd name="connsiteX54-487" fmla="*/ 29470 w 8033654"/>
                  <a:gd name="connsiteY54-488" fmla="*/ 3340901 h 7031915"/>
                  <a:gd name="connsiteX55-489" fmla="*/ 115722 w 8033654"/>
                  <a:gd name="connsiteY55-490" fmla="*/ 3168396 h 7031915"/>
                  <a:gd name="connsiteX56-491" fmla="*/ 115723 w 8033654"/>
                  <a:gd name="connsiteY56-492" fmla="*/ 3168396 h 7031915"/>
                  <a:gd name="connsiteX57-493" fmla="*/ 1508796 w 8033654"/>
                  <a:gd name="connsiteY57-494" fmla="*/ 382255 h 7031915"/>
                  <a:gd name="connsiteX58-495" fmla="*/ 1570174 w 8033654"/>
                  <a:gd name="connsiteY58-496" fmla="*/ 259499 h 7031915"/>
                  <a:gd name="connsiteX59-497" fmla="*/ 1642008 w 8033654"/>
                  <a:gd name="connsiteY59-498" fmla="*/ 172435 h 7031915"/>
                  <a:gd name="connsiteX60-499" fmla="*/ 1939656 w 8033654"/>
                  <a:gd name="connsiteY60-500" fmla="*/ 11959 h 7031915"/>
                  <a:gd name="connsiteX61-501" fmla="*/ 2058287 w 8033654"/>
                  <a:gd name="connsiteY61-502" fmla="*/ 0 h 7031915"/>
                  <a:gd name="connsiteX0-503" fmla="*/ 6552162 w 8033654"/>
                  <a:gd name="connsiteY0-504" fmla="*/ 494730 h 7031915"/>
                  <a:gd name="connsiteX1-505" fmla="*/ 6555365 w 8033654"/>
                  <a:gd name="connsiteY1-506" fmla="*/ 531027 h 7031915"/>
                  <a:gd name="connsiteX2-507" fmla="*/ 6556798 w 8033654"/>
                  <a:gd name="connsiteY2-508" fmla="*/ 533489 h 7031915"/>
                  <a:gd name="connsiteX3-509" fmla="*/ 6555247 w 8033654"/>
                  <a:gd name="connsiteY3-510" fmla="*/ 510071 h 7031915"/>
                  <a:gd name="connsiteX4-511" fmla="*/ 6552162 w 8033654"/>
                  <a:gd name="connsiteY4-512" fmla="*/ 494730 h 7031915"/>
                  <a:gd name="connsiteX5-513" fmla="*/ 6529086 w 8033654"/>
                  <a:gd name="connsiteY5-514" fmla="*/ 402424 h 7031915"/>
                  <a:gd name="connsiteX6-515" fmla="*/ 6540064 w 8033654"/>
                  <a:gd name="connsiteY6-516" fmla="*/ 434562 h 7031915"/>
                  <a:gd name="connsiteX7-517" fmla="*/ 6529086 w 8033654"/>
                  <a:gd name="connsiteY7-518" fmla="*/ 402424 h 7031915"/>
                  <a:gd name="connsiteX8-519" fmla="*/ 6482461 w 8033654"/>
                  <a:gd name="connsiteY8-520" fmla="*/ 295697 h 7031915"/>
                  <a:gd name="connsiteX9-521" fmla="*/ 6520430 w 8033654"/>
                  <a:gd name="connsiteY9-522" fmla="*/ 377086 h 7031915"/>
                  <a:gd name="connsiteX10-523" fmla="*/ 6515577 w 8033654"/>
                  <a:gd name="connsiteY10-524" fmla="*/ 362878 h 7031915"/>
                  <a:gd name="connsiteX11-525" fmla="*/ 6482461 w 8033654"/>
                  <a:gd name="connsiteY11-526" fmla="*/ 295697 h 7031915"/>
                  <a:gd name="connsiteX12-527" fmla="*/ 2058287 w 8033654"/>
                  <a:gd name="connsiteY12-528" fmla="*/ 0 h 7031915"/>
                  <a:gd name="connsiteX13-529" fmla="*/ 2058326 w 8033654"/>
                  <a:gd name="connsiteY13-530" fmla="*/ 0 h 7031915"/>
                  <a:gd name="connsiteX14-531" fmla="*/ 5971699 w 8033654"/>
                  <a:gd name="connsiteY14-532" fmla="*/ 0 h 7031915"/>
                  <a:gd name="connsiteX15-533" fmla="*/ 5971700 w 8033654"/>
                  <a:gd name="connsiteY15-534" fmla="*/ 0 h 7031915"/>
                  <a:gd name="connsiteX16-535" fmla="*/ 5971740 w 8033654"/>
                  <a:gd name="connsiteY16-536" fmla="*/ 0 h 7031915"/>
                  <a:gd name="connsiteX17-537" fmla="*/ 6090371 w 8033654"/>
                  <a:gd name="connsiteY17-538" fmla="*/ 11959 h 7031915"/>
                  <a:gd name="connsiteX18-539" fmla="*/ 6357004 w 8033654"/>
                  <a:gd name="connsiteY18-540" fmla="*/ 143562 h 7031915"/>
                  <a:gd name="connsiteX19-541" fmla="*/ 6421756 w 8033654"/>
                  <a:gd name="connsiteY19-542" fmla="*/ 209878 h 7031915"/>
                  <a:gd name="connsiteX20-543" fmla="*/ 6426018 w 8033654"/>
                  <a:gd name="connsiteY20-544" fmla="*/ 214243 h 7031915"/>
                  <a:gd name="connsiteX21-545" fmla="*/ 6463356 w 8033654"/>
                  <a:gd name="connsiteY21-546" fmla="*/ 268125 h 7031915"/>
                  <a:gd name="connsiteX22-547" fmla="*/ 6480094 w 8033654"/>
                  <a:gd name="connsiteY22-548" fmla="*/ 292278 h 7031915"/>
                  <a:gd name="connsiteX23-549" fmla="*/ 6490605 w 8033654"/>
                  <a:gd name="connsiteY23-550" fmla="*/ 298322 h 7031915"/>
                  <a:gd name="connsiteX24-551" fmla="*/ 7949332 w 8033654"/>
                  <a:gd name="connsiteY24-552" fmla="*/ 3216682 h 7031915"/>
                  <a:gd name="connsiteX25-553" fmla="*/ 7992299 w 8033654"/>
                  <a:gd name="connsiteY25-554" fmla="*/ 3302616 h 7031915"/>
                  <a:gd name="connsiteX26-555" fmla="*/ 8021693 w 8033654"/>
                  <a:gd name="connsiteY26-556" fmla="*/ 3397306 h 7031915"/>
                  <a:gd name="connsiteX27-557" fmla="*/ 8033654 w 8033654"/>
                  <a:gd name="connsiteY27-558" fmla="*/ 3515957 h 7031915"/>
                  <a:gd name="connsiteX28-559" fmla="*/ 8021693 w 8033654"/>
                  <a:gd name="connsiteY28-560" fmla="*/ 3634608 h 7031915"/>
                  <a:gd name="connsiteX29-561" fmla="*/ 7992299 w 8033654"/>
                  <a:gd name="connsiteY29-562" fmla="*/ 3729298 h 7031915"/>
                  <a:gd name="connsiteX30-563" fmla="*/ 7949332 w 8033654"/>
                  <a:gd name="connsiteY30-564" fmla="*/ 3815232 h 7031915"/>
                  <a:gd name="connsiteX31-565" fmla="*/ 6535055 w 8033654"/>
                  <a:gd name="connsiteY31-566" fmla="*/ 6638796 h 7031915"/>
                  <a:gd name="connsiteX32-567" fmla="*/ 6524461 w 8033654"/>
                  <a:gd name="connsiteY32-568" fmla="*/ 6646190 h 7031915"/>
                  <a:gd name="connsiteX33-569" fmla="*/ 6482456 w 8033654"/>
                  <a:gd name="connsiteY33-570" fmla="*/ 6736229 h 7031915"/>
                  <a:gd name="connsiteX34-571" fmla="*/ 6090371 w 8033654"/>
                  <a:gd name="connsiteY34-572" fmla="*/ 7019956 h 7031915"/>
                  <a:gd name="connsiteX35-573" fmla="*/ 5971740 w 8033654"/>
                  <a:gd name="connsiteY35-574" fmla="*/ 7031915 h 7031915"/>
                  <a:gd name="connsiteX36-575" fmla="*/ 5971700 w 8033654"/>
                  <a:gd name="connsiteY36-576" fmla="*/ 7031915 h 7031915"/>
                  <a:gd name="connsiteX37-577" fmla="*/ 2058326 w 8033654"/>
                  <a:gd name="connsiteY37-578" fmla="*/ 7031915 h 7031915"/>
                  <a:gd name="connsiteX38-579" fmla="*/ 2176958 w 8033654"/>
                  <a:gd name="connsiteY38-580" fmla="*/ 7019956 h 7031915"/>
                  <a:gd name="connsiteX39-581" fmla="*/ 2176957 w 8033654"/>
                  <a:gd name="connsiteY39-582" fmla="*/ 7019956 h 7031915"/>
                  <a:gd name="connsiteX40-583" fmla="*/ 2058326 w 8033654"/>
                  <a:gd name="connsiteY40-584" fmla="*/ 7031915 h 7031915"/>
                  <a:gd name="connsiteX41-585" fmla="*/ 2058286 w 8033654"/>
                  <a:gd name="connsiteY41-586" fmla="*/ 7031915 h 7031915"/>
                  <a:gd name="connsiteX42-587" fmla="*/ 1939655 w 8033654"/>
                  <a:gd name="connsiteY42-588" fmla="*/ 7019956 h 7031915"/>
                  <a:gd name="connsiteX43-589" fmla="*/ 1642007 w 8033654"/>
                  <a:gd name="connsiteY43-590" fmla="*/ 6859480 h 7031915"/>
                  <a:gd name="connsiteX44-591" fmla="*/ 1570173 w 8033654"/>
                  <a:gd name="connsiteY44-592" fmla="*/ 6772417 h 7031915"/>
                  <a:gd name="connsiteX45-593" fmla="*/ 1508795 w 8033654"/>
                  <a:gd name="connsiteY45-594" fmla="*/ 6649661 h 7031915"/>
                  <a:gd name="connsiteX46-595" fmla="*/ 1508794 w 8033654"/>
                  <a:gd name="connsiteY46-596" fmla="*/ 6649657 h 7031915"/>
                  <a:gd name="connsiteX47-597" fmla="*/ 115723 w 8033654"/>
                  <a:gd name="connsiteY47-598" fmla="*/ 3863519 h 7031915"/>
                  <a:gd name="connsiteX48-599" fmla="*/ 115722 w 8033654"/>
                  <a:gd name="connsiteY48-600" fmla="*/ 3863518 h 7031915"/>
                  <a:gd name="connsiteX49-601" fmla="*/ 29470 w 8033654"/>
                  <a:gd name="connsiteY49-602" fmla="*/ 3691014 h 7031915"/>
                  <a:gd name="connsiteX50-603" fmla="*/ 11962 w 8033654"/>
                  <a:gd name="connsiteY50-604" fmla="*/ 3634608 h 7031915"/>
                  <a:gd name="connsiteX51-605" fmla="*/ 0 w 8033654"/>
                  <a:gd name="connsiteY51-606" fmla="*/ 3515957 h 7031915"/>
                  <a:gd name="connsiteX52-607" fmla="*/ 11962 w 8033654"/>
                  <a:gd name="connsiteY52-608" fmla="*/ 3397306 h 7031915"/>
                  <a:gd name="connsiteX53-609" fmla="*/ 29470 w 8033654"/>
                  <a:gd name="connsiteY53-610" fmla="*/ 3340901 h 7031915"/>
                  <a:gd name="connsiteX54-611" fmla="*/ 115722 w 8033654"/>
                  <a:gd name="connsiteY54-612" fmla="*/ 3168396 h 7031915"/>
                  <a:gd name="connsiteX55-613" fmla="*/ 115723 w 8033654"/>
                  <a:gd name="connsiteY55-614" fmla="*/ 3168396 h 7031915"/>
                  <a:gd name="connsiteX56-615" fmla="*/ 1508796 w 8033654"/>
                  <a:gd name="connsiteY56-616" fmla="*/ 382255 h 7031915"/>
                  <a:gd name="connsiteX57-617" fmla="*/ 1570174 w 8033654"/>
                  <a:gd name="connsiteY57-618" fmla="*/ 259499 h 7031915"/>
                  <a:gd name="connsiteX58-619" fmla="*/ 1642008 w 8033654"/>
                  <a:gd name="connsiteY58-620" fmla="*/ 172435 h 7031915"/>
                  <a:gd name="connsiteX59-621" fmla="*/ 1939656 w 8033654"/>
                  <a:gd name="connsiteY59-622" fmla="*/ 11959 h 7031915"/>
                  <a:gd name="connsiteX60-623" fmla="*/ 2058287 w 8033654"/>
                  <a:gd name="connsiteY60-624" fmla="*/ 0 h 7031915"/>
                  <a:gd name="connsiteX0-625" fmla="*/ 6555247 w 8033654"/>
                  <a:gd name="connsiteY0-626" fmla="*/ 510071 h 7031915"/>
                  <a:gd name="connsiteX1-627" fmla="*/ 6555365 w 8033654"/>
                  <a:gd name="connsiteY1-628" fmla="*/ 531027 h 7031915"/>
                  <a:gd name="connsiteX2-629" fmla="*/ 6556798 w 8033654"/>
                  <a:gd name="connsiteY2-630" fmla="*/ 533489 h 7031915"/>
                  <a:gd name="connsiteX3-631" fmla="*/ 6555247 w 8033654"/>
                  <a:gd name="connsiteY3-632" fmla="*/ 510071 h 7031915"/>
                  <a:gd name="connsiteX4-633" fmla="*/ 6529086 w 8033654"/>
                  <a:gd name="connsiteY4-634" fmla="*/ 402424 h 7031915"/>
                  <a:gd name="connsiteX5-635" fmla="*/ 6540064 w 8033654"/>
                  <a:gd name="connsiteY5-636" fmla="*/ 434562 h 7031915"/>
                  <a:gd name="connsiteX6-637" fmla="*/ 6529086 w 8033654"/>
                  <a:gd name="connsiteY6-638" fmla="*/ 402424 h 7031915"/>
                  <a:gd name="connsiteX7-639" fmla="*/ 6482461 w 8033654"/>
                  <a:gd name="connsiteY7-640" fmla="*/ 295697 h 7031915"/>
                  <a:gd name="connsiteX8-641" fmla="*/ 6520430 w 8033654"/>
                  <a:gd name="connsiteY8-642" fmla="*/ 377086 h 7031915"/>
                  <a:gd name="connsiteX9-643" fmla="*/ 6515577 w 8033654"/>
                  <a:gd name="connsiteY9-644" fmla="*/ 362878 h 7031915"/>
                  <a:gd name="connsiteX10-645" fmla="*/ 6482461 w 8033654"/>
                  <a:gd name="connsiteY10-646" fmla="*/ 295697 h 7031915"/>
                  <a:gd name="connsiteX11-647" fmla="*/ 2058287 w 8033654"/>
                  <a:gd name="connsiteY11-648" fmla="*/ 0 h 7031915"/>
                  <a:gd name="connsiteX12-649" fmla="*/ 2058326 w 8033654"/>
                  <a:gd name="connsiteY12-650" fmla="*/ 0 h 7031915"/>
                  <a:gd name="connsiteX13-651" fmla="*/ 5971699 w 8033654"/>
                  <a:gd name="connsiteY13-652" fmla="*/ 0 h 7031915"/>
                  <a:gd name="connsiteX14-653" fmla="*/ 5971700 w 8033654"/>
                  <a:gd name="connsiteY14-654" fmla="*/ 0 h 7031915"/>
                  <a:gd name="connsiteX15-655" fmla="*/ 5971740 w 8033654"/>
                  <a:gd name="connsiteY15-656" fmla="*/ 0 h 7031915"/>
                  <a:gd name="connsiteX16-657" fmla="*/ 6090371 w 8033654"/>
                  <a:gd name="connsiteY16-658" fmla="*/ 11959 h 7031915"/>
                  <a:gd name="connsiteX17-659" fmla="*/ 6357004 w 8033654"/>
                  <a:gd name="connsiteY17-660" fmla="*/ 143562 h 7031915"/>
                  <a:gd name="connsiteX18-661" fmla="*/ 6421756 w 8033654"/>
                  <a:gd name="connsiteY18-662" fmla="*/ 209878 h 7031915"/>
                  <a:gd name="connsiteX19-663" fmla="*/ 6426018 w 8033654"/>
                  <a:gd name="connsiteY19-664" fmla="*/ 214243 h 7031915"/>
                  <a:gd name="connsiteX20-665" fmla="*/ 6463356 w 8033654"/>
                  <a:gd name="connsiteY20-666" fmla="*/ 268125 h 7031915"/>
                  <a:gd name="connsiteX21-667" fmla="*/ 6480094 w 8033654"/>
                  <a:gd name="connsiteY21-668" fmla="*/ 292278 h 7031915"/>
                  <a:gd name="connsiteX22-669" fmla="*/ 6490605 w 8033654"/>
                  <a:gd name="connsiteY22-670" fmla="*/ 298322 h 7031915"/>
                  <a:gd name="connsiteX23-671" fmla="*/ 7949332 w 8033654"/>
                  <a:gd name="connsiteY23-672" fmla="*/ 3216682 h 7031915"/>
                  <a:gd name="connsiteX24-673" fmla="*/ 7992299 w 8033654"/>
                  <a:gd name="connsiteY24-674" fmla="*/ 3302616 h 7031915"/>
                  <a:gd name="connsiteX25-675" fmla="*/ 8021693 w 8033654"/>
                  <a:gd name="connsiteY25-676" fmla="*/ 3397306 h 7031915"/>
                  <a:gd name="connsiteX26-677" fmla="*/ 8033654 w 8033654"/>
                  <a:gd name="connsiteY26-678" fmla="*/ 3515957 h 7031915"/>
                  <a:gd name="connsiteX27-679" fmla="*/ 8021693 w 8033654"/>
                  <a:gd name="connsiteY27-680" fmla="*/ 3634608 h 7031915"/>
                  <a:gd name="connsiteX28-681" fmla="*/ 7992299 w 8033654"/>
                  <a:gd name="connsiteY28-682" fmla="*/ 3729298 h 7031915"/>
                  <a:gd name="connsiteX29-683" fmla="*/ 7949332 w 8033654"/>
                  <a:gd name="connsiteY29-684" fmla="*/ 3815232 h 7031915"/>
                  <a:gd name="connsiteX30-685" fmla="*/ 6535055 w 8033654"/>
                  <a:gd name="connsiteY30-686" fmla="*/ 6638796 h 7031915"/>
                  <a:gd name="connsiteX31-687" fmla="*/ 6524461 w 8033654"/>
                  <a:gd name="connsiteY31-688" fmla="*/ 6646190 h 7031915"/>
                  <a:gd name="connsiteX32-689" fmla="*/ 6482456 w 8033654"/>
                  <a:gd name="connsiteY32-690" fmla="*/ 6736229 h 7031915"/>
                  <a:gd name="connsiteX33-691" fmla="*/ 6090371 w 8033654"/>
                  <a:gd name="connsiteY33-692" fmla="*/ 7019956 h 7031915"/>
                  <a:gd name="connsiteX34-693" fmla="*/ 5971740 w 8033654"/>
                  <a:gd name="connsiteY34-694" fmla="*/ 7031915 h 7031915"/>
                  <a:gd name="connsiteX35-695" fmla="*/ 5971700 w 8033654"/>
                  <a:gd name="connsiteY35-696" fmla="*/ 7031915 h 7031915"/>
                  <a:gd name="connsiteX36-697" fmla="*/ 2058326 w 8033654"/>
                  <a:gd name="connsiteY36-698" fmla="*/ 7031915 h 7031915"/>
                  <a:gd name="connsiteX37-699" fmla="*/ 2176958 w 8033654"/>
                  <a:gd name="connsiteY37-700" fmla="*/ 7019956 h 7031915"/>
                  <a:gd name="connsiteX38-701" fmla="*/ 2176957 w 8033654"/>
                  <a:gd name="connsiteY38-702" fmla="*/ 7019956 h 7031915"/>
                  <a:gd name="connsiteX39-703" fmla="*/ 2058326 w 8033654"/>
                  <a:gd name="connsiteY39-704" fmla="*/ 7031915 h 7031915"/>
                  <a:gd name="connsiteX40-705" fmla="*/ 2058286 w 8033654"/>
                  <a:gd name="connsiteY40-706" fmla="*/ 7031915 h 7031915"/>
                  <a:gd name="connsiteX41-707" fmla="*/ 1939655 w 8033654"/>
                  <a:gd name="connsiteY41-708" fmla="*/ 7019956 h 7031915"/>
                  <a:gd name="connsiteX42-709" fmla="*/ 1642007 w 8033654"/>
                  <a:gd name="connsiteY42-710" fmla="*/ 6859480 h 7031915"/>
                  <a:gd name="connsiteX43-711" fmla="*/ 1570173 w 8033654"/>
                  <a:gd name="connsiteY43-712" fmla="*/ 6772417 h 7031915"/>
                  <a:gd name="connsiteX44-713" fmla="*/ 1508795 w 8033654"/>
                  <a:gd name="connsiteY44-714" fmla="*/ 6649661 h 7031915"/>
                  <a:gd name="connsiteX45-715" fmla="*/ 1508794 w 8033654"/>
                  <a:gd name="connsiteY45-716" fmla="*/ 6649657 h 7031915"/>
                  <a:gd name="connsiteX46-717" fmla="*/ 115723 w 8033654"/>
                  <a:gd name="connsiteY46-718" fmla="*/ 3863519 h 7031915"/>
                  <a:gd name="connsiteX47-719" fmla="*/ 115722 w 8033654"/>
                  <a:gd name="connsiteY47-720" fmla="*/ 3863518 h 7031915"/>
                  <a:gd name="connsiteX48-721" fmla="*/ 29470 w 8033654"/>
                  <a:gd name="connsiteY48-722" fmla="*/ 3691014 h 7031915"/>
                  <a:gd name="connsiteX49-723" fmla="*/ 11962 w 8033654"/>
                  <a:gd name="connsiteY49-724" fmla="*/ 3634608 h 7031915"/>
                  <a:gd name="connsiteX50-725" fmla="*/ 0 w 8033654"/>
                  <a:gd name="connsiteY50-726" fmla="*/ 3515957 h 7031915"/>
                  <a:gd name="connsiteX51-727" fmla="*/ 11962 w 8033654"/>
                  <a:gd name="connsiteY51-728" fmla="*/ 3397306 h 7031915"/>
                  <a:gd name="connsiteX52-729" fmla="*/ 29470 w 8033654"/>
                  <a:gd name="connsiteY52-730" fmla="*/ 3340901 h 7031915"/>
                  <a:gd name="connsiteX53-731" fmla="*/ 115722 w 8033654"/>
                  <a:gd name="connsiteY53-732" fmla="*/ 3168396 h 7031915"/>
                  <a:gd name="connsiteX54-733" fmla="*/ 115723 w 8033654"/>
                  <a:gd name="connsiteY54-734" fmla="*/ 3168396 h 7031915"/>
                  <a:gd name="connsiteX55-735" fmla="*/ 1508796 w 8033654"/>
                  <a:gd name="connsiteY55-736" fmla="*/ 382255 h 7031915"/>
                  <a:gd name="connsiteX56-737" fmla="*/ 1570174 w 8033654"/>
                  <a:gd name="connsiteY56-738" fmla="*/ 259499 h 7031915"/>
                  <a:gd name="connsiteX57-739" fmla="*/ 1642008 w 8033654"/>
                  <a:gd name="connsiteY57-740" fmla="*/ 172435 h 7031915"/>
                  <a:gd name="connsiteX58-741" fmla="*/ 1939656 w 8033654"/>
                  <a:gd name="connsiteY58-742" fmla="*/ 11959 h 7031915"/>
                  <a:gd name="connsiteX59-743" fmla="*/ 2058287 w 8033654"/>
                  <a:gd name="connsiteY59-744" fmla="*/ 0 h 7031915"/>
                  <a:gd name="connsiteX0-745" fmla="*/ 6556798 w 8033654"/>
                  <a:gd name="connsiteY0-746" fmla="*/ 533489 h 7031915"/>
                  <a:gd name="connsiteX1-747" fmla="*/ 6555365 w 8033654"/>
                  <a:gd name="connsiteY1-748" fmla="*/ 531027 h 7031915"/>
                  <a:gd name="connsiteX2-749" fmla="*/ 6556798 w 8033654"/>
                  <a:gd name="connsiteY2-750" fmla="*/ 533489 h 7031915"/>
                  <a:gd name="connsiteX3-751" fmla="*/ 6529086 w 8033654"/>
                  <a:gd name="connsiteY3-752" fmla="*/ 402424 h 7031915"/>
                  <a:gd name="connsiteX4-753" fmla="*/ 6540064 w 8033654"/>
                  <a:gd name="connsiteY4-754" fmla="*/ 434562 h 7031915"/>
                  <a:gd name="connsiteX5-755" fmla="*/ 6529086 w 8033654"/>
                  <a:gd name="connsiteY5-756" fmla="*/ 402424 h 7031915"/>
                  <a:gd name="connsiteX6-757" fmla="*/ 6482461 w 8033654"/>
                  <a:gd name="connsiteY6-758" fmla="*/ 295697 h 7031915"/>
                  <a:gd name="connsiteX7-759" fmla="*/ 6520430 w 8033654"/>
                  <a:gd name="connsiteY7-760" fmla="*/ 377086 h 7031915"/>
                  <a:gd name="connsiteX8-761" fmla="*/ 6515577 w 8033654"/>
                  <a:gd name="connsiteY8-762" fmla="*/ 362878 h 7031915"/>
                  <a:gd name="connsiteX9-763" fmla="*/ 6482461 w 8033654"/>
                  <a:gd name="connsiteY9-764" fmla="*/ 295697 h 7031915"/>
                  <a:gd name="connsiteX10-765" fmla="*/ 2058287 w 8033654"/>
                  <a:gd name="connsiteY10-766" fmla="*/ 0 h 7031915"/>
                  <a:gd name="connsiteX11-767" fmla="*/ 2058326 w 8033654"/>
                  <a:gd name="connsiteY11-768" fmla="*/ 0 h 7031915"/>
                  <a:gd name="connsiteX12-769" fmla="*/ 5971699 w 8033654"/>
                  <a:gd name="connsiteY12-770" fmla="*/ 0 h 7031915"/>
                  <a:gd name="connsiteX13-771" fmla="*/ 5971700 w 8033654"/>
                  <a:gd name="connsiteY13-772" fmla="*/ 0 h 7031915"/>
                  <a:gd name="connsiteX14-773" fmla="*/ 5971740 w 8033654"/>
                  <a:gd name="connsiteY14-774" fmla="*/ 0 h 7031915"/>
                  <a:gd name="connsiteX15-775" fmla="*/ 6090371 w 8033654"/>
                  <a:gd name="connsiteY15-776" fmla="*/ 11959 h 7031915"/>
                  <a:gd name="connsiteX16-777" fmla="*/ 6357004 w 8033654"/>
                  <a:gd name="connsiteY16-778" fmla="*/ 143562 h 7031915"/>
                  <a:gd name="connsiteX17-779" fmla="*/ 6421756 w 8033654"/>
                  <a:gd name="connsiteY17-780" fmla="*/ 209878 h 7031915"/>
                  <a:gd name="connsiteX18-781" fmla="*/ 6426018 w 8033654"/>
                  <a:gd name="connsiteY18-782" fmla="*/ 214243 h 7031915"/>
                  <a:gd name="connsiteX19-783" fmla="*/ 6463356 w 8033654"/>
                  <a:gd name="connsiteY19-784" fmla="*/ 268125 h 7031915"/>
                  <a:gd name="connsiteX20-785" fmla="*/ 6480094 w 8033654"/>
                  <a:gd name="connsiteY20-786" fmla="*/ 292278 h 7031915"/>
                  <a:gd name="connsiteX21-787" fmla="*/ 6490605 w 8033654"/>
                  <a:gd name="connsiteY21-788" fmla="*/ 298322 h 7031915"/>
                  <a:gd name="connsiteX22-789" fmla="*/ 7949332 w 8033654"/>
                  <a:gd name="connsiteY22-790" fmla="*/ 3216682 h 7031915"/>
                  <a:gd name="connsiteX23-791" fmla="*/ 7992299 w 8033654"/>
                  <a:gd name="connsiteY23-792" fmla="*/ 3302616 h 7031915"/>
                  <a:gd name="connsiteX24-793" fmla="*/ 8021693 w 8033654"/>
                  <a:gd name="connsiteY24-794" fmla="*/ 3397306 h 7031915"/>
                  <a:gd name="connsiteX25-795" fmla="*/ 8033654 w 8033654"/>
                  <a:gd name="connsiteY25-796" fmla="*/ 3515957 h 7031915"/>
                  <a:gd name="connsiteX26-797" fmla="*/ 8021693 w 8033654"/>
                  <a:gd name="connsiteY26-798" fmla="*/ 3634608 h 7031915"/>
                  <a:gd name="connsiteX27-799" fmla="*/ 7992299 w 8033654"/>
                  <a:gd name="connsiteY27-800" fmla="*/ 3729298 h 7031915"/>
                  <a:gd name="connsiteX28-801" fmla="*/ 7949332 w 8033654"/>
                  <a:gd name="connsiteY28-802" fmla="*/ 3815232 h 7031915"/>
                  <a:gd name="connsiteX29-803" fmla="*/ 6535055 w 8033654"/>
                  <a:gd name="connsiteY29-804" fmla="*/ 6638796 h 7031915"/>
                  <a:gd name="connsiteX30-805" fmla="*/ 6524461 w 8033654"/>
                  <a:gd name="connsiteY30-806" fmla="*/ 6646190 h 7031915"/>
                  <a:gd name="connsiteX31-807" fmla="*/ 6482456 w 8033654"/>
                  <a:gd name="connsiteY31-808" fmla="*/ 6736229 h 7031915"/>
                  <a:gd name="connsiteX32-809" fmla="*/ 6090371 w 8033654"/>
                  <a:gd name="connsiteY32-810" fmla="*/ 7019956 h 7031915"/>
                  <a:gd name="connsiteX33-811" fmla="*/ 5971740 w 8033654"/>
                  <a:gd name="connsiteY33-812" fmla="*/ 7031915 h 7031915"/>
                  <a:gd name="connsiteX34-813" fmla="*/ 5971700 w 8033654"/>
                  <a:gd name="connsiteY34-814" fmla="*/ 7031915 h 7031915"/>
                  <a:gd name="connsiteX35-815" fmla="*/ 2058326 w 8033654"/>
                  <a:gd name="connsiteY35-816" fmla="*/ 7031915 h 7031915"/>
                  <a:gd name="connsiteX36-817" fmla="*/ 2176958 w 8033654"/>
                  <a:gd name="connsiteY36-818" fmla="*/ 7019956 h 7031915"/>
                  <a:gd name="connsiteX37-819" fmla="*/ 2176957 w 8033654"/>
                  <a:gd name="connsiteY37-820" fmla="*/ 7019956 h 7031915"/>
                  <a:gd name="connsiteX38-821" fmla="*/ 2058326 w 8033654"/>
                  <a:gd name="connsiteY38-822" fmla="*/ 7031915 h 7031915"/>
                  <a:gd name="connsiteX39-823" fmla="*/ 2058286 w 8033654"/>
                  <a:gd name="connsiteY39-824" fmla="*/ 7031915 h 7031915"/>
                  <a:gd name="connsiteX40-825" fmla="*/ 1939655 w 8033654"/>
                  <a:gd name="connsiteY40-826" fmla="*/ 7019956 h 7031915"/>
                  <a:gd name="connsiteX41-827" fmla="*/ 1642007 w 8033654"/>
                  <a:gd name="connsiteY41-828" fmla="*/ 6859480 h 7031915"/>
                  <a:gd name="connsiteX42-829" fmla="*/ 1570173 w 8033654"/>
                  <a:gd name="connsiteY42-830" fmla="*/ 6772417 h 7031915"/>
                  <a:gd name="connsiteX43-831" fmla="*/ 1508795 w 8033654"/>
                  <a:gd name="connsiteY43-832" fmla="*/ 6649661 h 7031915"/>
                  <a:gd name="connsiteX44-833" fmla="*/ 1508794 w 8033654"/>
                  <a:gd name="connsiteY44-834" fmla="*/ 6649657 h 7031915"/>
                  <a:gd name="connsiteX45-835" fmla="*/ 115723 w 8033654"/>
                  <a:gd name="connsiteY45-836" fmla="*/ 3863519 h 7031915"/>
                  <a:gd name="connsiteX46-837" fmla="*/ 115722 w 8033654"/>
                  <a:gd name="connsiteY46-838" fmla="*/ 3863518 h 7031915"/>
                  <a:gd name="connsiteX47-839" fmla="*/ 29470 w 8033654"/>
                  <a:gd name="connsiteY47-840" fmla="*/ 3691014 h 7031915"/>
                  <a:gd name="connsiteX48-841" fmla="*/ 11962 w 8033654"/>
                  <a:gd name="connsiteY48-842" fmla="*/ 3634608 h 7031915"/>
                  <a:gd name="connsiteX49-843" fmla="*/ 0 w 8033654"/>
                  <a:gd name="connsiteY49-844" fmla="*/ 3515957 h 7031915"/>
                  <a:gd name="connsiteX50-845" fmla="*/ 11962 w 8033654"/>
                  <a:gd name="connsiteY50-846" fmla="*/ 3397306 h 7031915"/>
                  <a:gd name="connsiteX51-847" fmla="*/ 29470 w 8033654"/>
                  <a:gd name="connsiteY51-848" fmla="*/ 3340901 h 7031915"/>
                  <a:gd name="connsiteX52-849" fmla="*/ 115722 w 8033654"/>
                  <a:gd name="connsiteY52-850" fmla="*/ 3168396 h 7031915"/>
                  <a:gd name="connsiteX53-851" fmla="*/ 115723 w 8033654"/>
                  <a:gd name="connsiteY53-852" fmla="*/ 3168396 h 7031915"/>
                  <a:gd name="connsiteX54-853" fmla="*/ 1508796 w 8033654"/>
                  <a:gd name="connsiteY54-854" fmla="*/ 382255 h 7031915"/>
                  <a:gd name="connsiteX55-855" fmla="*/ 1570174 w 8033654"/>
                  <a:gd name="connsiteY55-856" fmla="*/ 259499 h 7031915"/>
                  <a:gd name="connsiteX56-857" fmla="*/ 1642008 w 8033654"/>
                  <a:gd name="connsiteY56-858" fmla="*/ 172435 h 7031915"/>
                  <a:gd name="connsiteX57-859" fmla="*/ 1939656 w 8033654"/>
                  <a:gd name="connsiteY57-860" fmla="*/ 11959 h 7031915"/>
                  <a:gd name="connsiteX58-861" fmla="*/ 2058287 w 8033654"/>
                  <a:gd name="connsiteY58-862" fmla="*/ 0 h 7031915"/>
                  <a:gd name="connsiteX0-863" fmla="*/ 6529086 w 8033654"/>
                  <a:gd name="connsiteY0-864" fmla="*/ 402424 h 7031915"/>
                  <a:gd name="connsiteX1-865" fmla="*/ 6540064 w 8033654"/>
                  <a:gd name="connsiteY1-866" fmla="*/ 434562 h 7031915"/>
                  <a:gd name="connsiteX2-867" fmla="*/ 6529086 w 8033654"/>
                  <a:gd name="connsiteY2-868" fmla="*/ 402424 h 7031915"/>
                  <a:gd name="connsiteX3-869" fmla="*/ 6482461 w 8033654"/>
                  <a:gd name="connsiteY3-870" fmla="*/ 295697 h 7031915"/>
                  <a:gd name="connsiteX4-871" fmla="*/ 6520430 w 8033654"/>
                  <a:gd name="connsiteY4-872" fmla="*/ 377086 h 7031915"/>
                  <a:gd name="connsiteX5-873" fmla="*/ 6515577 w 8033654"/>
                  <a:gd name="connsiteY5-874" fmla="*/ 362878 h 7031915"/>
                  <a:gd name="connsiteX6-875" fmla="*/ 6482461 w 8033654"/>
                  <a:gd name="connsiteY6-876" fmla="*/ 295697 h 7031915"/>
                  <a:gd name="connsiteX7-877" fmla="*/ 2058287 w 8033654"/>
                  <a:gd name="connsiteY7-878" fmla="*/ 0 h 7031915"/>
                  <a:gd name="connsiteX8-879" fmla="*/ 2058326 w 8033654"/>
                  <a:gd name="connsiteY8-880" fmla="*/ 0 h 7031915"/>
                  <a:gd name="connsiteX9-881" fmla="*/ 5971699 w 8033654"/>
                  <a:gd name="connsiteY9-882" fmla="*/ 0 h 7031915"/>
                  <a:gd name="connsiteX10-883" fmla="*/ 5971700 w 8033654"/>
                  <a:gd name="connsiteY10-884" fmla="*/ 0 h 7031915"/>
                  <a:gd name="connsiteX11-885" fmla="*/ 5971740 w 8033654"/>
                  <a:gd name="connsiteY11-886" fmla="*/ 0 h 7031915"/>
                  <a:gd name="connsiteX12-887" fmla="*/ 6090371 w 8033654"/>
                  <a:gd name="connsiteY12-888" fmla="*/ 11959 h 7031915"/>
                  <a:gd name="connsiteX13-889" fmla="*/ 6357004 w 8033654"/>
                  <a:gd name="connsiteY13-890" fmla="*/ 143562 h 7031915"/>
                  <a:gd name="connsiteX14-891" fmla="*/ 6421756 w 8033654"/>
                  <a:gd name="connsiteY14-892" fmla="*/ 209878 h 7031915"/>
                  <a:gd name="connsiteX15-893" fmla="*/ 6426018 w 8033654"/>
                  <a:gd name="connsiteY15-894" fmla="*/ 214243 h 7031915"/>
                  <a:gd name="connsiteX16-895" fmla="*/ 6463356 w 8033654"/>
                  <a:gd name="connsiteY16-896" fmla="*/ 268125 h 7031915"/>
                  <a:gd name="connsiteX17-897" fmla="*/ 6480094 w 8033654"/>
                  <a:gd name="connsiteY17-898" fmla="*/ 292278 h 7031915"/>
                  <a:gd name="connsiteX18-899" fmla="*/ 6490605 w 8033654"/>
                  <a:gd name="connsiteY18-900" fmla="*/ 298322 h 7031915"/>
                  <a:gd name="connsiteX19-901" fmla="*/ 7949332 w 8033654"/>
                  <a:gd name="connsiteY19-902" fmla="*/ 3216682 h 7031915"/>
                  <a:gd name="connsiteX20-903" fmla="*/ 7992299 w 8033654"/>
                  <a:gd name="connsiteY20-904" fmla="*/ 3302616 h 7031915"/>
                  <a:gd name="connsiteX21-905" fmla="*/ 8021693 w 8033654"/>
                  <a:gd name="connsiteY21-906" fmla="*/ 3397306 h 7031915"/>
                  <a:gd name="connsiteX22-907" fmla="*/ 8033654 w 8033654"/>
                  <a:gd name="connsiteY22-908" fmla="*/ 3515957 h 7031915"/>
                  <a:gd name="connsiteX23-909" fmla="*/ 8021693 w 8033654"/>
                  <a:gd name="connsiteY23-910" fmla="*/ 3634608 h 7031915"/>
                  <a:gd name="connsiteX24-911" fmla="*/ 7992299 w 8033654"/>
                  <a:gd name="connsiteY24-912" fmla="*/ 3729298 h 7031915"/>
                  <a:gd name="connsiteX25-913" fmla="*/ 7949332 w 8033654"/>
                  <a:gd name="connsiteY25-914" fmla="*/ 3815232 h 7031915"/>
                  <a:gd name="connsiteX26-915" fmla="*/ 6535055 w 8033654"/>
                  <a:gd name="connsiteY26-916" fmla="*/ 6638796 h 7031915"/>
                  <a:gd name="connsiteX27-917" fmla="*/ 6524461 w 8033654"/>
                  <a:gd name="connsiteY27-918" fmla="*/ 6646190 h 7031915"/>
                  <a:gd name="connsiteX28-919" fmla="*/ 6482456 w 8033654"/>
                  <a:gd name="connsiteY28-920" fmla="*/ 6736229 h 7031915"/>
                  <a:gd name="connsiteX29-921" fmla="*/ 6090371 w 8033654"/>
                  <a:gd name="connsiteY29-922" fmla="*/ 7019956 h 7031915"/>
                  <a:gd name="connsiteX30-923" fmla="*/ 5971740 w 8033654"/>
                  <a:gd name="connsiteY30-924" fmla="*/ 7031915 h 7031915"/>
                  <a:gd name="connsiteX31-925" fmla="*/ 5971700 w 8033654"/>
                  <a:gd name="connsiteY31-926" fmla="*/ 7031915 h 7031915"/>
                  <a:gd name="connsiteX32-927" fmla="*/ 2058326 w 8033654"/>
                  <a:gd name="connsiteY32-928" fmla="*/ 7031915 h 7031915"/>
                  <a:gd name="connsiteX33-929" fmla="*/ 2176958 w 8033654"/>
                  <a:gd name="connsiteY33-930" fmla="*/ 7019956 h 7031915"/>
                  <a:gd name="connsiteX34-931" fmla="*/ 2176957 w 8033654"/>
                  <a:gd name="connsiteY34-932" fmla="*/ 7019956 h 7031915"/>
                  <a:gd name="connsiteX35-933" fmla="*/ 2058326 w 8033654"/>
                  <a:gd name="connsiteY35-934" fmla="*/ 7031915 h 7031915"/>
                  <a:gd name="connsiteX36-935" fmla="*/ 2058286 w 8033654"/>
                  <a:gd name="connsiteY36-936" fmla="*/ 7031915 h 7031915"/>
                  <a:gd name="connsiteX37-937" fmla="*/ 1939655 w 8033654"/>
                  <a:gd name="connsiteY37-938" fmla="*/ 7019956 h 7031915"/>
                  <a:gd name="connsiteX38-939" fmla="*/ 1642007 w 8033654"/>
                  <a:gd name="connsiteY38-940" fmla="*/ 6859480 h 7031915"/>
                  <a:gd name="connsiteX39-941" fmla="*/ 1570173 w 8033654"/>
                  <a:gd name="connsiteY39-942" fmla="*/ 6772417 h 7031915"/>
                  <a:gd name="connsiteX40-943" fmla="*/ 1508795 w 8033654"/>
                  <a:gd name="connsiteY40-944" fmla="*/ 6649661 h 7031915"/>
                  <a:gd name="connsiteX41-945" fmla="*/ 1508794 w 8033654"/>
                  <a:gd name="connsiteY41-946" fmla="*/ 6649657 h 7031915"/>
                  <a:gd name="connsiteX42-947" fmla="*/ 115723 w 8033654"/>
                  <a:gd name="connsiteY42-948" fmla="*/ 3863519 h 7031915"/>
                  <a:gd name="connsiteX43-949" fmla="*/ 115722 w 8033654"/>
                  <a:gd name="connsiteY43-950" fmla="*/ 3863518 h 7031915"/>
                  <a:gd name="connsiteX44-951" fmla="*/ 29470 w 8033654"/>
                  <a:gd name="connsiteY44-952" fmla="*/ 3691014 h 7031915"/>
                  <a:gd name="connsiteX45-953" fmla="*/ 11962 w 8033654"/>
                  <a:gd name="connsiteY45-954" fmla="*/ 3634608 h 7031915"/>
                  <a:gd name="connsiteX46-955" fmla="*/ 0 w 8033654"/>
                  <a:gd name="connsiteY46-956" fmla="*/ 3515957 h 7031915"/>
                  <a:gd name="connsiteX47-957" fmla="*/ 11962 w 8033654"/>
                  <a:gd name="connsiteY47-958" fmla="*/ 3397306 h 7031915"/>
                  <a:gd name="connsiteX48-959" fmla="*/ 29470 w 8033654"/>
                  <a:gd name="connsiteY48-960" fmla="*/ 3340901 h 7031915"/>
                  <a:gd name="connsiteX49-961" fmla="*/ 115722 w 8033654"/>
                  <a:gd name="connsiteY49-962" fmla="*/ 3168396 h 7031915"/>
                  <a:gd name="connsiteX50-963" fmla="*/ 115723 w 8033654"/>
                  <a:gd name="connsiteY50-964" fmla="*/ 3168396 h 7031915"/>
                  <a:gd name="connsiteX51-965" fmla="*/ 1508796 w 8033654"/>
                  <a:gd name="connsiteY51-966" fmla="*/ 382255 h 7031915"/>
                  <a:gd name="connsiteX52-967" fmla="*/ 1570174 w 8033654"/>
                  <a:gd name="connsiteY52-968" fmla="*/ 259499 h 7031915"/>
                  <a:gd name="connsiteX53-969" fmla="*/ 1642008 w 8033654"/>
                  <a:gd name="connsiteY53-970" fmla="*/ 172435 h 7031915"/>
                  <a:gd name="connsiteX54-971" fmla="*/ 1939656 w 8033654"/>
                  <a:gd name="connsiteY54-972" fmla="*/ 11959 h 7031915"/>
                  <a:gd name="connsiteX55-973" fmla="*/ 2058287 w 8033654"/>
                  <a:gd name="connsiteY55-974" fmla="*/ 0 h 7031915"/>
                  <a:gd name="connsiteX0-975" fmla="*/ 6529086 w 8033654"/>
                  <a:gd name="connsiteY0-976" fmla="*/ 402424 h 7031915"/>
                  <a:gd name="connsiteX1-977" fmla="*/ 6540064 w 8033654"/>
                  <a:gd name="connsiteY1-978" fmla="*/ 434562 h 7031915"/>
                  <a:gd name="connsiteX2-979" fmla="*/ 6529086 w 8033654"/>
                  <a:gd name="connsiteY2-980" fmla="*/ 402424 h 7031915"/>
                  <a:gd name="connsiteX3-981" fmla="*/ 6482461 w 8033654"/>
                  <a:gd name="connsiteY3-982" fmla="*/ 295697 h 7031915"/>
                  <a:gd name="connsiteX4-983" fmla="*/ 6520430 w 8033654"/>
                  <a:gd name="connsiteY4-984" fmla="*/ 377086 h 7031915"/>
                  <a:gd name="connsiteX5-985" fmla="*/ 6515577 w 8033654"/>
                  <a:gd name="connsiteY5-986" fmla="*/ 362878 h 7031915"/>
                  <a:gd name="connsiteX6-987" fmla="*/ 6482461 w 8033654"/>
                  <a:gd name="connsiteY6-988" fmla="*/ 295697 h 7031915"/>
                  <a:gd name="connsiteX7-989" fmla="*/ 2058287 w 8033654"/>
                  <a:gd name="connsiteY7-990" fmla="*/ 0 h 7031915"/>
                  <a:gd name="connsiteX8-991" fmla="*/ 2058326 w 8033654"/>
                  <a:gd name="connsiteY8-992" fmla="*/ 0 h 7031915"/>
                  <a:gd name="connsiteX9-993" fmla="*/ 5971699 w 8033654"/>
                  <a:gd name="connsiteY9-994" fmla="*/ 0 h 7031915"/>
                  <a:gd name="connsiteX10-995" fmla="*/ 5971700 w 8033654"/>
                  <a:gd name="connsiteY10-996" fmla="*/ 0 h 7031915"/>
                  <a:gd name="connsiteX11-997" fmla="*/ 5971740 w 8033654"/>
                  <a:gd name="connsiteY11-998" fmla="*/ 0 h 7031915"/>
                  <a:gd name="connsiteX12-999" fmla="*/ 6090371 w 8033654"/>
                  <a:gd name="connsiteY12-1000" fmla="*/ 11959 h 7031915"/>
                  <a:gd name="connsiteX13-1001" fmla="*/ 6357004 w 8033654"/>
                  <a:gd name="connsiteY13-1002" fmla="*/ 143562 h 7031915"/>
                  <a:gd name="connsiteX14-1003" fmla="*/ 6421756 w 8033654"/>
                  <a:gd name="connsiteY14-1004" fmla="*/ 209878 h 7031915"/>
                  <a:gd name="connsiteX15-1005" fmla="*/ 6426018 w 8033654"/>
                  <a:gd name="connsiteY15-1006" fmla="*/ 214243 h 7031915"/>
                  <a:gd name="connsiteX16-1007" fmla="*/ 6463356 w 8033654"/>
                  <a:gd name="connsiteY16-1008" fmla="*/ 268125 h 7031915"/>
                  <a:gd name="connsiteX17-1009" fmla="*/ 6480094 w 8033654"/>
                  <a:gd name="connsiteY17-1010" fmla="*/ 292278 h 7031915"/>
                  <a:gd name="connsiteX18-1011" fmla="*/ 7949332 w 8033654"/>
                  <a:gd name="connsiteY18-1012" fmla="*/ 3216682 h 7031915"/>
                  <a:gd name="connsiteX19-1013" fmla="*/ 7992299 w 8033654"/>
                  <a:gd name="connsiteY19-1014" fmla="*/ 3302616 h 7031915"/>
                  <a:gd name="connsiteX20-1015" fmla="*/ 8021693 w 8033654"/>
                  <a:gd name="connsiteY20-1016" fmla="*/ 3397306 h 7031915"/>
                  <a:gd name="connsiteX21-1017" fmla="*/ 8033654 w 8033654"/>
                  <a:gd name="connsiteY21-1018" fmla="*/ 3515957 h 7031915"/>
                  <a:gd name="connsiteX22-1019" fmla="*/ 8021693 w 8033654"/>
                  <a:gd name="connsiteY22-1020" fmla="*/ 3634608 h 7031915"/>
                  <a:gd name="connsiteX23-1021" fmla="*/ 7992299 w 8033654"/>
                  <a:gd name="connsiteY23-1022" fmla="*/ 3729298 h 7031915"/>
                  <a:gd name="connsiteX24-1023" fmla="*/ 7949332 w 8033654"/>
                  <a:gd name="connsiteY24-1024" fmla="*/ 3815232 h 7031915"/>
                  <a:gd name="connsiteX25-1025" fmla="*/ 6535055 w 8033654"/>
                  <a:gd name="connsiteY25-1026" fmla="*/ 6638796 h 7031915"/>
                  <a:gd name="connsiteX26-1027" fmla="*/ 6524461 w 8033654"/>
                  <a:gd name="connsiteY26-1028" fmla="*/ 6646190 h 7031915"/>
                  <a:gd name="connsiteX27-1029" fmla="*/ 6482456 w 8033654"/>
                  <a:gd name="connsiteY27-1030" fmla="*/ 6736229 h 7031915"/>
                  <a:gd name="connsiteX28-1031" fmla="*/ 6090371 w 8033654"/>
                  <a:gd name="connsiteY28-1032" fmla="*/ 7019956 h 7031915"/>
                  <a:gd name="connsiteX29-1033" fmla="*/ 5971740 w 8033654"/>
                  <a:gd name="connsiteY29-1034" fmla="*/ 7031915 h 7031915"/>
                  <a:gd name="connsiteX30-1035" fmla="*/ 5971700 w 8033654"/>
                  <a:gd name="connsiteY30-1036" fmla="*/ 7031915 h 7031915"/>
                  <a:gd name="connsiteX31-1037" fmla="*/ 2058326 w 8033654"/>
                  <a:gd name="connsiteY31-1038" fmla="*/ 7031915 h 7031915"/>
                  <a:gd name="connsiteX32-1039" fmla="*/ 2176958 w 8033654"/>
                  <a:gd name="connsiteY32-1040" fmla="*/ 7019956 h 7031915"/>
                  <a:gd name="connsiteX33-1041" fmla="*/ 2176957 w 8033654"/>
                  <a:gd name="connsiteY33-1042" fmla="*/ 7019956 h 7031915"/>
                  <a:gd name="connsiteX34-1043" fmla="*/ 2058326 w 8033654"/>
                  <a:gd name="connsiteY34-1044" fmla="*/ 7031915 h 7031915"/>
                  <a:gd name="connsiteX35-1045" fmla="*/ 2058286 w 8033654"/>
                  <a:gd name="connsiteY35-1046" fmla="*/ 7031915 h 7031915"/>
                  <a:gd name="connsiteX36-1047" fmla="*/ 1939655 w 8033654"/>
                  <a:gd name="connsiteY36-1048" fmla="*/ 7019956 h 7031915"/>
                  <a:gd name="connsiteX37-1049" fmla="*/ 1642007 w 8033654"/>
                  <a:gd name="connsiteY37-1050" fmla="*/ 6859480 h 7031915"/>
                  <a:gd name="connsiteX38-1051" fmla="*/ 1570173 w 8033654"/>
                  <a:gd name="connsiteY38-1052" fmla="*/ 6772417 h 7031915"/>
                  <a:gd name="connsiteX39-1053" fmla="*/ 1508795 w 8033654"/>
                  <a:gd name="connsiteY39-1054" fmla="*/ 6649661 h 7031915"/>
                  <a:gd name="connsiteX40-1055" fmla="*/ 1508794 w 8033654"/>
                  <a:gd name="connsiteY40-1056" fmla="*/ 6649657 h 7031915"/>
                  <a:gd name="connsiteX41-1057" fmla="*/ 115723 w 8033654"/>
                  <a:gd name="connsiteY41-1058" fmla="*/ 3863519 h 7031915"/>
                  <a:gd name="connsiteX42-1059" fmla="*/ 115722 w 8033654"/>
                  <a:gd name="connsiteY42-1060" fmla="*/ 3863518 h 7031915"/>
                  <a:gd name="connsiteX43-1061" fmla="*/ 29470 w 8033654"/>
                  <a:gd name="connsiteY43-1062" fmla="*/ 3691014 h 7031915"/>
                  <a:gd name="connsiteX44-1063" fmla="*/ 11962 w 8033654"/>
                  <a:gd name="connsiteY44-1064" fmla="*/ 3634608 h 7031915"/>
                  <a:gd name="connsiteX45-1065" fmla="*/ 0 w 8033654"/>
                  <a:gd name="connsiteY45-1066" fmla="*/ 3515957 h 7031915"/>
                  <a:gd name="connsiteX46-1067" fmla="*/ 11962 w 8033654"/>
                  <a:gd name="connsiteY46-1068" fmla="*/ 3397306 h 7031915"/>
                  <a:gd name="connsiteX47-1069" fmla="*/ 29470 w 8033654"/>
                  <a:gd name="connsiteY47-1070" fmla="*/ 3340901 h 7031915"/>
                  <a:gd name="connsiteX48-1071" fmla="*/ 115722 w 8033654"/>
                  <a:gd name="connsiteY48-1072" fmla="*/ 3168396 h 7031915"/>
                  <a:gd name="connsiteX49-1073" fmla="*/ 115723 w 8033654"/>
                  <a:gd name="connsiteY49-1074" fmla="*/ 3168396 h 7031915"/>
                  <a:gd name="connsiteX50-1075" fmla="*/ 1508796 w 8033654"/>
                  <a:gd name="connsiteY50-1076" fmla="*/ 382255 h 7031915"/>
                  <a:gd name="connsiteX51-1077" fmla="*/ 1570174 w 8033654"/>
                  <a:gd name="connsiteY51-1078" fmla="*/ 259499 h 7031915"/>
                  <a:gd name="connsiteX52-1079" fmla="*/ 1642008 w 8033654"/>
                  <a:gd name="connsiteY52-1080" fmla="*/ 172435 h 7031915"/>
                  <a:gd name="connsiteX53-1081" fmla="*/ 1939656 w 8033654"/>
                  <a:gd name="connsiteY53-1082" fmla="*/ 11959 h 7031915"/>
                  <a:gd name="connsiteX54-1083" fmla="*/ 2058287 w 8033654"/>
                  <a:gd name="connsiteY54-1084" fmla="*/ 0 h 7031915"/>
                  <a:gd name="connsiteX0-1085" fmla="*/ 6529086 w 8033654"/>
                  <a:gd name="connsiteY0-1086" fmla="*/ 402424 h 7031915"/>
                  <a:gd name="connsiteX1-1087" fmla="*/ 6540064 w 8033654"/>
                  <a:gd name="connsiteY1-1088" fmla="*/ 434562 h 7031915"/>
                  <a:gd name="connsiteX2-1089" fmla="*/ 6529086 w 8033654"/>
                  <a:gd name="connsiteY2-1090" fmla="*/ 402424 h 7031915"/>
                  <a:gd name="connsiteX3-1091" fmla="*/ 6482461 w 8033654"/>
                  <a:gd name="connsiteY3-1092" fmla="*/ 295697 h 7031915"/>
                  <a:gd name="connsiteX4-1093" fmla="*/ 6520430 w 8033654"/>
                  <a:gd name="connsiteY4-1094" fmla="*/ 377086 h 7031915"/>
                  <a:gd name="connsiteX5-1095" fmla="*/ 6482461 w 8033654"/>
                  <a:gd name="connsiteY5-1096" fmla="*/ 295697 h 7031915"/>
                  <a:gd name="connsiteX6-1097" fmla="*/ 2058287 w 8033654"/>
                  <a:gd name="connsiteY6-1098" fmla="*/ 0 h 7031915"/>
                  <a:gd name="connsiteX7-1099" fmla="*/ 2058326 w 8033654"/>
                  <a:gd name="connsiteY7-1100" fmla="*/ 0 h 7031915"/>
                  <a:gd name="connsiteX8-1101" fmla="*/ 5971699 w 8033654"/>
                  <a:gd name="connsiteY8-1102" fmla="*/ 0 h 7031915"/>
                  <a:gd name="connsiteX9-1103" fmla="*/ 5971700 w 8033654"/>
                  <a:gd name="connsiteY9-1104" fmla="*/ 0 h 7031915"/>
                  <a:gd name="connsiteX10-1105" fmla="*/ 5971740 w 8033654"/>
                  <a:gd name="connsiteY10-1106" fmla="*/ 0 h 7031915"/>
                  <a:gd name="connsiteX11-1107" fmla="*/ 6090371 w 8033654"/>
                  <a:gd name="connsiteY11-1108" fmla="*/ 11959 h 7031915"/>
                  <a:gd name="connsiteX12-1109" fmla="*/ 6357004 w 8033654"/>
                  <a:gd name="connsiteY12-1110" fmla="*/ 143562 h 7031915"/>
                  <a:gd name="connsiteX13-1111" fmla="*/ 6421756 w 8033654"/>
                  <a:gd name="connsiteY13-1112" fmla="*/ 209878 h 7031915"/>
                  <a:gd name="connsiteX14-1113" fmla="*/ 6426018 w 8033654"/>
                  <a:gd name="connsiteY14-1114" fmla="*/ 214243 h 7031915"/>
                  <a:gd name="connsiteX15-1115" fmla="*/ 6463356 w 8033654"/>
                  <a:gd name="connsiteY15-1116" fmla="*/ 268125 h 7031915"/>
                  <a:gd name="connsiteX16-1117" fmla="*/ 6480094 w 8033654"/>
                  <a:gd name="connsiteY16-1118" fmla="*/ 292278 h 7031915"/>
                  <a:gd name="connsiteX17-1119" fmla="*/ 7949332 w 8033654"/>
                  <a:gd name="connsiteY17-1120" fmla="*/ 3216682 h 7031915"/>
                  <a:gd name="connsiteX18-1121" fmla="*/ 7992299 w 8033654"/>
                  <a:gd name="connsiteY18-1122" fmla="*/ 3302616 h 7031915"/>
                  <a:gd name="connsiteX19-1123" fmla="*/ 8021693 w 8033654"/>
                  <a:gd name="connsiteY19-1124" fmla="*/ 3397306 h 7031915"/>
                  <a:gd name="connsiteX20-1125" fmla="*/ 8033654 w 8033654"/>
                  <a:gd name="connsiteY20-1126" fmla="*/ 3515957 h 7031915"/>
                  <a:gd name="connsiteX21-1127" fmla="*/ 8021693 w 8033654"/>
                  <a:gd name="connsiteY21-1128" fmla="*/ 3634608 h 7031915"/>
                  <a:gd name="connsiteX22-1129" fmla="*/ 7992299 w 8033654"/>
                  <a:gd name="connsiteY22-1130" fmla="*/ 3729298 h 7031915"/>
                  <a:gd name="connsiteX23-1131" fmla="*/ 7949332 w 8033654"/>
                  <a:gd name="connsiteY23-1132" fmla="*/ 3815232 h 7031915"/>
                  <a:gd name="connsiteX24-1133" fmla="*/ 6535055 w 8033654"/>
                  <a:gd name="connsiteY24-1134" fmla="*/ 6638796 h 7031915"/>
                  <a:gd name="connsiteX25-1135" fmla="*/ 6524461 w 8033654"/>
                  <a:gd name="connsiteY25-1136" fmla="*/ 6646190 h 7031915"/>
                  <a:gd name="connsiteX26-1137" fmla="*/ 6482456 w 8033654"/>
                  <a:gd name="connsiteY26-1138" fmla="*/ 6736229 h 7031915"/>
                  <a:gd name="connsiteX27-1139" fmla="*/ 6090371 w 8033654"/>
                  <a:gd name="connsiteY27-1140" fmla="*/ 7019956 h 7031915"/>
                  <a:gd name="connsiteX28-1141" fmla="*/ 5971740 w 8033654"/>
                  <a:gd name="connsiteY28-1142" fmla="*/ 7031915 h 7031915"/>
                  <a:gd name="connsiteX29-1143" fmla="*/ 5971700 w 8033654"/>
                  <a:gd name="connsiteY29-1144" fmla="*/ 7031915 h 7031915"/>
                  <a:gd name="connsiteX30-1145" fmla="*/ 2058326 w 8033654"/>
                  <a:gd name="connsiteY30-1146" fmla="*/ 7031915 h 7031915"/>
                  <a:gd name="connsiteX31-1147" fmla="*/ 2176958 w 8033654"/>
                  <a:gd name="connsiteY31-1148" fmla="*/ 7019956 h 7031915"/>
                  <a:gd name="connsiteX32-1149" fmla="*/ 2176957 w 8033654"/>
                  <a:gd name="connsiteY32-1150" fmla="*/ 7019956 h 7031915"/>
                  <a:gd name="connsiteX33-1151" fmla="*/ 2058326 w 8033654"/>
                  <a:gd name="connsiteY33-1152" fmla="*/ 7031915 h 7031915"/>
                  <a:gd name="connsiteX34-1153" fmla="*/ 2058286 w 8033654"/>
                  <a:gd name="connsiteY34-1154" fmla="*/ 7031915 h 7031915"/>
                  <a:gd name="connsiteX35-1155" fmla="*/ 1939655 w 8033654"/>
                  <a:gd name="connsiteY35-1156" fmla="*/ 7019956 h 7031915"/>
                  <a:gd name="connsiteX36-1157" fmla="*/ 1642007 w 8033654"/>
                  <a:gd name="connsiteY36-1158" fmla="*/ 6859480 h 7031915"/>
                  <a:gd name="connsiteX37-1159" fmla="*/ 1570173 w 8033654"/>
                  <a:gd name="connsiteY37-1160" fmla="*/ 6772417 h 7031915"/>
                  <a:gd name="connsiteX38-1161" fmla="*/ 1508795 w 8033654"/>
                  <a:gd name="connsiteY38-1162" fmla="*/ 6649661 h 7031915"/>
                  <a:gd name="connsiteX39-1163" fmla="*/ 1508794 w 8033654"/>
                  <a:gd name="connsiteY39-1164" fmla="*/ 6649657 h 7031915"/>
                  <a:gd name="connsiteX40-1165" fmla="*/ 115723 w 8033654"/>
                  <a:gd name="connsiteY40-1166" fmla="*/ 3863519 h 7031915"/>
                  <a:gd name="connsiteX41-1167" fmla="*/ 115722 w 8033654"/>
                  <a:gd name="connsiteY41-1168" fmla="*/ 3863518 h 7031915"/>
                  <a:gd name="connsiteX42-1169" fmla="*/ 29470 w 8033654"/>
                  <a:gd name="connsiteY42-1170" fmla="*/ 3691014 h 7031915"/>
                  <a:gd name="connsiteX43-1171" fmla="*/ 11962 w 8033654"/>
                  <a:gd name="connsiteY43-1172" fmla="*/ 3634608 h 7031915"/>
                  <a:gd name="connsiteX44-1173" fmla="*/ 0 w 8033654"/>
                  <a:gd name="connsiteY44-1174" fmla="*/ 3515957 h 7031915"/>
                  <a:gd name="connsiteX45-1175" fmla="*/ 11962 w 8033654"/>
                  <a:gd name="connsiteY45-1176" fmla="*/ 3397306 h 7031915"/>
                  <a:gd name="connsiteX46-1177" fmla="*/ 29470 w 8033654"/>
                  <a:gd name="connsiteY46-1178" fmla="*/ 3340901 h 7031915"/>
                  <a:gd name="connsiteX47-1179" fmla="*/ 115722 w 8033654"/>
                  <a:gd name="connsiteY47-1180" fmla="*/ 3168396 h 7031915"/>
                  <a:gd name="connsiteX48-1181" fmla="*/ 115723 w 8033654"/>
                  <a:gd name="connsiteY48-1182" fmla="*/ 3168396 h 7031915"/>
                  <a:gd name="connsiteX49-1183" fmla="*/ 1508796 w 8033654"/>
                  <a:gd name="connsiteY49-1184" fmla="*/ 382255 h 7031915"/>
                  <a:gd name="connsiteX50-1185" fmla="*/ 1570174 w 8033654"/>
                  <a:gd name="connsiteY50-1186" fmla="*/ 259499 h 7031915"/>
                  <a:gd name="connsiteX51-1187" fmla="*/ 1642008 w 8033654"/>
                  <a:gd name="connsiteY51-1188" fmla="*/ 172435 h 7031915"/>
                  <a:gd name="connsiteX52-1189" fmla="*/ 1939656 w 8033654"/>
                  <a:gd name="connsiteY52-1190" fmla="*/ 11959 h 7031915"/>
                  <a:gd name="connsiteX53-1191" fmla="*/ 2058287 w 8033654"/>
                  <a:gd name="connsiteY53-1192" fmla="*/ 0 h 7031915"/>
                  <a:gd name="connsiteX0-1193" fmla="*/ 6529086 w 8033654"/>
                  <a:gd name="connsiteY0-1194" fmla="*/ 402424 h 7031915"/>
                  <a:gd name="connsiteX1-1195" fmla="*/ 6540064 w 8033654"/>
                  <a:gd name="connsiteY1-1196" fmla="*/ 434562 h 7031915"/>
                  <a:gd name="connsiteX2-1197" fmla="*/ 6529086 w 8033654"/>
                  <a:gd name="connsiteY2-1198" fmla="*/ 402424 h 7031915"/>
                  <a:gd name="connsiteX3-1199" fmla="*/ 2058287 w 8033654"/>
                  <a:gd name="connsiteY3-1200" fmla="*/ 0 h 7031915"/>
                  <a:gd name="connsiteX4-1201" fmla="*/ 2058326 w 8033654"/>
                  <a:gd name="connsiteY4-1202" fmla="*/ 0 h 7031915"/>
                  <a:gd name="connsiteX5-1203" fmla="*/ 5971699 w 8033654"/>
                  <a:gd name="connsiteY5-1204" fmla="*/ 0 h 7031915"/>
                  <a:gd name="connsiteX6-1205" fmla="*/ 5971700 w 8033654"/>
                  <a:gd name="connsiteY6-1206" fmla="*/ 0 h 7031915"/>
                  <a:gd name="connsiteX7-1207" fmla="*/ 5971740 w 8033654"/>
                  <a:gd name="connsiteY7-1208" fmla="*/ 0 h 7031915"/>
                  <a:gd name="connsiteX8-1209" fmla="*/ 6090371 w 8033654"/>
                  <a:gd name="connsiteY8-1210" fmla="*/ 11959 h 7031915"/>
                  <a:gd name="connsiteX9-1211" fmla="*/ 6357004 w 8033654"/>
                  <a:gd name="connsiteY9-1212" fmla="*/ 143562 h 7031915"/>
                  <a:gd name="connsiteX10-1213" fmla="*/ 6421756 w 8033654"/>
                  <a:gd name="connsiteY10-1214" fmla="*/ 209878 h 7031915"/>
                  <a:gd name="connsiteX11-1215" fmla="*/ 6426018 w 8033654"/>
                  <a:gd name="connsiteY11-1216" fmla="*/ 214243 h 7031915"/>
                  <a:gd name="connsiteX12-1217" fmla="*/ 6463356 w 8033654"/>
                  <a:gd name="connsiteY12-1218" fmla="*/ 268125 h 7031915"/>
                  <a:gd name="connsiteX13-1219" fmla="*/ 6480094 w 8033654"/>
                  <a:gd name="connsiteY13-1220" fmla="*/ 292278 h 7031915"/>
                  <a:gd name="connsiteX14-1221" fmla="*/ 7949332 w 8033654"/>
                  <a:gd name="connsiteY14-1222" fmla="*/ 3216682 h 7031915"/>
                  <a:gd name="connsiteX15-1223" fmla="*/ 7992299 w 8033654"/>
                  <a:gd name="connsiteY15-1224" fmla="*/ 3302616 h 7031915"/>
                  <a:gd name="connsiteX16-1225" fmla="*/ 8021693 w 8033654"/>
                  <a:gd name="connsiteY16-1226" fmla="*/ 3397306 h 7031915"/>
                  <a:gd name="connsiteX17-1227" fmla="*/ 8033654 w 8033654"/>
                  <a:gd name="connsiteY17-1228" fmla="*/ 3515957 h 7031915"/>
                  <a:gd name="connsiteX18-1229" fmla="*/ 8021693 w 8033654"/>
                  <a:gd name="connsiteY18-1230" fmla="*/ 3634608 h 7031915"/>
                  <a:gd name="connsiteX19-1231" fmla="*/ 7992299 w 8033654"/>
                  <a:gd name="connsiteY19-1232" fmla="*/ 3729298 h 7031915"/>
                  <a:gd name="connsiteX20-1233" fmla="*/ 7949332 w 8033654"/>
                  <a:gd name="connsiteY20-1234" fmla="*/ 3815232 h 7031915"/>
                  <a:gd name="connsiteX21-1235" fmla="*/ 6535055 w 8033654"/>
                  <a:gd name="connsiteY21-1236" fmla="*/ 6638796 h 7031915"/>
                  <a:gd name="connsiteX22-1237" fmla="*/ 6524461 w 8033654"/>
                  <a:gd name="connsiteY22-1238" fmla="*/ 6646190 h 7031915"/>
                  <a:gd name="connsiteX23-1239" fmla="*/ 6482456 w 8033654"/>
                  <a:gd name="connsiteY23-1240" fmla="*/ 6736229 h 7031915"/>
                  <a:gd name="connsiteX24-1241" fmla="*/ 6090371 w 8033654"/>
                  <a:gd name="connsiteY24-1242" fmla="*/ 7019956 h 7031915"/>
                  <a:gd name="connsiteX25-1243" fmla="*/ 5971740 w 8033654"/>
                  <a:gd name="connsiteY25-1244" fmla="*/ 7031915 h 7031915"/>
                  <a:gd name="connsiteX26-1245" fmla="*/ 5971700 w 8033654"/>
                  <a:gd name="connsiteY26-1246" fmla="*/ 7031915 h 7031915"/>
                  <a:gd name="connsiteX27-1247" fmla="*/ 2058326 w 8033654"/>
                  <a:gd name="connsiteY27-1248" fmla="*/ 7031915 h 7031915"/>
                  <a:gd name="connsiteX28-1249" fmla="*/ 2176958 w 8033654"/>
                  <a:gd name="connsiteY28-1250" fmla="*/ 7019956 h 7031915"/>
                  <a:gd name="connsiteX29-1251" fmla="*/ 2176957 w 8033654"/>
                  <a:gd name="connsiteY29-1252" fmla="*/ 7019956 h 7031915"/>
                  <a:gd name="connsiteX30-1253" fmla="*/ 2058326 w 8033654"/>
                  <a:gd name="connsiteY30-1254" fmla="*/ 7031915 h 7031915"/>
                  <a:gd name="connsiteX31-1255" fmla="*/ 2058286 w 8033654"/>
                  <a:gd name="connsiteY31-1256" fmla="*/ 7031915 h 7031915"/>
                  <a:gd name="connsiteX32-1257" fmla="*/ 1939655 w 8033654"/>
                  <a:gd name="connsiteY32-1258" fmla="*/ 7019956 h 7031915"/>
                  <a:gd name="connsiteX33-1259" fmla="*/ 1642007 w 8033654"/>
                  <a:gd name="connsiteY33-1260" fmla="*/ 6859480 h 7031915"/>
                  <a:gd name="connsiteX34-1261" fmla="*/ 1570173 w 8033654"/>
                  <a:gd name="connsiteY34-1262" fmla="*/ 6772417 h 7031915"/>
                  <a:gd name="connsiteX35-1263" fmla="*/ 1508795 w 8033654"/>
                  <a:gd name="connsiteY35-1264" fmla="*/ 6649661 h 7031915"/>
                  <a:gd name="connsiteX36-1265" fmla="*/ 1508794 w 8033654"/>
                  <a:gd name="connsiteY36-1266" fmla="*/ 6649657 h 7031915"/>
                  <a:gd name="connsiteX37-1267" fmla="*/ 115723 w 8033654"/>
                  <a:gd name="connsiteY37-1268" fmla="*/ 3863519 h 7031915"/>
                  <a:gd name="connsiteX38-1269" fmla="*/ 115722 w 8033654"/>
                  <a:gd name="connsiteY38-1270" fmla="*/ 3863518 h 7031915"/>
                  <a:gd name="connsiteX39-1271" fmla="*/ 29470 w 8033654"/>
                  <a:gd name="connsiteY39-1272" fmla="*/ 3691014 h 7031915"/>
                  <a:gd name="connsiteX40-1273" fmla="*/ 11962 w 8033654"/>
                  <a:gd name="connsiteY40-1274" fmla="*/ 3634608 h 7031915"/>
                  <a:gd name="connsiteX41-1275" fmla="*/ 0 w 8033654"/>
                  <a:gd name="connsiteY41-1276" fmla="*/ 3515957 h 7031915"/>
                  <a:gd name="connsiteX42-1277" fmla="*/ 11962 w 8033654"/>
                  <a:gd name="connsiteY42-1278" fmla="*/ 3397306 h 7031915"/>
                  <a:gd name="connsiteX43-1279" fmla="*/ 29470 w 8033654"/>
                  <a:gd name="connsiteY43-1280" fmla="*/ 3340901 h 7031915"/>
                  <a:gd name="connsiteX44-1281" fmla="*/ 115722 w 8033654"/>
                  <a:gd name="connsiteY44-1282" fmla="*/ 3168396 h 7031915"/>
                  <a:gd name="connsiteX45-1283" fmla="*/ 115723 w 8033654"/>
                  <a:gd name="connsiteY45-1284" fmla="*/ 3168396 h 7031915"/>
                  <a:gd name="connsiteX46-1285" fmla="*/ 1508796 w 8033654"/>
                  <a:gd name="connsiteY46-1286" fmla="*/ 382255 h 7031915"/>
                  <a:gd name="connsiteX47-1287" fmla="*/ 1570174 w 8033654"/>
                  <a:gd name="connsiteY47-1288" fmla="*/ 259499 h 7031915"/>
                  <a:gd name="connsiteX48-1289" fmla="*/ 1642008 w 8033654"/>
                  <a:gd name="connsiteY48-1290" fmla="*/ 172435 h 7031915"/>
                  <a:gd name="connsiteX49-1291" fmla="*/ 1939656 w 8033654"/>
                  <a:gd name="connsiteY49-1292" fmla="*/ 11959 h 7031915"/>
                  <a:gd name="connsiteX50-1293" fmla="*/ 2058287 w 8033654"/>
                  <a:gd name="connsiteY50-1294" fmla="*/ 0 h 7031915"/>
                  <a:gd name="connsiteX0-1295" fmla="*/ 2058287 w 8033654"/>
                  <a:gd name="connsiteY0-1296" fmla="*/ 0 h 7031915"/>
                  <a:gd name="connsiteX1-1297" fmla="*/ 2058326 w 8033654"/>
                  <a:gd name="connsiteY1-1298" fmla="*/ 0 h 7031915"/>
                  <a:gd name="connsiteX2-1299" fmla="*/ 5971699 w 8033654"/>
                  <a:gd name="connsiteY2-1300" fmla="*/ 0 h 7031915"/>
                  <a:gd name="connsiteX3-1301" fmla="*/ 5971700 w 8033654"/>
                  <a:gd name="connsiteY3-1302" fmla="*/ 0 h 7031915"/>
                  <a:gd name="connsiteX4-1303" fmla="*/ 5971740 w 8033654"/>
                  <a:gd name="connsiteY4-1304" fmla="*/ 0 h 7031915"/>
                  <a:gd name="connsiteX5-1305" fmla="*/ 6090371 w 8033654"/>
                  <a:gd name="connsiteY5-1306" fmla="*/ 11959 h 7031915"/>
                  <a:gd name="connsiteX6-1307" fmla="*/ 6357004 w 8033654"/>
                  <a:gd name="connsiteY6-1308" fmla="*/ 143562 h 7031915"/>
                  <a:gd name="connsiteX7-1309" fmla="*/ 6421756 w 8033654"/>
                  <a:gd name="connsiteY7-1310" fmla="*/ 209878 h 7031915"/>
                  <a:gd name="connsiteX8-1311" fmla="*/ 6426018 w 8033654"/>
                  <a:gd name="connsiteY8-1312" fmla="*/ 214243 h 7031915"/>
                  <a:gd name="connsiteX9-1313" fmla="*/ 6463356 w 8033654"/>
                  <a:gd name="connsiteY9-1314" fmla="*/ 268125 h 7031915"/>
                  <a:gd name="connsiteX10-1315" fmla="*/ 6480094 w 8033654"/>
                  <a:gd name="connsiteY10-1316" fmla="*/ 292278 h 7031915"/>
                  <a:gd name="connsiteX11-1317" fmla="*/ 7949332 w 8033654"/>
                  <a:gd name="connsiteY11-1318" fmla="*/ 3216682 h 7031915"/>
                  <a:gd name="connsiteX12-1319" fmla="*/ 7992299 w 8033654"/>
                  <a:gd name="connsiteY12-1320" fmla="*/ 3302616 h 7031915"/>
                  <a:gd name="connsiteX13-1321" fmla="*/ 8021693 w 8033654"/>
                  <a:gd name="connsiteY13-1322" fmla="*/ 3397306 h 7031915"/>
                  <a:gd name="connsiteX14-1323" fmla="*/ 8033654 w 8033654"/>
                  <a:gd name="connsiteY14-1324" fmla="*/ 3515957 h 7031915"/>
                  <a:gd name="connsiteX15-1325" fmla="*/ 8021693 w 8033654"/>
                  <a:gd name="connsiteY15-1326" fmla="*/ 3634608 h 7031915"/>
                  <a:gd name="connsiteX16-1327" fmla="*/ 7992299 w 8033654"/>
                  <a:gd name="connsiteY16-1328" fmla="*/ 3729298 h 7031915"/>
                  <a:gd name="connsiteX17-1329" fmla="*/ 7949332 w 8033654"/>
                  <a:gd name="connsiteY17-1330" fmla="*/ 3815232 h 7031915"/>
                  <a:gd name="connsiteX18-1331" fmla="*/ 6535055 w 8033654"/>
                  <a:gd name="connsiteY18-1332" fmla="*/ 6638796 h 7031915"/>
                  <a:gd name="connsiteX19-1333" fmla="*/ 6524461 w 8033654"/>
                  <a:gd name="connsiteY19-1334" fmla="*/ 6646190 h 7031915"/>
                  <a:gd name="connsiteX20-1335" fmla="*/ 6482456 w 8033654"/>
                  <a:gd name="connsiteY20-1336" fmla="*/ 6736229 h 7031915"/>
                  <a:gd name="connsiteX21-1337" fmla="*/ 6090371 w 8033654"/>
                  <a:gd name="connsiteY21-1338" fmla="*/ 7019956 h 7031915"/>
                  <a:gd name="connsiteX22-1339" fmla="*/ 5971740 w 8033654"/>
                  <a:gd name="connsiteY22-1340" fmla="*/ 7031915 h 7031915"/>
                  <a:gd name="connsiteX23-1341" fmla="*/ 5971700 w 8033654"/>
                  <a:gd name="connsiteY23-1342" fmla="*/ 7031915 h 7031915"/>
                  <a:gd name="connsiteX24-1343" fmla="*/ 2058326 w 8033654"/>
                  <a:gd name="connsiteY24-1344" fmla="*/ 7031915 h 7031915"/>
                  <a:gd name="connsiteX25-1345" fmla="*/ 2176958 w 8033654"/>
                  <a:gd name="connsiteY25-1346" fmla="*/ 7019956 h 7031915"/>
                  <a:gd name="connsiteX26-1347" fmla="*/ 2176957 w 8033654"/>
                  <a:gd name="connsiteY26-1348" fmla="*/ 7019956 h 7031915"/>
                  <a:gd name="connsiteX27-1349" fmla="*/ 2058326 w 8033654"/>
                  <a:gd name="connsiteY27-1350" fmla="*/ 7031915 h 7031915"/>
                  <a:gd name="connsiteX28-1351" fmla="*/ 2058286 w 8033654"/>
                  <a:gd name="connsiteY28-1352" fmla="*/ 7031915 h 7031915"/>
                  <a:gd name="connsiteX29-1353" fmla="*/ 1939655 w 8033654"/>
                  <a:gd name="connsiteY29-1354" fmla="*/ 7019956 h 7031915"/>
                  <a:gd name="connsiteX30-1355" fmla="*/ 1642007 w 8033654"/>
                  <a:gd name="connsiteY30-1356" fmla="*/ 6859480 h 7031915"/>
                  <a:gd name="connsiteX31-1357" fmla="*/ 1570173 w 8033654"/>
                  <a:gd name="connsiteY31-1358" fmla="*/ 6772417 h 7031915"/>
                  <a:gd name="connsiteX32-1359" fmla="*/ 1508795 w 8033654"/>
                  <a:gd name="connsiteY32-1360" fmla="*/ 6649661 h 7031915"/>
                  <a:gd name="connsiteX33-1361" fmla="*/ 1508794 w 8033654"/>
                  <a:gd name="connsiteY33-1362" fmla="*/ 6649657 h 7031915"/>
                  <a:gd name="connsiteX34-1363" fmla="*/ 115723 w 8033654"/>
                  <a:gd name="connsiteY34-1364" fmla="*/ 3863519 h 7031915"/>
                  <a:gd name="connsiteX35-1365" fmla="*/ 115722 w 8033654"/>
                  <a:gd name="connsiteY35-1366" fmla="*/ 3863518 h 7031915"/>
                  <a:gd name="connsiteX36-1367" fmla="*/ 29470 w 8033654"/>
                  <a:gd name="connsiteY36-1368" fmla="*/ 3691014 h 7031915"/>
                  <a:gd name="connsiteX37-1369" fmla="*/ 11962 w 8033654"/>
                  <a:gd name="connsiteY37-1370" fmla="*/ 3634608 h 7031915"/>
                  <a:gd name="connsiteX38-1371" fmla="*/ 0 w 8033654"/>
                  <a:gd name="connsiteY38-1372" fmla="*/ 3515957 h 7031915"/>
                  <a:gd name="connsiteX39-1373" fmla="*/ 11962 w 8033654"/>
                  <a:gd name="connsiteY39-1374" fmla="*/ 3397306 h 7031915"/>
                  <a:gd name="connsiteX40-1375" fmla="*/ 29470 w 8033654"/>
                  <a:gd name="connsiteY40-1376" fmla="*/ 3340901 h 7031915"/>
                  <a:gd name="connsiteX41-1377" fmla="*/ 115722 w 8033654"/>
                  <a:gd name="connsiteY41-1378" fmla="*/ 3168396 h 7031915"/>
                  <a:gd name="connsiteX42-1379" fmla="*/ 115723 w 8033654"/>
                  <a:gd name="connsiteY42-1380" fmla="*/ 3168396 h 7031915"/>
                  <a:gd name="connsiteX43-1381" fmla="*/ 1508796 w 8033654"/>
                  <a:gd name="connsiteY43-1382" fmla="*/ 382255 h 7031915"/>
                  <a:gd name="connsiteX44-1383" fmla="*/ 1570174 w 8033654"/>
                  <a:gd name="connsiteY44-1384" fmla="*/ 259499 h 7031915"/>
                  <a:gd name="connsiteX45-1385" fmla="*/ 1642008 w 8033654"/>
                  <a:gd name="connsiteY45-1386" fmla="*/ 172435 h 7031915"/>
                  <a:gd name="connsiteX46-1387" fmla="*/ 1939656 w 8033654"/>
                  <a:gd name="connsiteY46-1388" fmla="*/ 11959 h 7031915"/>
                  <a:gd name="connsiteX47-1389" fmla="*/ 2058287 w 8033654"/>
                  <a:gd name="connsiteY47-1390" fmla="*/ 0 h 7031915"/>
                  <a:gd name="connsiteX0-1391" fmla="*/ 2058287 w 8033654"/>
                  <a:gd name="connsiteY0-1392" fmla="*/ 0 h 7031915"/>
                  <a:gd name="connsiteX1-1393" fmla="*/ 2058326 w 8033654"/>
                  <a:gd name="connsiteY1-1394" fmla="*/ 0 h 7031915"/>
                  <a:gd name="connsiteX2-1395" fmla="*/ 5971699 w 8033654"/>
                  <a:gd name="connsiteY2-1396" fmla="*/ 0 h 7031915"/>
                  <a:gd name="connsiteX3-1397" fmla="*/ 5971700 w 8033654"/>
                  <a:gd name="connsiteY3-1398" fmla="*/ 0 h 7031915"/>
                  <a:gd name="connsiteX4-1399" fmla="*/ 5971740 w 8033654"/>
                  <a:gd name="connsiteY4-1400" fmla="*/ 0 h 7031915"/>
                  <a:gd name="connsiteX5-1401" fmla="*/ 6090371 w 8033654"/>
                  <a:gd name="connsiteY5-1402" fmla="*/ 11959 h 7031915"/>
                  <a:gd name="connsiteX6-1403" fmla="*/ 6357004 w 8033654"/>
                  <a:gd name="connsiteY6-1404" fmla="*/ 143562 h 7031915"/>
                  <a:gd name="connsiteX7-1405" fmla="*/ 6421756 w 8033654"/>
                  <a:gd name="connsiteY7-1406" fmla="*/ 209878 h 7031915"/>
                  <a:gd name="connsiteX8-1407" fmla="*/ 6426018 w 8033654"/>
                  <a:gd name="connsiteY8-1408" fmla="*/ 214243 h 7031915"/>
                  <a:gd name="connsiteX9-1409" fmla="*/ 6463356 w 8033654"/>
                  <a:gd name="connsiteY9-1410" fmla="*/ 268125 h 7031915"/>
                  <a:gd name="connsiteX10-1411" fmla="*/ 7949332 w 8033654"/>
                  <a:gd name="connsiteY10-1412" fmla="*/ 3216682 h 7031915"/>
                  <a:gd name="connsiteX11-1413" fmla="*/ 7992299 w 8033654"/>
                  <a:gd name="connsiteY11-1414" fmla="*/ 3302616 h 7031915"/>
                  <a:gd name="connsiteX12-1415" fmla="*/ 8021693 w 8033654"/>
                  <a:gd name="connsiteY12-1416" fmla="*/ 3397306 h 7031915"/>
                  <a:gd name="connsiteX13-1417" fmla="*/ 8033654 w 8033654"/>
                  <a:gd name="connsiteY13-1418" fmla="*/ 3515957 h 7031915"/>
                  <a:gd name="connsiteX14-1419" fmla="*/ 8021693 w 8033654"/>
                  <a:gd name="connsiteY14-1420" fmla="*/ 3634608 h 7031915"/>
                  <a:gd name="connsiteX15-1421" fmla="*/ 7992299 w 8033654"/>
                  <a:gd name="connsiteY15-1422" fmla="*/ 3729298 h 7031915"/>
                  <a:gd name="connsiteX16-1423" fmla="*/ 7949332 w 8033654"/>
                  <a:gd name="connsiteY16-1424" fmla="*/ 3815232 h 7031915"/>
                  <a:gd name="connsiteX17-1425" fmla="*/ 6535055 w 8033654"/>
                  <a:gd name="connsiteY17-1426" fmla="*/ 6638796 h 7031915"/>
                  <a:gd name="connsiteX18-1427" fmla="*/ 6524461 w 8033654"/>
                  <a:gd name="connsiteY18-1428" fmla="*/ 6646190 h 7031915"/>
                  <a:gd name="connsiteX19-1429" fmla="*/ 6482456 w 8033654"/>
                  <a:gd name="connsiteY19-1430" fmla="*/ 6736229 h 7031915"/>
                  <a:gd name="connsiteX20-1431" fmla="*/ 6090371 w 8033654"/>
                  <a:gd name="connsiteY20-1432" fmla="*/ 7019956 h 7031915"/>
                  <a:gd name="connsiteX21-1433" fmla="*/ 5971740 w 8033654"/>
                  <a:gd name="connsiteY21-1434" fmla="*/ 7031915 h 7031915"/>
                  <a:gd name="connsiteX22-1435" fmla="*/ 5971700 w 8033654"/>
                  <a:gd name="connsiteY22-1436" fmla="*/ 7031915 h 7031915"/>
                  <a:gd name="connsiteX23-1437" fmla="*/ 2058326 w 8033654"/>
                  <a:gd name="connsiteY23-1438" fmla="*/ 7031915 h 7031915"/>
                  <a:gd name="connsiteX24-1439" fmla="*/ 2176958 w 8033654"/>
                  <a:gd name="connsiteY24-1440" fmla="*/ 7019956 h 7031915"/>
                  <a:gd name="connsiteX25-1441" fmla="*/ 2176957 w 8033654"/>
                  <a:gd name="connsiteY25-1442" fmla="*/ 7019956 h 7031915"/>
                  <a:gd name="connsiteX26-1443" fmla="*/ 2058326 w 8033654"/>
                  <a:gd name="connsiteY26-1444" fmla="*/ 7031915 h 7031915"/>
                  <a:gd name="connsiteX27-1445" fmla="*/ 2058286 w 8033654"/>
                  <a:gd name="connsiteY27-1446" fmla="*/ 7031915 h 7031915"/>
                  <a:gd name="connsiteX28-1447" fmla="*/ 1939655 w 8033654"/>
                  <a:gd name="connsiteY28-1448" fmla="*/ 7019956 h 7031915"/>
                  <a:gd name="connsiteX29-1449" fmla="*/ 1642007 w 8033654"/>
                  <a:gd name="connsiteY29-1450" fmla="*/ 6859480 h 7031915"/>
                  <a:gd name="connsiteX30-1451" fmla="*/ 1570173 w 8033654"/>
                  <a:gd name="connsiteY30-1452" fmla="*/ 6772417 h 7031915"/>
                  <a:gd name="connsiteX31-1453" fmla="*/ 1508795 w 8033654"/>
                  <a:gd name="connsiteY31-1454" fmla="*/ 6649661 h 7031915"/>
                  <a:gd name="connsiteX32-1455" fmla="*/ 1508794 w 8033654"/>
                  <a:gd name="connsiteY32-1456" fmla="*/ 6649657 h 7031915"/>
                  <a:gd name="connsiteX33-1457" fmla="*/ 115723 w 8033654"/>
                  <a:gd name="connsiteY33-1458" fmla="*/ 3863519 h 7031915"/>
                  <a:gd name="connsiteX34-1459" fmla="*/ 115722 w 8033654"/>
                  <a:gd name="connsiteY34-1460" fmla="*/ 3863518 h 7031915"/>
                  <a:gd name="connsiteX35-1461" fmla="*/ 29470 w 8033654"/>
                  <a:gd name="connsiteY35-1462" fmla="*/ 3691014 h 7031915"/>
                  <a:gd name="connsiteX36-1463" fmla="*/ 11962 w 8033654"/>
                  <a:gd name="connsiteY36-1464" fmla="*/ 3634608 h 7031915"/>
                  <a:gd name="connsiteX37-1465" fmla="*/ 0 w 8033654"/>
                  <a:gd name="connsiteY37-1466" fmla="*/ 3515957 h 7031915"/>
                  <a:gd name="connsiteX38-1467" fmla="*/ 11962 w 8033654"/>
                  <a:gd name="connsiteY38-1468" fmla="*/ 3397306 h 7031915"/>
                  <a:gd name="connsiteX39-1469" fmla="*/ 29470 w 8033654"/>
                  <a:gd name="connsiteY39-1470" fmla="*/ 3340901 h 7031915"/>
                  <a:gd name="connsiteX40-1471" fmla="*/ 115722 w 8033654"/>
                  <a:gd name="connsiteY40-1472" fmla="*/ 3168396 h 7031915"/>
                  <a:gd name="connsiteX41-1473" fmla="*/ 115723 w 8033654"/>
                  <a:gd name="connsiteY41-1474" fmla="*/ 3168396 h 7031915"/>
                  <a:gd name="connsiteX42-1475" fmla="*/ 1508796 w 8033654"/>
                  <a:gd name="connsiteY42-1476" fmla="*/ 382255 h 7031915"/>
                  <a:gd name="connsiteX43-1477" fmla="*/ 1570174 w 8033654"/>
                  <a:gd name="connsiteY43-1478" fmla="*/ 259499 h 7031915"/>
                  <a:gd name="connsiteX44-1479" fmla="*/ 1642008 w 8033654"/>
                  <a:gd name="connsiteY44-1480" fmla="*/ 172435 h 7031915"/>
                  <a:gd name="connsiteX45-1481" fmla="*/ 1939656 w 8033654"/>
                  <a:gd name="connsiteY45-1482" fmla="*/ 11959 h 7031915"/>
                  <a:gd name="connsiteX46-1483" fmla="*/ 2058287 w 8033654"/>
                  <a:gd name="connsiteY46-1484" fmla="*/ 0 h 7031915"/>
                  <a:gd name="connsiteX0-1485" fmla="*/ 2058287 w 8033654"/>
                  <a:gd name="connsiteY0-1486" fmla="*/ 0 h 7031915"/>
                  <a:gd name="connsiteX1-1487" fmla="*/ 2058326 w 8033654"/>
                  <a:gd name="connsiteY1-1488" fmla="*/ 0 h 7031915"/>
                  <a:gd name="connsiteX2-1489" fmla="*/ 5971699 w 8033654"/>
                  <a:gd name="connsiteY2-1490" fmla="*/ 0 h 7031915"/>
                  <a:gd name="connsiteX3-1491" fmla="*/ 5971700 w 8033654"/>
                  <a:gd name="connsiteY3-1492" fmla="*/ 0 h 7031915"/>
                  <a:gd name="connsiteX4-1493" fmla="*/ 5971740 w 8033654"/>
                  <a:gd name="connsiteY4-1494" fmla="*/ 0 h 7031915"/>
                  <a:gd name="connsiteX5-1495" fmla="*/ 6090371 w 8033654"/>
                  <a:gd name="connsiteY5-1496" fmla="*/ 11959 h 7031915"/>
                  <a:gd name="connsiteX6-1497" fmla="*/ 6357004 w 8033654"/>
                  <a:gd name="connsiteY6-1498" fmla="*/ 143562 h 7031915"/>
                  <a:gd name="connsiteX7-1499" fmla="*/ 6421756 w 8033654"/>
                  <a:gd name="connsiteY7-1500" fmla="*/ 209878 h 7031915"/>
                  <a:gd name="connsiteX8-1501" fmla="*/ 6426018 w 8033654"/>
                  <a:gd name="connsiteY8-1502" fmla="*/ 214243 h 7031915"/>
                  <a:gd name="connsiteX9-1503" fmla="*/ 6463356 w 8033654"/>
                  <a:gd name="connsiteY9-1504" fmla="*/ 268125 h 7031915"/>
                  <a:gd name="connsiteX10-1505" fmla="*/ 7949332 w 8033654"/>
                  <a:gd name="connsiteY10-1506" fmla="*/ 3216682 h 7031915"/>
                  <a:gd name="connsiteX11-1507" fmla="*/ 7992299 w 8033654"/>
                  <a:gd name="connsiteY11-1508" fmla="*/ 3302616 h 7031915"/>
                  <a:gd name="connsiteX12-1509" fmla="*/ 8021693 w 8033654"/>
                  <a:gd name="connsiteY12-1510" fmla="*/ 3397306 h 7031915"/>
                  <a:gd name="connsiteX13-1511" fmla="*/ 8033654 w 8033654"/>
                  <a:gd name="connsiteY13-1512" fmla="*/ 3515957 h 7031915"/>
                  <a:gd name="connsiteX14-1513" fmla="*/ 8021693 w 8033654"/>
                  <a:gd name="connsiteY14-1514" fmla="*/ 3634608 h 7031915"/>
                  <a:gd name="connsiteX15-1515" fmla="*/ 7992299 w 8033654"/>
                  <a:gd name="connsiteY15-1516" fmla="*/ 3729298 h 7031915"/>
                  <a:gd name="connsiteX16-1517" fmla="*/ 7949332 w 8033654"/>
                  <a:gd name="connsiteY16-1518" fmla="*/ 3815232 h 7031915"/>
                  <a:gd name="connsiteX17-1519" fmla="*/ 6535055 w 8033654"/>
                  <a:gd name="connsiteY17-1520" fmla="*/ 6638796 h 7031915"/>
                  <a:gd name="connsiteX18-1521" fmla="*/ 6524461 w 8033654"/>
                  <a:gd name="connsiteY18-1522" fmla="*/ 6646190 h 7031915"/>
                  <a:gd name="connsiteX19-1523" fmla="*/ 6482456 w 8033654"/>
                  <a:gd name="connsiteY19-1524" fmla="*/ 6736229 h 7031915"/>
                  <a:gd name="connsiteX20-1525" fmla="*/ 6090371 w 8033654"/>
                  <a:gd name="connsiteY20-1526" fmla="*/ 7019956 h 7031915"/>
                  <a:gd name="connsiteX21-1527" fmla="*/ 5971740 w 8033654"/>
                  <a:gd name="connsiteY21-1528" fmla="*/ 7031915 h 7031915"/>
                  <a:gd name="connsiteX22-1529" fmla="*/ 5971700 w 8033654"/>
                  <a:gd name="connsiteY22-1530" fmla="*/ 7031915 h 7031915"/>
                  <a:gd name="connsiteX23-1531" fmla="*/ 2058326 w 8033654"/>
                  <a:gd name="connsiteY23-1532" fmla="*/ 7031915 h 7031915"/>
                  <a:gd name="connsiteX24-1533" fmla="*/ 2176958 w 8033654"/>
                  <a:gd name="connsiteY24-1534" fmla="*/ 7019956 h 7031915"/>
                  <a:gd name="connsiteX25-1535" fmla="*/ 2058326 w 8033654"/>
                  <a:gd name="connsiteY25-1536" fmla="*/ 7031915 h 7031915"/>
                  <a:gd name="connsiteX26-1537" fmla="*/ 2058286 w 8033654"/>
                  <a:gd name="connsiteY26-1538" fmla="*/ 7031915 h 7031915"/>
                  <a:gd name="connsiteX27-1539" fmla="*/ 1939655 w 8033654"/>
                  <a:gd name="connsiteY27-1540" fmla="*/ 7019956 h 7031915"/>
                  <a:gd name="connsiteX28-1541" fmla="*/ 1642007 w 8033654"/>
                  <a:gd name="connsiteY28-1542" fmla="*/ 6859480 h 7031915"/>
                  <a:gd name="connsiteX29-1543" fmla="*/ 1570173 w 8033654"/>
                  <a:gd name="connsiteY29-1544" fmla="*/ 6772417 h 7031915"/>
                  <a:gd name="connsiteX30-1545" fmla="*/ 1508795 w 8033654"/>
                  <a:gd name="connsiteY30-1546" fmla="*/ 6649661 h 7031915"/>
                  <a:gd name="connsiteX31-1547" fmla="*/ 1508794 w 8033654"/>
                  <a:gd name="connsiteY31-1548" fmla="*/ 6649657 h 7031915"/>
                  <a:gd name="connsiteX32-1549" fmla="*/ 115723 w 8033654"/>
                  <a:gd name="connsiteY32-1550" fmla="*/ 3863519 h 7031915"/>
                  <a:gd name="connsiteX33-1551" fmla="*/ 115722 w 8033654"/>
                  <a:gd name="connsiteY33-1552" fmla="*/ 3863518 h 7031915"/>
                  <a:gd name="connsiteX34-1553" fmla="*/ 29470 w 8033654"/>
                  <a:gd name="connsiteY34-1554" fmla="*/ 3691014 h 7031915"/>
                  <a:gd name="connsiteX35-1555" fmla="*/ 11962 w 8033654"/>
                  <a:gd name="connsiteY35-1556" fmla="*/ 3634608 h 7031915"/>
                  <a:gd name="connsiteX36-1557" fmla="*/ 0 w 8033654"/>
                  <a:gd name="connsiteY36-1558" fmla="*/ 3515957 h 7031915"/>
                  <a:gd name="connsiteX37-1559" fmla="*/ 11962 w 8033654"/>
                  <a:gd name="connsiteY37-1560" fmla="*/ 3397306 h 7031915"/>
                  <a:gd name="connsiteX38-1561" fmla="*/ 29470 w 8033654"/>
                  <a:gd name="connsiteY38-1562" fmla="*/ 3340901 h 7031915"/>
                  <a:gd name="connsiteX39-1563" fmla="*/ 115722 w 8033654"/>
                  <a:gd name="connsiteY39-1564" fmla="*/ 3168396 h 7031915"/>
                  <a:gd name="connsiteX40-1565" fmla="*/ 115723 w 8033654"/>
                  <a:gd name="connsiteY40-1566" fmla="*/ 3168396 h 7031915"/>
                  <a:gd name="connsiteX41-1567" fmla="*/ 1508796 w 8033654"/>
                  <a:gd name="connsiteY41-1568" fmla="*/ 382255 h 7031915"/>
                  <a:gd name="connsiteX42-1569" fmla="*/ 1570174 w 8033654"/>
                  <a:gd name="connsiteY42-1570" fmla="*/ 259499 h 7031915"/>
                  <a:gd name="connsiteX43-1571" fmla="*/ 1642008 w 8033654"/>
                  <a:gd name="connsiteY43-1572" fmla="*/ 172435 h 7031915"/>
                  <a:gd name="connsiteX44-1573" fmla="*/ 1939656 w 8033654"/>
                  <a:gd name="connsiteY44-1574" fmla="*/ 11959 h 7031915"/>
                  <a:gd name="connsiteX45-1575" fmla="*/ 2058287 w 8033654"/>
                  <a:gd name="connsiteY45-1576" fmla="*/ 0 h 7031915"/>
                  <a:gd name="connsiteX0-1577" fmla="*/ 2058287 w 8033654"/>
                  <a:gd name="connsiteY0-1578" fmla="*/ 0 h 7031915"/>
                  <a:gd name="connsiteX1-1579" fmla="*/ 2058326 w 8033654"/>
                  <a:gd name="connsiteY1-1580" fmla="*/ 0 h 7031915"/>
                  <a:gd name="connsiteX2-1581" fmla="*/ 5971699 w 8033654"/>
                  <a:gd name="connsiteY2-1582" fmla="*/ 0 h 7031915"/>
                  <a:gd name="connsiteX3-1583" fmla="*/ 5971700 w 8033654"/>
                  <a:gd name="connsiteY3-1584" fmla="*/ 0 h 7031915"/>
                  <a:gd name="connsiteX4-1585" fmla="*/ 5971740 w 8033654"/>
                  <a:gd name="connsiteY4-1586" fmla="*/ 0 h 7031915"/>
                  <a:gd name="connsiteX5-1587" fmla="*/ 6090371 w 8033654"/>
                  <a:gd name="connsiteY5-1588" fmla="*/ 11959 h 7031915"/>
                  <a:gd name="connsiteX6-1589" fmla="*/ 6357004 w 8033654"/>
                  <a:gd name="connsiteY6-1590" fmla="*/ 143562 h 7031915"/>
                  <a:gd name="connsiteX7-1591" fmla="*/ 6421756 w 8033654"/>
                  <a:gd name="connsiteY7-1592" fmla="*/ 209878 h 7031915"/>
                  <a:gd name="connsiteX8-1593" fmla="*/ 6426018 w 8033654"/>
                  <a:gd name="connsiteY8-1594" fmla="*/ 214243 h 7031915"/>
                  <a:gd name="connsiteX9-1595" fmla="*/ 6463356 w 8033654"/>
                  <a:gd name="connsiteY9-1596" fmla="*/ 268125 h 7031915"/>
                  <a:gd name="connsiteX10-1597" fmla="*/ 7949332 w 8033654"/>
                  <a:gd name="connsiteY10-1598" fmla="*/ 3216682 h 7031915"/>
                  <a:gd name="connsiteX11-1599" fmla="*/ 7992299 w 8033654"/>
                  <a:gd name="connsiteY11-1600" fmla="*/ 3302616 h 7031915"/>
                  <a:gd name="connsiteX12-1601" fmla="*/ 8021693 w 8033654"/>
                  <a:gd name="connsiteY12-1602" fmla="*/ 3397306 h 7031915"/>
                  <a:gd name="connsiteX13-1603" fmla="*/ 8033654 w 8033654"/>
                  <a:gd name="connsiteY13-1604" fmla="*/ 3515957 h 7031915"/>
                  <a:gd name="connsiteX14-1605" fmla="*/ 8021693 w 8033654"/>
                  <a:gd name="connsiteY14-1606" fmla="*/ 3634608 h 7031915"/>
                  <a:gd name="connsiteX15-1607" fmla="*/ 7992299 w 8033654"/>
                  <a:gd name="connsiteY15-1608" fmla="*/ 3729298 h 7031915"/>
                  <a:gd name="connsiteX16-1609" fmla="*/ 7949332 w 8033654"/>
                  <a:gd name="connsiteY16-1610" fmla="*/ 3815232 h 7031915"/>
                  <a:gd name="connsiteX17-1611" fmla="*/ 6535055 w 8033654"/>
                  <a:gd name="connsiteY17-1612" fmla="*/ 6638796 h 7031915"/>
                  <a:gd name="connsiteX18-1613" fmla="*/ 6524461 w 8033654"/>
                  <a:gd name="connsiteY18-1614" fmla="*/ 6646190 h 7031915"/>
                  <a:gd name="connsiteX19-1615" fmla="*/ 6482456 w 8033654"/>
                  <a:gd name="connsiteY19-1616" fmla="*/ 6736229 h 7031915"/>
                  <a:gd name="connsiteX20-1617" fmla="*/ 6090371 w 8033654"/>
                  <a:gd name="connsiteY20-1618" fmla="*/ 7019956 h 7031915"/>
                  <a:gd name="connsiteX21-1619" fmla="*/ 5971740 w 8033654"/>
                  <a:gd name="connsiteY21-1620" fmla="*/ 7031915 h 7031915"/>
                  <a:gd name="connsiteX22-1621" fmla="*/ 5971700 w 8033654"/>
                  <a:gd name="connsiteY22-1622" fmla="*/ 7031915 h 7031915"/>
                  <a:gd name="connsiteX23-1623" fmla="*/ 2058326 w 8033654"/>
                  <a:gd name="connsiteY23-1624" fmla="*/ 7031915 h 7031915"/>
                  <a:gd name="connsiteX24-1625" fmla="*/ 2058326 w 8033654"/>
                  <a:gd name="connsiteY24-1626" fmla="*/ 7031915 h 7031915"/>
                  <a:gd name="connsiteX25-1627" fmla="*/ 2058286 w 8033654"/>
                  <a:gd name="connsiteY25-1628" fmla="*/ 7031915 h 7031915"/>
                  <a:gd name="connsiteX26-1629" fmla="*/ 1939655 w 8033654"/>
                  <a:gd name="connsiteY26-1630" fmla="*/ 7019956 h 7031915"/>
                  <a:gd name="connsiteX27-1631" fmla="*/ 1642007 w 8033654"/>
                  <a:gd name="connsiteY27-1632" fmla="*/ 6859480 h 7031915"/>
                  <a:gd name="connsiteX28-1633" fmla="*/ 1570173 w 8033654"/>
                  <a:gd name="connsiteY28-1634" fmla="*/ 6772417 h 7031915"/>
                  <a:gd name="connsiteX29-1635" fmla="*/ 1508795 w 8033654"/>
                  <a:gd name="connsiteY29-1636" fmla="*/ 6649661 h 7031915"/>
                  <a:gd name="connsiteX30-1637" fmla="*/ 1508794 w 8033654"/>
                  <a:gd name="connsiteY30-1638" fmla="*/ 6649657 h 7031915"/>
                  <a:gd name="connsiteX31-1639" fmla="*/ 115723 w 8033654"/>
                  <a:gd name="connsiteY31-1640" fmla="*/ 3863519 h 7031915"/>
                  <a:gd name="connsiteX32-1641" fmla="*/ 115722 w 8033654"/>
                  <a:gd name="connsiteY32-1642" fmla="*/ 3863518 h 7031915"/>
                  <a:gd name="connsiteX33-1643" fmla="*/ 29470 w 8033654"/>
                  <a:gd name="connsiteY33-1644" fmla="*/ 3691014 h 7031915"/>
                  <a:gd name="connsiteX34-1645" fmla="*/ 11962 w 8033654"/>
                  <a:gd name="connsiteY34-1646" fmla="*/ 3634608 h 7031915"/>
                  <a:gd name="connsiteX35-1647" fmla="*/ 0 w 8033654"/>
                  <a:gd name="connsiteY35-1648" fmla="*/ 3515957 h 7031915"/>
                  <a:gd name="connsiteX36-1649" fmla="*/ 11962 w 8033654"/>
                  <a:gd name="connsiteY36-1650" fmla="*/ 3397306 h 7031915"/>
                  <a:gd name="connsiteX37-1651" fmla="*/ 29470 w 8033654"/>
                  <a:gd name="connsiteY37-1652" fmla="*/ 3340901 h 7031915"/>
                  <a:gd name="connsiteX38-1653" fmla="*/ 115722 w 8033654"/>
                  <a:gd name="connsiteY38-1654" fmla="*/ 3168396 h 7031915"/>
                  <a:gd name="connsiteX39-1655" fmla="*/ 115723 w 8033654"/>
                  <a:gd name="connsiteY39-1656" fmla="*/ 3168396 h 7031915"/>
                  <a:gd name="connsiteX40-1657" fmla="*/ 1508796 w 8033654"/>
                  <a:gd name="connsiteY40-1658" fmla="*/ 382255 h 7031915"/>
                  <a:gd name="connsiteX41-1659" fmla="*/ 1570174 w 8033654"/>
                  <a:gd name="connsiteY41-1660" fmla="*/ 259499 h 7031915"/>
                  <a:gd name="connsiteX42-1661" fmla="*/ 1642008 w 8033654"/>
                  <a:gd name="connsiteY42-1662" fmla="*/ 172435 h 7031915"/>
                  <a:gd name="connsiteX43-1663" fmla="*/ 1939656 w 8033654"/>
                  <a:gd name="connsiteY43-1664" fmla="*/ 11959 h 7031915"/>
                  <a:gd name="connsiteX44-1665" fmla="*/ 2058287 w 8033654"/>
                  <a:gd name="connsiteY44-1666" fmla="*/ 0 h 7031915"/>
                  <a:gd name="connsiteX0-1667" fmla="*/ 2058287 w 8033654"/>
                  <a:gd name="connsiteY0-1668" fmla="*/ 0 h 7031915"/>
                  <a:gd name="connsiteX1-1669" fmla="*/ 2058326 w 8033654"/>
                  <a:gd name="connsiteY1-1670" fmla="*/ 0 h 7031915"/>
                  <a:gd name="connsiteX2-1671" fmla="*/ 5971699 w 8033654"/>
                  <a:gd name="connsiteY2-1672" fmla="*/ 0 h 7031915"/>
                  <a:gd name="connsiteX3-1673" fmla="*/ 5971700 w 8033654"/>
                  <a:gd name="connsiteY3-1674" fmla="*/ 0 h 7031915"/>
                  <a:gd name="connsiteX4-1675" fmla="*/ 5971740 w 8033654"/>
                  <a:gd name="connsiteY4-1676" fmla="*/ 0 h 7031915"/>
                  <a:gd name="connsiteX5-1677" fmla="*/ 6090371 w 8033654"/>
                  <a:gd name="connsiteY5-1678" fmla="*/ 11959 h 7031915"/>
                  <a:gd name="connsiteX6-1679" fmla="*/ 6357004 w 8033654"/>
                  <a:gd name="connsiteY6-1680" fmla="*/ 143562 h 7031915"/>
                  <a:gd name="connsiteX7-1681" fmla="*/ 6421756 w 8033654"/>
                  <a:gd name="connsiteY7-1682" fmla="*/ 209878 h 7031915"/>
                  <a:gd name="connsiteX8-1683" fmla="*/ 6426018 w 8033654"/>
                  <a:gd name="connsiteY8-1684" fmla="*/ 214243 h 7031915"/>
                  <a:gd name="connsiteX9-1685" fmla="*/ 6463356 w 8033654"/>
                  <a:gd name="connsiteY9-1686" fmla="*/ 268125 h 7031915"/>
                  <a:gd name="connsiteX10-1687" fmla="*/ 7949332 w 8033654"/>
                  <a:gd name="connsiteY10-1688" fmla="*/ 3216682 h 7031915"/>
                  <a:gd name="connsiteX11-1689" fmla="*/ 7992299 w 8033654"/>
                  <a:gd name="connsiteY11-1690" fmla="*/ 3302616 h 7031915"/>
                  <a:gd name="connsiteX12-1691" fmla="*/ 8021693 w 8033654"/>
                  <a:gd name="connsiteY12-1692" fmla="*/ 3397306 h 7031915"/>
                  <a:gd name="connsiteX13-1693" fmla="*/ 8033654 w 8033654"/>
                  <a:gd name="connsiteY13-1694" fmla="*/ 3515957 h 7031915"/>
                  <a:gd name="connsiteX14-1695" fmla="*/ 8021693 w 8033654"/>
                  <a:gd name="connsiteY14-1696" fmla="*/ 3634608 h 7031915"/>
                  <a:gd name="connsiteX15-1697" fmla="*/ 7992299 w 8033654"/>
                  <a:gd name="connsiteY15-1698" fmla="*/ 3729298 h 7031915"/>
                  <a:gd name="connsiteX16-1699" fmla="*/ 7949332 w 8033654"/>
                  <a:gd name="connsiteY16-1700" fmla="*/ 3815232 h 7031915"/>
                  <a:gd name="connsiteX17-1701" fmla="*/ 6535055 w 8033654"/>
                  <a:gd name="connsiteY17-1702" fmla="*/ 6638796 h 7031915"/>
                  <a:gd name="connsiteX18-1703" fmla="*/ 6482456 w 8033654"/>
                  <a:gd name="connsiteY18-1704" fmla="*/ 6736229 h 7031915"/>
                  <a:gd name="connsiteX19-1705" fmla="*/ 6090371 w 8033654"/>
                  <a:gd name="connsiteY19-1706" fmla="*/ 7019956 h 7031915"/>
                  <a:gd name="connsiteX20-1707" fmla="*/ 5971740 w 8033654"/>
                  <a:gd name="connsiteY20-1708" fmla="*/ 7031915 h 7031915"/>
                  <a:gd name="connsiteX21-1709" fmla="*/ 5971700 w 8033654"/>
                  <a:gd name="connsiteY21-1710" fmla="*/ 7031915 h 7031915"/>
                  <a:gd name="connsiteX22-1711" fmla="*/ 2058326 w 8033654"/>
                  <a:gd name="connsiteY22-1712" fmla="*/ 7031915 h 7031915"/>
                  <a:gd name="connsiteX23-1713" fmla="*/ 2058326 w 8033654"/>
                  <a:gd name="connsiteY23-1714" fmla="*/ 7031915 h 7031915"/>
                  <a:gd name="connsiteX24-1715" fmla="*/ 2058286 w 8033654"/>
                  <a:gd name="connsiteY24-1716" fmla="*/ 7031915 h 7031915"/>
                  <a:gd name="connsiteX25-1717" fmla="*/ 1939655 w 8033654"/>
                  <a:gd name="connsiteY25-1718" fmla="*/ 7019956 h 7031915"/>
                  <a:gd name="connsiteX26-1719" fmla="*/ 1642007 w 8033654"/>
                  <a:gd name="connsiteY26-1720" fmla="*/ 6859480 h 7031915"/>
                  <a:gd name="connsiteX27-1721" fmla="*/ 1570173 w 8033654"/>
                  <a:gd name="connsiteY27-1722" fmla="*/ 6772417 h 7031915"/>
                  <a:gd name="connsiteX28-1723" fmla="*/ 1508795 w 8033654"/>
                  <a:gd name="connsiteY28-1724" fmla="*/ 6649661 h 7031915"/>
                  <a:gd name="connsiteX29-1725" fmla="*/ 1508794 w 8033654"/>
                  <a:gd name="connsiteY29-1726" fmla="*/ 6649657 h 7031915"/>
                  <a:gd name="connsiteX30-1727" fmla="*/ 115723 w 8033654"/>
                  <a:gd name="connsiteY30-1728" fmla="*/ 3863519 h 7031915"/>
                  <a:gd name="connsiteX31-1729" fmla="*/ 115722 w 8033654"/>
                  <a:gd name="connsiteY31-1730" fmla="*/ 3863518 h 7031915"/>
                  <a:gd name="connsiteX32-1731" fmla="*/ 29470 w 8033654"/>
                  <a:gd name="connsiteY32-1732" fmla="*/ 3691014 h 7031915"/>
                  <a:gd name="connsiteX33-1733" fmla="*/ 11962 w 8033654"/>
                  <a:gd name="connsiteY33-1734" fmla="*/ 3634608 h 7031915"/>
                  <a:gd name="connsiteX34-1735" fmla="*/ 0 w 8033654"/>
                  <a:gd name="connsiteY34-1736" fmla="*/ 3515957 h 7031915"/>
                  <a:gd name="connsiteX35-1737" fmla="*/ 11962 w 8033654"/>
                  <a:gd name="connsiteY35-1738" fmla="*/ 3397306 h 7031915"/>
                  <a:gd name="connsiteX36-1739" fmla="*/ 29470 w 8033654"/>
                  <a:gd name="connsiteY36-1740" fmla="*/ 3340901 h 7031915"/>
                  <a:gd name="connsiteX37-1741" fmla="*/ 115722 w 8033654"/>
                  <a:gd name="connsiteY37-1742" fmla="*/ 3168396 h 7031915"/>
                  <a:gd name="connsiteX38-1743" fmla="*/ 115723 w 8033654"/>
                  <a:gd name="connsiteY38-1744" fmla="*/ 3168396 h 7031915"/>
                  <a:gd name="connsiteX39-1745" fmla="*/ 1508796 w 8033654"/>
                  <a:gd name="connsiteY39-1746" fmla="*/ 382255 h 7031915"/>
                  <a:gd name="connsiteX40-1747" fmla="*/ 1570174 w 8033654"/>
                  <a:gd name="connsiteY40-1748" fmla="*/ 259499 h 7031915"/>
                  <a:gd name="connsiteX41-1749" fmla="*/ 1642008 w 8033654"/>
                  <a:gd name="connsiteY41-1750" fmla="*/ 172435 h 7031915"/>
                  <a:gd name="connsiteX42-1751" fmla="*/ 1939656 w 8033654"/>
                  <a:gd name="connsiteY42-1752" fmla="*/ 11959 h 7031915"/>
                  <a:gd name="connsiteX43-1753" fmla="*/ 2058287 w 8033654"/>
                  <a:gd name="connsiteY43-1754" fmla="*/ 0 h 7031915"/>
                  <a:gd name="connsiteX0-1755" fmla="*/ 2058287 w 8033654"/>
                  <a:gd name="connsiteY0-1756" fmla="*/ 0 h 7031915"/>
                  <a:gd name="connsiteX1-1757" fmla="*/ 2058326 w 8033654"/>
                  <a:gd name="connsiteY1-1758" fmla="*/ 0 h 7031915"/>
                  <a:gd name="connsiteX2-1759" fmla="*/ 5971699 w 8033654"/>
                  <a:gd name="connsiteY2-1760" fmla="*/ 0 h 7031915"/>
                  <a:gd name="connsiteX3-1761" fmla="*/ 5971700 w 8033654"/>
                  <a:gd name="connsiteY3-1762" fmla="*/ 0 h 7031915"/>
                  <a:gd name="connsiteX4-1763" fmla="*/ 5971740 w 8033654"/>
                  <a:gd name="connsiteY4-1764" fmla="*/ 0 h 7031915"/>
                  <a:gd name="connsiteX5-1765" fmla="*/ 6090371 w 8033654"/>
                  <a:gd name="connsiteY5-1766" fmla="*/ 11959 h 7031915"/>
                  <a:gd name="connsiteX6-1767" fmla="*/ 6357004 w 8033654"/>
                  <a:gd name="connsiteY6-1768" fmla="*/ 143562 h 7031915"/>
                  <a:gd name="connsiteX7-1769" fmla="*/ 6421756 w 8033654"/>
                  <a:gd name="connsiteY7-1770" fmla="*/ 209878 h 7031915"/>
                  <a:gd name="connsiteX8-1771" fmla="*/ 6426018 w 8033654"/>
                  <a:gd name="connsiteY8-1772" fmla="*/ 214243 h 7031915"/>
                  <a:gd name="connsiteX9-1773" fmla="*/ 6463356 w 8033654"/>
                  <a:gd name="connsiteY9-1774" fmla="*/ 268125 h 7031915"/>
                  <a:gd name="connsiteX10-1775" fmla="*/ 7949332 w 8033654"/>
                  <a:gd name="connsiteY10-1776" fmla="*/ 3216682 h 7031915"/>
                  <a:gd name="connsiteX11-1777" fmla="*/ 7992299 w 8033654"/>
                  <a:gd name="connsiteY11-1778" fmla="*/ 3302616 h 7031915"/>
                  <a:gd name="connsiteX12-1779" fmla="*/ 8021693 w 8033654"/>
                  <a:gd name="connsiteY12-1780" fmla="*/ 3397306 h 7031915"/>
                  <a:gd name="connsiteX13-1781" fmla="*/ 8033654 w 8033654"/>
                  <a:gd name="connsiteY13-1782" fmla="*/ 3515957 h 7031915"/>
                  <a:gd name="connsiteX14-1783" fmla="*/ 8021693 w 8033654"/>
                  <a:gd name="connsiteY14-1784" fmla="*/ 3634608 h 7031915"/>
                  <a:gd name="connsiteX15-1785" fmla="*/ 7992299 w 8033654"/>
                  <a:gd name="connsiteY15-1786" fmla="*/ 3729298 h 7031915"/>
                  <a:gd name="connsiteX16-1787" fmla="*/ 7949332 w 8033654"/>
                  <a:gd name="connsiteY16-1788" fmla="*/ 3815232 h 7031915"/>
                  <a:gd name="connsiteX17-1789" fmla="*/ 6482456 w 8033654"/>
                  <a:gd name="connsiteY17-1790" fmla="*/ 6736229 h 7031915"/>
                  <a:gd name="connsiteX18-1791" fmla="*/ 6090371 w 8033654"/>
                  <a:gd name="connsiteY18-1792" fmla="*/ 7019956 h 7031915"/>
                  <a:gd name="connsiteX19-1793" fmla="*/ 5971740 w 8033654"/>
                  <a:gd name="connsiteY19-1794" fmla="*/ 7031915 h 7031915"/>
                  <a:gd name="connsiteX20-1795" fmla="*/ 5971700 w 8033654"/>
                  <a:gd name="connsiteY20-1796" fmla="*/ 7031915 h 7031915"/>
                  <a:gd name="connsiteX21-1797" fmla="*/ 2058326 w 8033654"/>
                  <a:gd name="connsiteY21-1798" fmla="*/ 7031915 h 7031915"/>
                  <a:gd name="connsiteX22-1799" fmla="*/ 2058326 w 8033654"/>
                  <a:gd name="connsiteY22-1800" fmla="*/ 7031915 h 7031915"/>
                  <a:gd name="connsiteX23-1801" fmla="*/ 2058286 w 8033654"/>
                  <a:gd name="connsiteY23-1802" fmla="*/ 7031915 h 7031915"/>
                  <a:gd name="connsiteX24-1803" fmla="*/ 1939655 w 8033654"/>
                  <a:gd name="connsiteY24-1804" fmla="*/ 7019956 h 7031915"/>
                  <a:gd name="connsiteX25-1805" fmla="*/ 1642007 w 8033654"/>
                  <a:gd name="connsiteY25-1806" fmla="*/ 6859480 h 7031915"/>
                  <a:gd name="connsiteX26-1807" fmla="*/ 1570173 w 8033654"/>
                  <a:gd name="connsiteY26-1808" fmla="*/ 6772417 h 7031915"/>
                  <a:gd name="connsiteX27-1809" fmla="*/ 1508795 w 8033654"/>
                  <a:gd name="connsiteY27-1810" fmla="*/ 6649661 h 7031915"/>
                  <a:gd name="connsiteX28-1811" fmla="*/ 1508794 w 8033654"/>
                  <a:gd name="connsiteY28-1812" fmla="*/ 6649657 h 7031915"/>
                  <a:gd name="connsiteX29-1813" fmla="*/ 115723 w 8033654"/>
                  <a:gd name="connsiteY29-1814" fmla="*/ 3863519 h 7031915"/>
                  <a:gd name="connsiteX30-1815" fmla="*/ 115722 w 8033654"/>
                  <a:gd name="connsiteY30-1816" fmla="*/ 3863518 h 7031915"/>
                  <a:gd name="connsiteX31-1817" fmla="*/ 29470 w 8033654"/>
                  <a:gd name="connsiteY31-1818" fmla="*/ 3691014 h 7031915"/>
                  <a:gd name="connsiteX32-1819" fmla="*/ 11962 w 8033654"/>
                  <a:gd name="connsiteY32-1820" fmla="*/ 3634608 h 7031915"/>
                  <a:gd name="connsiteX33-1821" fmla="*/ 0 w 8033654"/>
                  <a:gd name="connsiteY33-1822" fmla="*/ 3515957 h 7031915"/>
                  <a:gd name="connsiteX34-1823" fmla="*/ 11962 w 8033654"/>
                  <a:gd name="connsiteY34-1824" fmla="*/ 3397306 h 7031915"/>
                  <a:gd name="connsiteX35-1825" fmla="*/ 29470 w 8033654"/>
                  <a:gd name="connsiteY35-1826" fmla="*/ 3340901 h 7031915"/>
                  <a:gd name="connsiteX36-1827" fmla="*/ 115722 w 8033654"/>
                  <a:gd name="connsiteY36-1828" fmla="*/ 3168396 h 7031915"/>
                  <a:gd name="connsiteX37-1829" fmla="*/ 115723 w 8033654"/>
                  <a:gd name="connsiteY37-1830" fmla="*/ 3168396 h 7031915"/>
                  <a:gd name="connsiteX38-1831" fmla="*/ 1508796 w 8033654"/>
                  <a:gd name="connsiteY38-1832" fmla="*/ 382255 h 7031915"/>
                  <a:gd name="connsiteX39-1833" fmla="*/ 1570174 w 8033654"/>
                  <a:gd name="connsiteY39-1834" fmla="*/ 259499 h 7031915"/>
                  <a:gd name="connsiteX40-1835" fmla="*/ 1642008 w 8033654"/>
                  <a:gd name="connsiteY40-1836" fmla="*/ 172435 h 7031915"/>
                  <a:gd name="connsiteX41-1837" fmla="*/ 1939656 w 8033654"/>
                  <a:gd name="connsiteY41-1838" fmla="*/ 11959 h 7031915"/>
                  <a:gd name="connsiteX42-1839" fmla="*/ 2058287 w 8033654"/>
                  <a:gd name="connsiteY42-1840" fmla="*/ 0 h 7031915"/>
                  <a:gd name="connsiteX0-1841" fmla="*/ 2058287 w 8033654"/>
                  <a:gd name="connsiteY0-1842" fmla="*/ 0 h 7031915"/>
                  <a:gd name="connsiteX1-1843" fmla="*/ 2058326 w 8033654"/>
                  <a:gd name="connsiteY1-1844" fmla="*/ 0 h 7031915"/>
                  <a:gd name="connsiteX2-1845" fmla="*/ 5971699 w 8033654"/>
                  <a:gd name="connsiteY2-1846" fmla="*/ 0 h 7031915"/>
                  <a:gd name="connsiteX3-1847" fmla="*/ 5971700 w 8033654"/>
                  <a:gd name="connsiteY3-1848" fmla="*/ 0 h 7031915"/>
                  <a:gd name="connsiteX4-1849" fmla="*/ 5971740 w 8033654"/>
                  <a:gd name="connsiteY4-1850" fmla="*/ 0 h 7031915"/>
                  <a:gd name="connsiteX5-1851" fmla="*/ 6090371 w 8033654"/>
                  <a:gd name="connsiteY5-1852" fmla="*/ 11959 h 7031915"/>
                  <a:gd name="connsiteX6-1853" fmla="*/ 6357004 w 8033654"/>
                  <a:gd name="connsiteY6-1854" fmla="*/ 143562 h 7031915"/>
                  <a:gd name="connsiteX7-1855" fmla="*/ 6421756 w 8033654"/>
                  <a:gd name="connsiteY7-1856" fmla="*/ 209878 h 7031915"/>
                  <a:gd name="connsiteX8-1857" fmla="*/ 6426018 w 8033654"/>
                  <a:gd name="connsiteY8-1858" fmla="*/ 214243 h 7031915"/>
                  <a:gd name="connsiteX9-1859" fmla="*/ 7949332 w 8033654"/>
                  <a:gd name="connsiteY9-1860" fmla="*/ 3216682 h 7031915"/>
                  <a:gd name="connsiteX10-1861" fmla="*/ 7992299 w 8033654"/>
                  <a:gd name="connsiteY10-1862" fmla="*/ 3302616 h 7031915"/>
                  <a:gd name="connsiteX11-1863" fmla="*/ 8021693 w 8033654"/>
                  <a:gd name="connsiteY11-1864" fmla="*/ 3397306 h 7031915"/>
                  <a:gd name="connsiteX12-1865" fmla="*/ 8033654 w 8033654"/>
                  <a:gd name="connsiteY12-1866" fmla="*/ 3515957 h 7031915"/>
                  <a:gd name="connsiteX13-1867" fmla="*/ 8021693 w 8033654"/>
                  <a:gd name="connsiteY13-1868" fmla="*/ 3634608 h 7031915"/>
                  <a:gd name="connsiteX14-1869" fmla="*/ 7992299 w 8033654"/>
                  <a:gd name="connsiteY14-1870" fmla="*/ 3729298 h 7031915"/>
                  <a:gd name="connsiteX15-1871" fmla="*/ 7949332 w 8033654"/>
                  <a:gd name="connsiteY15-1872" fmla="*/ 3815232 h 7031915"/>
                  <a:gd name="connsiteX16-1873" fmla="*/ 6482456 w 8033654"/>
                  <a:gd name="connsiteY16-1874" fmla="*/ 6736229 h 7031915"/>
                  <a:gd name="connsiteX17-1875" fmla="*/ 6090371 w 8033654"/>
                  <a:gd name="connsiteY17-1876" fmla="*/ 7019956 h 7031915"/>
                  <a:gd name="connsiteX18-1877" fmla="*/ 5971740 w 8033654"/>
                  <a:gd name="connsiteY18-1878" fmla="*/ 7031915 h 7031915"/>
                  <a:gd name="connsiteX19-1879" fmla="*/ 5971700 w 8033654"/>
                  <a:gd name="connsiteY19-1880" fmla="*/ 7031915 h 7031915"/>
                  <a:gd name="connsiteX20-1881" fmla="*/ 2058326 w 8033654"/>
                  <a:gd name="connsiteY20-1882" fmla="*/ 7031915 h 7031915"/>
                  <a:gd name="connsiteX21-1883" fmla="*/ 2058326 w 8033654"/>
                  <a:gd name="connsiteY21-1884" fmla="*/ 7031915 h 7031915"/>
                  <a:gd name="connsiteX22-1885" fmla="*/ 2058286 w 8033654"/>
                  <a:gd name="connsiteY22-1886" fmla="*/ 7031915 h 7031915"/>
                  <a:gd name="connsiteX23-1887" fmla="*/ 1939655 w 8033654"/>
                  <a:gd name="connsiteY23-1888" fmla="*/ 7019956 h 7031915"/>
                  <a:gd name="connsiteX24-1889" fmla="*/ 1642007 w 8033654"/>
                  <a:gd name="connsiteY24-1890" fmla="*/ 6859480 h 7031915"/>
                  <a:gd name="connsiteX25-1891" fmla="*/ 1570173 w 8033654"/>
                  <a:gd name="connsiteY25-1892" fmla="*/ 6772417 h 7031915"/>
                  <a:gd name="connsiteX26-1893" fmla="*/ 1508795 w 8033654"/>
                  <a:gd name="connsiteY26-1894" fmla="*/ 6649661 h 7031915"/>
                  <a:gd name="connsiteX27-1895" fmla="*/ 1508794 w 8033654"/>
                  <a:gd name="connsiteY27-1896" fmla="*/ 6649657 h 7031915"/>
                  <a:gd name="connsiteX28-1897" fmla="*/ 115723 w 8033654"/>
                  <a:gd name="connsiteY28-1898" fmla="*/ 3863519 h 7031915"/>
                  <a:gd name="connsiteX29-1899" fmla="*/ 115722 w 8033654"/>
                  <a:gd name="connsiteY29-1900" fmla="*/ 3863518 h 7031915"/>
                  <a:gd name="connsiteX30-1901" fmla="*/ 29470 w 8033654"/>
                  <a:gd name="connsiteY30-1902" fmla="*/ 3691014 h 7031915"/>
                  <a:gd name="connsiteX31-1903" fmla="*/ 11962 w 8033654"/>
                  <a:gd name="connsiteY31-1904" fmla="*/ 3634608 h 7031915"/>
                  <a:gd name="connsiteX32-1905" fmla="*/ 0 w 8033654"/>
                  <a:gd name="connsiteY32-1906" fmla="*/ 3515957 h 7031915"/>
                  <a:gd name="connsiteX33-1907" fmla="*/ 11962 w 8033654"/>
                  <a:gd name="connsiteY33-1908" fmla="*/ 3397306 h 7031915"/>
                  <a:gd name="connsiteX34-1909" fmla="*/ 29470 w 8033654"/>
                  <a:gd name="connsiteY34-1910" fmla="*/ 3340901 h 7031915"/>
                  <a:gd name="connsiteX35-1911" fmla="*/ 115722 w 8033654"/>
                  <a:gd name="connsiteY35-1912" fmla="*/ 3168396 h 7031915"/>
                  <a:gd name="connsiteX36-1913" fmla="*/ 115723 w 8033654"/>
                  <a:gd name="connsiteY36-1914" fmla="*/ 3168396 h 7031915"/>
                  <a:gd name="connsiteX37-1915" fmla="*/ 1508796 w 8033654"/>
                  <a:gd name="connsiteY37-1916" fmla="*/ 382255 h 7031915"/>
                  <a:gd name="connsiteX38-1917" fmla="*/ 1570174 w 8033654"/>
                  <a:gd name="connsiteY38-1918" fmla="*/ 259499 h 7031915"/>
                  <a:gd name="connsiteX39-1919" fmla="*/ 1642008 w 8033654"/>
                  <a:gd name="connsiteY39-1920" fmla="*/ 172435 h 7031915"/>
                  <a:gd name="connsiteX40-1921" fmla="*/ 1939656 w 8033654"/>
                  <a:gd name="connsiteY40-1922" fmla="*/ 11959 h 7031915"/>
                  <a:gd name="connsiteX41-1923" fmla="*/ 2058287 w 8033654"/>
                  <a:gd name="connsiteY41-1924" fmla="*/ 0 h 703191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  <a:cxn ang="0">
                    <a:pos x="connsiteX37-75" y="connsiteY37-76"/>
                  </a:cxn>
                  <a:cxn ang="0">
                    <a:pos x="connsiteX38-77" y="connsiteY38-78"/>
                  </a:cxn>
                  <a:cxn ang="0">
                    <a:pos x="connsiteX39-79" y="connsiteY39-80"/>
                  </a:cxn>
                  <a:cxn ang="0">
                    <a:pos x="connsiteX40-81" y="connsiteY40-82"/>
                  </a:cxn>
                  <a:cxn ang="0">
                    <a:pos x="connsiteX41-83" y="connsiteY41-84"/>
                  </a:cxn>
                </a:cxnLst>
                <a:rect l="l" t="t" r="r" b="b"/>
                <a:pathLst>
                  <a:path w="8033654" h="7031915">
                    <a:moveTo>
                      <a:pt x="2058287" y="0"/>
                    </a:moveTo>
                    <a:lnTo>
                      <a:pt x="2058326" y="0"/>
                    </a:lnTo>
                    <a:lnTo>
                      <a:pt x="5971699" y="0"/>
                    </a:lnTo>
                    <a:lnTo>
                      <a:pt x="5971700" y="0"/>
                    </a:lnTo>
                    <a:lnTo>
                      <a:pt x="5971740" y="0"/>
                    </a:lnTo>
                    <a:lnTo>
                      <a:pt x="6090371" y="11959"/>
                    </a:lnTo>
                    <a:cubicBezTo>
                      <a:pt x="6190975" y="32545"/>
                      <a:pt x="6282232" y="78792"/>
                      <a:pt x="6357004" y="143562"/>
                    </a:cubicBezTo>
                    <a:lnTo>
                      <a:pt x="6421756" y="209878"/>
                    </a:lnTo>
                    <a:lnTo>
                      <a:pt x="6426018" y="214243"/>
                    </a:lnTo>
                    <a:lnTo>
                      <a:pt x="7949332" y="3216682"/>
                    </a:lnTo>
                    <a:lnTo>
                      <a:pt x="7992299" y="3302616"/>
                    </a:lnTo>
                    <a:lnTo>
                      <a:pt x="8021693" y="3397306"/>
                    </a:lnTo>
                    <a:cubicBezTo>
                      <a:pt x="8029535" y="3435632"/>
                      <a:pt x="8033654" y="3475313"/>
                      <a:pt x="8033654" y="3515957"/>
                    </a:cubicBezTo>
                    <a:cubicBezTo>
                      <a:pt x="8033654" y="3556601"/>
                      <a:pt x="8029535" y="3596283"/>
                      <a:pt x="8021693" y="3634608"/>
                    </a:cubicBezTo>
                    <a:lnTo>
                      <a:pt x="7992299" y="3729298"/>
                    </a:lnTo>
                    <a:lnTo>
                      <a:pt x="7949332" y="3815232"/>
                    </a:lnTo>
                    <a:lnTo>
                      <a:pt x="6482456" y="6736229"/>
                    </a:lnTo>
                    <a:cubicBezTo>
                      <a:pt x="6399753" y="6880056"/>
                      <a:pt x="6258044" y="6985646"/>
                      <a:pt x="6090371" y="7019956"/>
                    </a:cubicBezTo>
                    <a:lnTo>
                      <a:pt x="5971740" y="7031915"/>
                    </a:lnTo>
                    <a:lnTo>
                      <a:pt x="5971700" y="7031915"/>
                    </a:lnTo>
                    <a:lnTo>
                      <a:pt x="2058326" y="7031915"/>
                    </a:lnTo>
                    <a:lnTo>
                      <a:pt x="2058326" y="7031915"/>
                    </a:lnTo>
                    <a:lnTo>
                      <a:pt x="2058286" y="7031915"/>
                    </a:lnTo>
                    <a:lnTo>
                      <a:pt x="1939655" y="7019956"/>
                    </a:lnTo>
                    <a:cubicBezTo>
                      <a:pt x="1824680" y="6996429"/>
                      <a:pt x="1721912" y="6939386"/>
                      <a:pt x="1642007" y="6859480"/>
                    </a:cubicBezTo>
                    <a:lnTo>
                      <a:pt x="1570173" y="6772417"/>
                    </a:lnTo>
                    <a:lnTo>
                      <a:pt x="1508795" y="6649661"/>
                    </a:lnTo>
                    <a:cubicBezTo>
                      <a:pt x="1508795" y="6649660"/>
                      <a:pt x="1508794" y="6649658"/>
                      <a:pt x="1508794" y="6649657"/>
                    </a:cubicBezTo>
                    <a:lnTo>
                      <a:pt x="115723" y="3863519"/>
                    </a:lnTo>
                    <a:lnTo>
                      <a:pt x="115722" y="3863518"/>
                    </a:lnTo>
                    <a:lnTo>
                      <a:pt x="29470" y="3691014"/>
                    </a:lnTo>
                    <a:lnTo>
                      <a:pt x="11962" y="3634608"/>
                    </a:lnTo>
                    <a:cubicBezTo>
                      <a:pt x="4119" y="3596283"/>
                      <a:pt x="0" y="3556601"/>
                      <a:pt x="0" y="3515957"/>
                    </a:cubicBezTo>
                    <a:cubicBezTo>
                      <a:pt x="0" y="3475313"/>
                      <a:pt x="4119" y="3435632"/>
                      <a:pt x="11962" y="3397306"/>
                    </a:cubicBezTo>
                    <a:lnTo>
                      <a:pt x="29470" y="3340901"/>
                    </a:lnTo>
                    <a:lnTo>
                      <a:pt x="115722" y="3168396"/>
                    </a:lnTo>
                    <a:lnTo>
                      <a:pt x="115723" y="3168396"/>
                    </a:lnTo>
                    <a:lnTo>
                      <a:pt x="1508796" y="382255"/>
                    </a:lnTo>
                    <a:lnTo>
                      <a:pt x="1570174" y="259499"/>
                    </a:lnTo>
                    <a:lnTo>
                      <a:pt x="1642008" y="172435"/>
                    </a:lnTo>
                    <a:cubicBezTo>
                      <a:pt x="1721913" y="92530"/>
                      <a:pt x="1824680" y="35486"/>
                      <a:pt x="1939656" y="11959"/>
                    </a:cubicBezTo>
                    <a:lnTo>
                      <a:pt x="2058287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76200">
                <a:noFill/>
              </a:ln>
              <a:effectLst>
                <a:outerShdw blurRad="5207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b="1" dirty="0">
                    <a:solidFill>
                      <a:srgbClr val="C00000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01</a:t>
                </a:r>
                <a:endParaRPr lang="zh-CN" altLang="en-US" b="1" dirty="0">
                  <a:solidFill>
                    <a:srgbClr val="C00000"/>
                  </a:solidFill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1068102" y="381133"/>
              <a:ext cx="3319282" cy="6440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专业人员进行初审、复审、抽检分析处理</a:t>
              </a:r>
              <a:endParaRPr lang="zh-CN" altLang="en-US" sz="16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575710" y="5652295"/>
            <a:ext cx="3040580" cy="894604"/>
            <a:chOff x="0" y="239493"/>
            <a:chExt cx="4818062" cy="894604"/>
          </a:xfrm>
        </p:grpSpPr>
        <p:grpSp>
          <p:nvGrpSpPr>
            <p:cNvPr id="20" name="组合 19"/>
            <p:cNvGrpSpPr/>
            <p:nvPr/>
          </p:nvGrpSpPr>
          <p:grpSpPr>
            <a:xfrm rot="16200000">
              <a:off x="1961729" y="-1722236"/>
              <a:ext cx="894604" cy="4818062"/>
              <a:chOff x="1435155" y="0"/>
              <a:chExt cx="3107351" cy="16735235"/>
            </a:xfrm>
          </p:grpSpPr>
          <p:sp>
            <p:nvSpPr>
              <p:cNvPr id="22" name="任意多边形 41"/>
              <p:cNvSpPr/>
              <p:nvPr/>
            </p:nvSpPr>
            <p:spPr>
              <a:xfrm rot="5400000">
                <a:off x="-5378787" y="6813942"/>
                <a:ext cx="16735235" cy="3107351"/>
              </a:xfrm>
              <a:custGeom>
                <a:avLst/>
                <a:gdLst>
                  <a:gd name="connsiteX0" fmla="*/ 0 w 5326262"/>
                  <a:gd name="connsiteY0" fmla="*/ 3107351 h 3107351"/>
                  <a:gd name="connsiteX1" fmla="*/ 0 w 5326262"/>
                  <a:gd name="connsiteY1" fmla="*/ 0 h 3107351"/>
                  <a:gd name="connsiteX2" fmla="*/ 1712334 w 5326262"/>
                  <a:gd name="connsiteY2" fmla="*/ 0 h 3107351"/>
                  <a:gd name="connsiteX3" fmla="*/ 1712350 w 5326262"/>
                  <a:gd name="connsiteY3" fmla="*/ 0 h 3107351"/>
                  <a:gd name="connsiteX4" fmla="*/ 2378829 w 5326262"/>
                  <a:gd name="connsiteY4" fmla="*/ 0 h 3107351"/>
                  <a:gd name="connsiteX5" fmla="*/ 2685789 w 5326262"/>
                  <a:gd name="connsiteY5" fmla="*/ 0 h 3107351"/>
                  <a:gd name="connsiteX6" fmla="*/ 2685805 w 5326262"/>
                  <a:gd name="connsiteY6" fmla="*/ 0 h 3107351"/>
                  <a:gd name="connsiteX7" fmla="*/ 3352284 w 5326262"/>
                  <a:gd name="connsiteY7" fmla="*/ 0 h 3107351"/>
                  <a:gd name="connsiteX8" fmla="*/ 3441643 w 5326262"/>
                  <a:gd name="connsiteY8" fmla="*/ 0 h 3107351"/>
                  <a:gd name="connsiteX9" fmla="*/ 3441661 w 5326262"/>
                  <a:gd name="connsiteY9" fmla="*/ 0 h 3107351"/>
                  <a:gd name="connsiteX10" fmla="*/ 4415098 w 5326262"/>
                  <a:gd name="connsiteY10" fmla="*/ 0 h 3107351"/>
                  <a:gd name="connsiteX11" fmla="*/ 4415116 w 5326262"/>
                  <a:gd name="connsiteY11" fmla="*/ 0 h 3107351"/>
                  <a:gd name="connsiteX12" fmla="*/ 4467538 w 5326262"/>
                  <a:gd name="connsiteY12" fmla="*/ 5284 h 3107351"/>
                  <a:gd name="connsiteX13" fmla="*/ 4585361 w 5326262"/>
                  <a:gd name="connsiteY13" fmla="*/ 63439 h 3107351"/>
                  <a:gd name="connsiteX14" fmla="*/ 4613975 w 5326262"/>
                  <a:gd name="connsiteY14" fmla="*/ 92744 h 3107351"/>
                  <a:gd name="connsiteX15" fmla="*/ 4615860 w 5326262"/>
                  <a:gd name="connsiteY15" fmla="*/ 94672 h 3107351"/>
                  <a:gd name="connsiteX16" fmla="*/ 5289000 w 5326262"/>
                  <a:gd name="connsiteY16" fmla="*/ 1421429 h 3107351"/>
                  <a:gd name="connsiteX17" fmla="*/ 5307988 w 5326262"/>
                  <a:gd name="connsiteY17" fmla="*/ 1459403 h 3107351"/>
                  <a:gd name="connsiteX18" fmla="*/ 5320976 w 5326262"/>
                  <a:gd name="connsiteY18" fmla="*/ 1501244 h 3107351"/>
                  <a:gd name="connsiteX19" fmla="*/ 5326262 w 5326262"/>
                  <a:gd name="connsiteY19" fmla="*/ 1553677 h 3107351"/>
                  <a:gd name="connsiteX20" fmla="*/ 5320976 w 5326262"/>
                  <a:gd name="connsiteY20" fmla="*/ 1606107 h 3107351"/>
                  <a:gd name="connsiteX21" fmla="*/ 5307988 w 5326262"/>
                  <a:gd name="connsiteY21" fmla="*/ 1647949 h 3107351"/>
                  <a:gd name="connsiteX22" fmla="*/ 5289000 w 5326262"/>
                  <a:gd name="connsiteY22" fmla="*/ 1685923 h 3107351"/>
                  <a:gd name="connsiteX23" fmla="*/ 4640798 w 5326262"/>
                  <a:gd name="connsiteY23" fmla="*/ 2976690 h 3107351"/>
                  <a:gd name="connsiteX24" fmla="*/ 4467538 w 5326262"/>
                  <a:gd name="connsiteY24" fmla="*/ 3102067 h 3107351"/>
                  <a:gd name="connsiteX25" fmla="*/ 4415116 w 5326262"/>
                  <a:gd name="connsiteY25" fmla="*/ 3107351 h 3107351"/>
                  <a:gd name="connsiteX26" fmla="*/ 4415098 w 5326262"/>
                  <a:gd name="connsiteY26" fmla="*/ 3107351 h 3107351"/>
                  <a:gd name="connsiteX27" fmla="*/ 3441661 w 5326262"/>
                  <a:gd name="connsiteY27" fmla="*/ 3107351 h 3107351"/>
                  <a:gd name="connsiteX28" fmla="*/ 3441643 w 5326262"/>
                  <a:gd name="connsiteY28" fmla="*/ 3107351 h 3107351"/>
                  <a:gd name="connsiteX29" fmla="*/ 3352284 w 5326262"/>
                  <a:gd name="connsiteY29" fmla="*/ 3107351 h 3107351"/>
                  <a:gd name="connsiteX30" fmla="*/ 2685805 w 5326262"/>
                  <a:gd name="connsiteY30" fmla="*/ 3107351 h 3107351"/>
                  <a:gd name="connsiteX31" fmla="*/ 2685787 w 5326262"/>
                  <a:gd name="connsiteY31" fmla="*/ 3107351 h 3107351"/>
                  <a:gd name="connsiteX32" fmla="*/ 2378829 w 5326262"/>
                  <a:gd name="connsiteY32" fmla="*/ 3107351 h 3107351"/>
                  <a:gd name="connsiteX33" fmla="*/ 1712350 w 5326262"/>
                  <a:gd name="connsiteY33" fmla="*/ 3107351 h 3107351"/>
                  <a:gd name="connsiteX34" fmla="*/ 1712333 w 5326262"/>
                  <a:gd name="connsiteY34" fmla="*/ 3107351 h 310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326262" h="3107351">
                    <a:moveTo>
                      <a:pt x="0" y="3107351"/>
                    </a:moveTo>
                    <a:lnTo>
                      <a:pt x="0" y="0"/>
                    </a:lnTo>
                    <a:lnTo>
                      <a:pt x="1712334" y="0"/>
                    </a:lnTo>
                    <a:lnTo>
                      <a:pt x="1712350" y="0"/>
                    </a:lnTo>
                    <a:lnTo>
                      <a:pt x="2378829" y="0"/>
                    </a:lnTo>
                    <a:lnTo>
                      <a:pt x="2685789" y="0"/>
                    </a:lnTo>
                    <a:lnTo>
                      <a:pt x="2685805" y="0"/>
                    </a:lnTo>
                    <a:lnTo>
                      <a:pt x="3352284" y="0"/>
                    </a:lnTo>
                    <a:lnTo>
                      <a:pt x="3441643" y="0"/>
                    </a:lnTo>
                    <a:lnTo>
                      <a:pt x="3441661" y="0"/>
                    </a:lnTo>
                    <a:lnTo>
                      <a:pt x="4415098" y="0"/>
                    </a:lnTo>
                    <a:lnTo>
                      <a:pt x="4415116" y="0"/>
                    </a:lnTo>
                    <a:lnTo>
                      <a:pt x="4467538" y="5284"/>
                    </a:lnTo>
                    <a:cubicBezTo>
                      <a:pt x="4511994" y="14382"/>
                      <a:pt x="4552322" y="34818"/>
                      <a:pt x="4585361" y="63439"/>
                    </a:cubicBezTo>
                    <a:lnTo>
                      <a:pt x="4613975" y="92744"/>
                    </a:lnTo>
                    <a:lnTo>
                      <a:pt x="4615860" y="94672"/>
                    </a:lnTo>
                    <a:lnTo>
                      <a:pt x="5289000" y="1421429"/>
                    </a:lnTo>
                    <a:lnTo>
                      <a:pt x="5307988" y="1459403"/>
                    </a:lnTo>
                    <a:lnTo>
                      <a:pt x="5320976" y="1501244"/>
                    </a:lnTo>
                    <a:cubicBezTo>
                      <a:pt x="5324442" y="1518180"/>
                      <a:pt x="5326262" y="1535716"/>
                      <a:pt x="5326262" y="1553677"/>
                    </a:cubicBezTo>
                    <a:cubicBezTo>
                      <a:pt x="5326262" y="1571635"/>
                      <a:pt x="5324442" y="1589171"/>
                      <a:pt x="5320976" y="1606107"/>
                    </a:cubicBezTo>
                    <a:lnTo>
                      <a:pt x="5307988" y="1647949"/>
                    </a:lnTo>
                    <a:lnTo>
                      <a:pt x="5289000" y="1685923"/>
                    </a:lnTo>
                    <a:lnTo>
                      <a:pt x="4640798" y="2976690"/>
                    </a:lnTo>
                    <a:cubicBezTo>
                      <a:pt x="4604252" y="3040246"/>
                      <a:pt x="4541632" y="3086905"/>
                      <a:pt x="4467538" y="3102067"/>
                    </a:cubicBezTo>
                    <a:lnTo>
                      <a:pt x="4415116" y="3107351"/>
                    </a:lnTo>
                    <a:lnTo>
                      <a:pt x="4415098" y="3107351"/>
                    </a:lnTo>
                    <a:lnTo>
                      <a:pt x="3441661" y="3107351"/>
                    </a:lnTo>
                    <a:lnTo>
                      <a:pt x="3441643" y="3107351"/>
                    </a:lnTo>
                    <a:lnTo>
                      <a:pt x="3352284" y="3107351"/>
                    </a:lnTo>
                    <a:lnTo>
                      <a:pt x="2685805" y="3107351"/>
                    </a:lnTo>
                    <a:lnTo>
                      <a:pt x="2685787" y="3107351"/>
                    </a:lnTo>
                    <a:lnTo>
                      <a:pt x="2378829" y="3107351"/>
                    </a:lnTo>
                    <a:lnTo>
                      <a:pt x="1712350" y="3107351"/>
                    </a:lnTo>
                    <a:lnTo>
                      <a:pt x="1712333" y="310735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  <p:sp>
            <p:nvSpPr>
              <p:cNvPr id="23" name="任意多边形: 形状 4"/>
              <p:cNvSpPr/>
              <p:nvPr/>
            </p:nvSpPr>
            <p:spPr>
              <a:xfrm rot="5400000">
                <a:off x="1684486" y="1412040"/>
                <a:ext cx="2593417" cy="1367864"/>
              </a:xfrm>
              <a:custGeom>
                <a:avLst/>
                <a:gdLst>
                  <a:gd name="connsiteX0" fmla="*/ 6552162 w 8033654"/>
                  <a:gd name="connsiteY0" fmla="*/ 494730 h 7031915"/>
                  <a:gd name="connsiteX1" fmla="*/ 6555365 w 8033654"/>
                  <a:gd name="connsiteY1" fmla="*/ 531027 h 7031915"/>
                  <a:gd name="connsiteX2" fmla="*/ 6556798 w 8033654"/>
                  <a:gd name="connsiteY2" fmla="*/ 533489 h 7031915"/>
                  <a:gd name="connsiteX3" fmla="*/ 6555247 w 8033654"/>
                  <a:gd name="connsiteY3" fmla="*/ 510071 h 7031915"/>
                  <a:gd name="connsiteX4" fmla="*/ 6529086 w 8033654"/>
                  <a:gd name="connsiteY4" fmla="*/ 402424 h 7031915"/>
                  <a:gd name="connsiteX5" fmla="*/ 6546753 w 8033654"/>
                  <a:gd name="connsiteY5" fmla="*/ 467828 h 7031915"/>
                  <a:gd name="connsiteX6" fmla="*/ 6540064 w 8033654"/>
                  <a:gd name="connsiteY6" fmla="*/ 434562 h 7031915"/>
                  <a:gd name="connsiteX7" fmla="*/ 6482461 w 8033654"/>
                  <a:gd name="connsiteY7" fmla="*/ 295697 h 7031915"/>
                  <a:gd name="connsiteX8" fmla="*/ 6520430 w 8033654"/>
                  <a:gd name="connsiteY8" fmla="*/ 377086 h 7031915"/>
                  <a:gd name="connsiteX9" fmla="*/ 6515577 w 8033654"/>
                  <a:gd name="connsiteY9" fmla="*/ 362878 h 7031915"/>
                  <a:gd name="connsiteX10" fmla="*/ 2058287 w 8033654"/>
                  <a:gd name="connsiteY10" fmla="*/ 0 h 7031915"/>
                  <a:gd name="connsiteX11" fmla="*/ 2058326 w 8033654"/>
                  <a:gd name="connsiteY11" fmla="*/ 0 h 7031915"/>
                  <a:gd name="connsiteX12" fmla="*/ 5971699 w 8033654"/>
                  <a:gd name="connsiteY12" fmla="*/ 0 h 7031915"/>
                  <a:gd name="connsiteX13" fmla="*/ 5971700 w 8033654"/>
                  <a:gd name="connsiteY13" fmla="*/ 0 h 7031915"/>
                  <a:gd name="connsiteX14" fmla="*/ 5971740 w 8033654"/>
                  <a:gd name="connsiteY14" fmla="*/ 0 h 7031915"/>
                  <a:gd name="connsiteX15" fmla="*/ 6090371 w 8033654"/>
                  <a:gd name="connsiteY15" fmla="*/ 11959 h 7031915"/>
                  <a:gd name="connsiteX16" fmla="*/ 6357004 w 8033654"/>
                  <a:gd name="connsiteY16" fmla="*/ 143562 h 7031915"/>
                  <a:gd name="connsiteX17" fmla="*/ 6421756 w 8033654"/>
                  <a:gd name="connsiteY17" fmla="*/ 209878 h 7031915"/>
                  <a:gd name="connsiteX18" fmla="*/ 6426018 w 8033654"/>
                  <a:gd name="connsiteY18" fmla="*/ 214243 h 7031915"/>
                  <a:gd name="connsiteX19" fmla="*/ 6463356 w 8033654"/>
                  <a:gd name="connsiteY19" fmla="*/ 268125 h 7031915"/>
                  <a:gd name="connsiteX20" fmla="*/ 6480094 w 8033654"/>
                  <a:gd name="connsiteY20" fmla="*/ 292278 h 7031915"/>
                  <a:gd name="connsiteX21" fmla="*/ 6490605 w 8033654"/>
                  <a:gd name="connsiteY21" fmla="*/ 298322 h 7031915"/>
                  <a:gd name="connsiteX22" fmla="*/ 7949332 w 8033654"/>
                  <a:gd name="connsiteY22" fmla="*/ 3216682 h 7031915"/>
                  <a:gd name="connsiteX23" fmla="*/ 7992299 w 8033654"/>
                  <a:gd name="connsiteY23" fmla="*/ 3302616 h 7031915"/>
                  <a:gd name="connsiteX24" fmla="*/ 8021693 w 8033654"/>
                  <a:gd name="connsiteY24" fmla="*/ 3397306 h 7031915"/>
                  <a:gd name="connsiteX25" fmla="*/ 8033654 w 8033654"/>
                  <a:gd name="connsiteY25" fmla="*/ 3515957 h 7031915"/>
                  <a:gd name="connsiteX26" fmla="*/ 8021693 w 8033654"/>
                  <a:gd name="connsiteY26" fmla="*/ 3634608 h 7031915"/>
                  <a:gd name="connsiteX27" fmla="*/ 7992299 w 8033654"/>
                  <a:gd name="connsiteY27" fmla="*/ 3729298 h 7031915"/>
                  <a:gd name="connsiteX28" fmla="*/ 7949332 w 8033654"/>
                  <a:gd name="connsiteY28" fmla="*/ 3815232 h 7031915"/>
                  <a:gd name="connsiteX29" fmla="*/ 6535055 w 8033654"/>
                  <a:gd name="connsiteY29" fmla="*/ 6638796 h 7031915"/>
                  <a:gd name="connsiteX30" fmla="*/ 6524461 w 8033654"/>
                  <a:gd name="connsiteY30" fmla="*/ 6646190 h 7031915"/>
                  <a:gd name="connsiteX31" fmla="*/ 6482456 w 8033654"/>
                  <a:gd name="connsiteY31" fmla="*/ 6736229 h 7031915"/>
                  <a:gd name="connsiteX32" fmla="*/ 6090371 w 8033654"/>
                  <a:gd name="connsiteY32" fmla="*/ 7019956 h 7031915"/>
                  <a:gd name="connsiteX33" fmla="*/ 5971740 w 8033654"/>
                  <a:gd name="connsiteY33" fmla="*/ 7031915 h 7031915"/>
                  <a:gd name="connsiteX34" fmla="*/ 5971700 w 8033654"/>
                  <a:gd name="connsiteY34" fmla="*/ 7031915 h 7031915"/>
                  <a:gd name="connsiteX35" fmla="*/ 2058326 w 8033654"/>
                  <a:gd name="connsiteY35" fmla="*/ 7031915 h 7031915"/>
                  <a:gd name="connsiteX36" fmla="*/ 2176958 w 8033654"/>
                  <a:gd name="connsiteY36" fmla="*/ 7019956 h 7031915"/>
                  <a:gd name="connsiteX37" fmla="*/ 2363588 w 8033654"/>
                  <a:gd name="connsiteY37" fmla="*/ 6946684 h 7031915"/>
                  <a:gd name="connsiteX38" fmla="*/ 2418335 w 8033654"/>
                  <a:gd name="connsiteY38" fmla="*/ 6906767 h 7031915"/>
                  <a:gd name="connsiteX39" fmla="*/ 2418334 w 8033654"/>
                  <a:gd name="connsiteY39" fmla="*/ 6906767 h 7031915"/>
                  <a:gd name="connsiteX40" fmla="*/ 2363588 w 8033654"/>
                  <a:gd name="connsiteY40" fmla="*/ 6946684 h 7031915"/>
                  <a:gd name="connsiteX41" fmla="*/ 2176957 w 8033654"/>
                  <a:gd name="connsiteY41" fmla="*/ 7019956 h 7031915"/>
                  <a:gd name="connsiteX42" fmla="*/ 2058326 w 8033654"/>
                  <a:gd name="connsiteY42" fmla="*/ 7031915 h 7031915"/>
                  <a:gd name="connsiteX43" fmla="*/ 2058286 w 8033654"/>
                  <a:gd name="connsiteY43" fmla="*/ 7031915 h 7031915"/>
                  <a:gd name="connsiteX44" fmla="*/ 1939655 w 8033654"/>
                  <a:gd name="connsiteY44" fmla="*/ 7019956 h 7031915"/>
                  <a:gd name="connsiteX45" fmla="*/ 1642007 w 8033654"/>
                  <a:gd name="connsiteY45" fmla="*/ 6859480 h 7031915"/>
                  <a:gd name="connsiteX46" fmla="*/ 1570173 w 8033654"/>
                  <a:gd name="connsiteY46" fmla="*/ 6772417 h 7031915"/>
                  <a:gd name="connsiteX47" fmla="*/ 1508795 w 8033654"/>
                  <a:gd name="connsiteY47" fmla="*/ 6649661 h 7031915"/>
                  <a:gd name="connsiteX48" fmla="*/ 1508794 w 8033654"/>
                  <a:gd name="connsiteY48" fmla="*/ 6649657 h 7031915"/>
                  <a:gd name="connsiteX49" fmla="*/ 115723 w 8033654"/>
                  <a:gd name="connsiteY49" fmla="*/ 3863519 h 7031915"/>
                  <a:gd name="connsiteX50" fmla="*/ 115722 w 8033654"/>
                  <a:gd name="connsiteY50" fmla="*/ 3863518 h 7031915"/>
                  <a:gd name="connsiteX51" fmla="*/ 29470 w 8033654"/>
                  <a:gd name="connsiteY51" fmla="*/ 3691014 h 7031915"/>
                  <a:gd name="connsiteX52" fmla="*/ 11962 w 8033654"/>
                  <a:gd name="connsiteY52" fmla="*/ 3634608 h 7031915"/>
                  <a:gd name="connsiteX53" fmla="*/ 0 w 8033654"/>
                  <a:gd name="connsiteY53" fmla="*/ 3515957 h 7031915"/>
                  <a:gd name="connsiteX54" fmla="*/ 11962 w 8033654"/>
                  <a:gd name="connsiteY54" fmla="*/ 3397306 h 7031915"/>
                  <a:gd name="connsiteX55" fmla="*/ 29470 w 8033654"/>
                  <a:gd name="connsiteY55" fmla="*/ 3340901 h 7031915"/>
                  <a:gd name="connsiteX56" fmla="*/ 115722 w 8033654"/>
                  <a:gd name="connsiteY56" fmla="*/ 3168396 h 7031915"/>
                  <a:gd name="connsiteX57" fmla="*/ 115723 w 8033654"/>
                  <a:gd name="connsiteY57" fmla="*/ 3168396 h 7031915"/>
                  <a:gd name="connsiteX58" fmla="*/ 1508796 w 8033654"/>
                  <a:gd name="connsiteY58" fmla="*/ 382255 h 7031915"/>
                  <a:gd name="connsiteX59" fmla="*/ 1570174 w 8033654"/>
                  <a:gd name="connsiteY59" fmla="*/ 259499 h 7031915"/>
                  <a:gd name="connsiteX60" fmla="*/ 1642008 w 8033654"/>
                  <a:gd name="connsiteY60" fmla="*/ 172435 h 7031915"/>
                  <a:gd name="connsiteX61" fmla="*/ 1939656 w 8033654"/>
                  <a:gd name="connsiteY61" fmla="*/ 11959 h 7031915"/>
                  <a:gd name="connsiteX0-1" fmla="*/ 6552162 w 8033654"/>
                  <a:gd name="connsiteY0-2" fmla="*/ 494730 h 7031915"/>
                  <a:gd name="connsiteX1-3" fmla="*/ 6555365 w 8033654"/>
                  <a:gd name="connsiteY1-4" fmla="*/ 531027 h 7031915"/>
                  <a:gd name="connsiteX2-5" fmla="*/ 6556798 w 8033654"/>
                  <a:gd name="connsiteY2-6" fmla="*/ 533489 h 7031915"/>
                  <a:gd name="connsiteX3-7" fmla="*/ 6555247 w 8033654"/>
                  <a:gd name="connsiteY3-8" fmla="*/ 510071 h 7031915"/>
                  <a:gd name="connsiteX4-9" fmla="*/ 6552162 w 8033654"/>
                  <a:gd name="connsiteY4-10" fmla="*/ 494730 h 7031915"/>
                  <a:gd name="connsiteX5-11" fmla="*/ 6529086 w 8033654"/>
                  <a:gd name="connsiteY5-12" fmla="*/ 402424 h 7031915"/>
                  <a:gd name="connsiteX6-13" fmla="*/ 6546753 w 8033654"/>
                  <a:gd name="connsiteY6-14" fmla="*/ 467828 h 7031915"/>
                  <a:gd name="connsiteX7-15" fmla="*/ 6540064 w 8033654"/>
                  <a:gd name="connsiteY7-16" fmla="*/ 434562 h 7031915"/>
                  <a:gd name="connsiteX8-17" fmla="*/ 6529086 w 8033654"/>
                  <a:gd name="connsiteY8-18" fmla="*/ 402424 h 7031915"/>
                  <a:gd name="connsiteX9-19" fmla="*/ 6482461 w 8033654"/>
                  <a:gd name="connsiteY9-20" fmla="*/ 295697 h 7031915"/>
                  <a:gd name="connsiteX10-21" fmla="*/ 6520430 w 8033654"/>
                  <a:gd name="connsiteY10-22" fmla="*/ 377086 h 7031915"/>
                  <a:gd name="connsiteX11-23" fmla="*/ 6515577 w 8033654"/>
                  <a:gd name="connsiteY11-24" fmla="*/ 362878 h 7031915"/>
                  <a:gd name="connsiteX12-25" fmla="*/ 6482461 w 8033654"/>
                  <a:gd name="connsiteY12-26" fmla="*/ 295697 h 7031915"/>
                  <a:gd name="connsiteX13-27" fmla="*/ 2058287 w 8033654"/>
                  <a:gd name="connsiteY13-28" fmla="*/ 0 h 7031915"/>
                  <a:gd name="connsiteX14-29" fmla="*/ 2058326 w 8033654"/>
                  <a:gd name="connsiteY14-30" fmla="*/ 0 h 7031915"/>
                  <a:gd name="connsiteX15-31" fmla="*/ 5971699 w 8033654"/>
                  <a:gd name="connsiteY15-32" fmla="*/ 0 h 7031915"/>
                  <a:gd name="connsiteX16-33" fmla="*/ 5971700 w 8033654"/>
                  <a:gd name="connsiteY16-34" fmla="*/ 0 h 7031915"/>
                  <a:gd name="connsiteX17-35" fmla="*/ 5971740 w 8033654"/>
                  <a:gd name="connsiteY17-36" fmla="*/ 0 h 7031915"/>
                  <a:gd name="connsiteX18-37" fmla="*/ 6090371 w 8033654"/>
                  <a:gd name="connsiteY18-38" fmla="*/ 11959 h 7031915"/>
                  <a:gd name="connsiteX19-39" fmla="*/ 6357004 w 8033654"/>
                  <a:gd name="connsiteY19-40" fmla="*/ 143562 h 7031915"/>
                  <a:gd name="connsiteX20-41" fmla="*/ 6421756 w 8033654"/>
                  <a:gd name="connsiteY20-42" fmla="*/ 209878 h 7031915"/>
                  <a:gd name="connsiteX21-43" fmla="*/ 6426018 w 8033654"/>
                  <a:gd name="connsiteY21-44" fmla="*/ 214243 h 7031915"/>
                  <a:gd name="connsiteX22-45" fmla="*/ 6463356 w 8033654"/>
                  <a:gd name="connsiteY22-46" fmla="*/ 268125 h 7031915"/>
                  <a:gd name="connsiteX23-47" fmla="*/ 6480094 w 8033654"/>
                  <a:gd name="connsiteY23-48" fmla="*/ 292278 h 7031915"/>
                  <a:gd name="connsiteX24-49" fmla="*/ 6490605 w 8033654"/>
                  <a:gd name="connsiteY24-50" fmla="*/ 298322 h 7031915"/>
                  <a:gd name="connsiteX25-51" fmla="*/ 7949332 w 8033654"/>
                  <a:gd name="connsiteY25-52" fmla="*/ 3216682 h 7031915"/>
                  <a:gd name="connsiteX26-53" fmla="*/ 7992299 w 8033654"/>
                  <a:gd name="connsiteY26-54" fmla="*/ 3302616 h 7031915"/>
                  <a:gd name="connsiteX27-55" fmla="*/ 8021693 w 8033654"/>
                  <a:gd name="connsiteY27-56" fmla="*/ 3397306 h 7031915"/>
                  <a:gd name="connsiteX28-57" fmla="*/ 8033654 w 8033654"/>
                  <a:gd name="connsiteY28-58" fmla="*/ 3515957 h 7031915"/>
                  <a:gd name="connsiteX29-59" fmla="*/ 8021693 w 8033654"/>
                  <a:gd name="connsiteY29-60" fmla="*/ 3634608 h 7031915"/>
                  <a:gd name="connsiteX30-61" fmla="*/ 7992299 w 8033654"/>
                  <a:gd name="connsiteY30-62" fmla="*/ 3729298 h 7031915"/>
                  <a:gd name="connsiteX31-63" fmla="*/ 7949332 w 8033654"/>
                  <a:gd name="connsiteY31-64" fmla="*/ 3815232 h 7031915"/>
                  <a:gd name="connsiteX32-65" fmla="*/ 6535055 w 8033654"/>
                  <a:gd name="connsiteY32-66" fmla="*/ 6638796 h 7031915"/>
                  <a:gd name="connsiteX33-67" fmla="*/ 6524461 w 8033654"/>
                  <a:gd name="connsiteY33-68" fmla="*/ 6646190 h 7031915"/>
                  <a:gd name="connsiteX34-69" fmla="*/ 6482456 w 8033654"/>
                  <a:gd name="connsiteY34-70" fmla="*/ 6736229 h 7031915"/>
                  <a:gd name="connsiteX35-71" fmla="*/ 6090371 w 8033654"/>
                  <a:gd name="connsiteY35-72" fmla="*/ 7019956 h 7031915"/>
                  <a:gd name="connsiteX36-73" fmla="*/ 5971740 w 8033654"/>
                  <a:gd name="connsiteY36-74" fmla="*/ 7031915 h 7031915"/>
                  <a:gd name="connsiteX37-75" fmla="*/ 5971700 w 8033654"/>
                  <a:gd name="connsiteY37-76" fmla="*/ 7031915 h 7031915"/>
                  <a:gd name="connsiteX38-77" fmla="*/ 2058326 w 8033654"/>
                  <a:gd name="connsiteY38-78" fmla="*/ 7031915 h 7031915"/>
                  <a:gd name="connsiteX39-79" fmla="*/ 2176958 w 8033654"/>
                  <a:gd name="connsiteY39-80" fmla="*/ 7019956 h 7031915"/>
                  <a:gd name="connsiteX40-81" fmla="*/ 2363588 w 8033654"/>
                  <a:gd name="connsiteY40-82" fmla="*/ 6946684 h 7031915"/>
                  <a:gd name="connsiteX41-83" fmla="*/ 2418335 w 8033654"/>
                  <a:gd name="connsiteY41-84" fmla="*/ 6906767 h 7031915"/>
                  <a:gd name="connsiteX42-85" fmla="*/ 2418334 w 8033654"/>
                  <a:gd name="connsiteY42-86" fmla="*/ 6906767 h 7031915"/>
                  <a:gd name="connsiteX43-87" fmla="*/ 2176957 w 8033654"/>
                  <a:gd name="connsiteY43-88" fmla="*/ 7019956 h 7031915"/>
                  <a:gd name="connsiteX44-89" fmla="*/ 2058326 w 8033654"/>
                  <a:gd name="connsiteY44-90" fmla="*/ 7031915 h 7031915"/>
                  <a:gd name="connsiteX45-91" fmla="*/ 2058286 w 8033654"/>
                  <a:gd name="connsiteY45-92" fmla="*/ 7031915 h 7031915"/>
                  <a:gd name="connsiteX46-93" fmla="*/ 1939655 w 8033654"/>
                  <a:gd name="connsiteY46-94" fmla="*/ 7019956 h 7031915"/>
                  <a:gd name="connsiteX47-95" fmla="*/ 1642007 w 8033654"/>
                  <a:gd name="connsiteY47-96" fmla="*/ 6859480 h 7031915"/>
                  <a:gd name="connsiteX48-97" fmla="*/ 1570173 w 8033654"/>
                  <a:gd name="connsiteY48-98" fmla="*/ 6772417 h 7031915"/>
                  <a:gd name="connsiteX49-99" fmla="*/ 1508795 w 8033654"/>
                  <a:gd name="connsiteY49-100" fmla="*/ 6649661 h 7031915"/>
                  <a:gd name="connsiteX50-101" fmla="*/ 1508794 w 8033654"/>
                  <a:gd name="connsiteY50-102" fmla="*/ 6649657 h 7031915"/>
                  <a:gd name="connsiteX51-103" fmla="*/ 115723 w 8033654"/>
                  <a:gd name="connsiteY51-104" fmla="*/ 3863519 h 7031915"/>
                  <a:gd name="connsiteX52-105" fmla="*/ 115722 w 8033654"/>
                  <a:gd name="connsiteY52-106" fmla="*/ 3863518 h 7031915"/>
                  <a:gd name="connsiteX53-107" fmla="*/ 29470 w 8033654"/>
                  <a:gd name="connsiteY53-108" fmla="*/ 3691014 h 7031915"/>
                  <a:gd name="connsiteX54-109" fmla="*/ 11962 w 8033654"/>
                  <a:gd name="connsiteY54-110" fmla="*/ 3634608 h 7031915"/>
                  <a:gd name="connsiteX55-111" fmla="*/ 0 w 8033654"/>
                  <a:gd name="connsiteY55-112" fmla="*/ 3515957 h 7031915"/>
                  <a:gd name="connsiteX56-113" fmla="*/ 11962 w 8033654"/>
                  <a:gd name="connsiteY56-114" fmla="*/ 3397306 h 7031915"/>
                  <a:gd name="connsiteX57-115" fmla="*/ 29470 w 8033654"/>
                  <a:gd name="connsiteY57-116" fmla="*/ 3340901 h 7031915"/>
                  <a:gd name="connsiteX58-117" fmla="*/ 115722 w 8033654"/>
                  <a:gd name="connsiteY58-118" fmla="*/ 3168396 h 7031915"/>
                  <a:gd name="connsiteX59-119" fmla="*/ 115723 w 8033654"/>
                  <a:gd name="connsiteY59-120" fmla="*/ 3168396 h 7031915"/>
                  <a:gd name="connsiteX60-121" fmla="*/ 1508796 w 8033654"/>
                  <a:gd name="connsiteY60-122" fmla="*/ 382255 h 7031915"/>
                  <a:gd name="connsiteX61-123" fmla="*/ 1570174 w 8033654"/>
                  <a:gd name="connsiteY61-124" fmla="*/ 259499 h 7031915"/>
                  <a:gd name="connsiteX62" fmla="*/ 1642008 w 8033654"/>
                  <a:gd name="connsiteY62" fmla="*/ 172435 h 7031915"/>
                  <a:gd name="connsiteX63" fmla="*/ 1939656 w 8033654"/>
                  <a:gd name="connsiteY63" fmla="*/ 11959 h 7031915"/>
                  <a:gd name="connsiteX64" fmla="*/ 2058287 w 8033654"/>
                  <a:gd name="connsiteY64" fmla="*/ 0 h 7031915"/>
                  <a:gd name="connsiteX0-125" fmla="*/ 6552162 w 8033654"/>
                  <a:gd name="connsiteY0-126" fmla="*/ 494730 h 7031915"/>
                  <a:gd name="connsiteX1-127" fmla="*/ 6555365 w 8033654"/>
                  <a:gd name="connsiteY1-128" fmla="*/ 531027 h 7031915"/>
                  <a:gd name="connsiteX2-129" fmla="*/ 6556798 w 8033654"/>
                  <a:gd name="connsiteY2-130" fmla="*/ 533489 h 7031915"/>
                  <a:gd name="connsiteX3-131" fmla="*/ 6555247 w 8033654"/>
                  <a:gd name="connsiteY3-132" fmla="*/ 510071 h 7031915"/>
                  <a:gd name="connsiteX4-133" fmla="*/ 6552162 w 8033654"/>
                  <a:gd name="connsiteY4-134" fmla="*/ 494730 h 7031915"/>
                  <a:gd name="connsiteX5-135" fmla="*/ 6529086 w 8033654"/>
                  <a:gd name="connsiteY5-136" fmla="*/ 402424 h 7031915"/>
                  <a:gd name="connsiteX6-137" fmla="*/ 6546753 w 8033654"/>
                  <a:gd name="connsiteY6-138" fmla="*/ 467828 h 7031915"/>
                  <a:gd name="connsiteX7-139" fmla="*/ 6540064 w 8033654"/>
                  <a:gd name="connsiteY7-140" fmla="*/ 434562 h 7031915"/>
                  <a:gd name="connsiteX8-141" fmla="*/ 6529086 w 8033654"/>
                  <a:gd name="connsiteY8-142" fmla="*/ 402424 h 7031915"/>
                  <a:gd name="connsiteX9-143" fmla="*/ 6482461 w 8033654"/>
                  <a:gd name="connsiteY9-144" fmla="*/ 295697 h 7031915"/>
                  <a:gd name="connsiteX10-145" fmla="*/ 6520430 w 8033654"/>
                  <a:gd name="connsiteY10-146" fmla="*/ 377086 h 7031915"/>
                  <a:gd name="connsiteX11-147" fmla="*/ 6515577 w 8033654"/>
                  <a:gd name="connsiteY11-148" fmla="*/ 362878 h 7031915"/>
                  <a:gd name="connsiteX12-149" fmla="*/ 6482461 w 8033654"/>
                  <a:gd name="connsiteY12-150" fmla="*/ 295697 h 7031915"/>
                  <a:gd name="connsiteX13-151" fmla="*/ 2058287 w 8033654"/>
                  <a:gd name="connsiteY13-152" fmla="*/ 0 h 7031915"/>
                  <a:gd name="connsiteX14-153" fmla="*/ 2058326 w 8033654"/>
                  <a:gd name="connsiteY14-154" fmla="*/ 0 h 7031915"/>
                  <a:gd name="connsiteX15-155" fmla="*/ 5971699 w 8033654"/>
                  <a:gd name="connsiteY15-156" fmla="*/ 0 h 7031915"/>
                  <a:gd name="connsiteX16-157" fmla="*/ 5971700 w 8033654"/>
                  <a:gd name="connsiteY16-158" fmla="*/ 0 h 7031915"/>
                  <a:gd name="connsiteX17-159" fmla="*/ 5971740 w 8033654"/>
                  <a:gd name="connsiteY17-160" fmla="*/ 0 h 7031915"/>
                  <a:gd name="connsiteX18-161" fmla="*/ 6090371 w 8033654"/>
                  <a:gd name="connsiteY18-162" fmla="*/ 11959 h 7031915"/>
                  <a:gd name="connsiteX19-163" fmla="*/ 6357004 w 8033654"/>
                  <a:gd name="connsiteY19-164" fmla="*/ 143562 h 7031915"/>
                  <a:gd name="connsiteX20-165" fmla="*/ 6421756 w 8033654"/>
                  <a:gd name="connsiteY20-166" fmla="*/ 209878 h 7031915"/>
                  <a:gd name="connsiteX21-167" fmla="*/ 6426018 w 8033654"/>
                  <a:gd name="connsiteY21-168" fmla="*/ 214243 h 7031915"/>
                  <a:gd name="connsiteX22-169" fmla="*/ 6463356 w 8033654"/>
                  <a:gd name="connsiteY22-170" fmla="*/ 268125 h 7031915"/>
                  <a:gd name="connsiteX23-171" fmla="*/ 6480094 w 8033654"/>
                  <a:gd name="connsiteY23-172" fmla="*/ 292278 h 7031915"/>
                  <a:gd name="connsiteX24-173" fmla="*/ 6490605 w 8033654"/>
                  <a:gd name="connsiteY24-174" fmla="*/ 298322 h 7031915"/>
                  <a:gd name="connsiteX25-175" fmla="*/ 7949332 w 8033654"/>
                  <a:gd name="connsiteY25-176" fmla="*/ 3216682 h 7031915"/>
                  <a:gd name="connsiteX26-177" fmla="*/ 7992299 w 8033654"/>
                  <a:gd name="connsiteY26-178" fmla="*/ 3302616 h 7031915"/>
                  <a:gd name="connsiteX27-179" fmla="*/ 8021693 w 8033654"/>
                  <a:gd name="connsiteY27-180" fmla="*/ 3397306 h 7031915"/>
                  <a:gd name="connsiteX28-181" fmla="*/ 8033654 w 8033654"/>
                  <a:gd name="connsiteY28-182" fmla="*/ 3515957 h 7031915"/>
                  <a:gd name="connsiteX29-183" fmla="*/ 8021693 w 8033654"/>
                  <a:gd name="connsiteY29-184" fmla="*/ 3634608 h 7031915"/>
                  <a:gd name="connsiteX30-185" fmla="*/ 7992299 w 8033654"/>
                  <a:gd name="connsiteY30-186" fmla="*/ 3729298 h 7031915"/>
                  <a:gd name="connsiteX31-187" fmla="*/ 7949332 w 8033654"/>
                  <a:gd name="connsiteY31-188" fmla="*/ 3815232 h 7031915"/>
                  <a:gd name="connsiteX32-189" fmla="*/ 6535055 w 8033654"/>
                  <a:gd name="connsiteY32-190" fmla="*/ 6638796 h 7031915"/>
                  <a:gd name="connsiteX33-191" fmla="*/ 6524461 w 8033654"/>
                  <a:gd name="connsiteY33-192" fmla="*/ 6646190 h 7031915"/>
                  <a:gd name="connsiteX34-193" fmla="*/ 6482456 w 8033654"/>
                  <a:gd name="connsiteY34-194" fmla="*/ 6736229 h 7031915"/>
                  <a:gd name="connsiteX35-195" fmla="*/ 6090371 w 8033654"/>
                  <a:gd name="connsiteY35-196" fmla="*/ 7019956 h 7031915"/>
                  <a:gd name="connsiteX36-197" fmla="*/ 5971740 w 8033654"/>
                  <a:gd name="connsiteY36-198" fmla="*/ 7031915 h 7031915"/>
                  <a:gd name="connsiteX37-199" fmla="*/ 5971700 w 8033654"/>
                  <a:gd name="connsiteY37-200" fmla="*/ 7031915 h 7031915"/>
                  <a:gd name="connsiteX38-201" fmla="*/ 2058326 w 8033654"/>
                  <a:gd name="connsiteY38-202" fmla="*/ 7031915 h 7031915"/>
                  <a:gd name="connsiteX39-203" fmla="*/ 2176958 w 8033654"/>
                  <a:gd name="connsiteY39-204" fmla="*/ 7019956 h 7031915"/>
                  <a:gd name="connsiteX40-205" fmla="*/ 2363588 w 8033654"/>
                  <a:gd name="connsiteY40-206" fmla="*/ 6946684 h 7031915"/>
                  <a:gd name="connsiteX41-207" fmla="*/ 2418335 w 8033654"/>
                  <a:gd name="connsiteY41-208" fmla="*/ 6906767 h 7031915"/>
                  <a:gd name="connsiteX42-209" fmla="*/ 2176957 w 8033654"/>
                  <a:gd name="connsiteY42-210" fmla="*/ 7019956 h 7031915"/>
                  <a:gd name="connsiteX43-211" fmla="*/ 2058326 w 8033654"/>
                  <a:gd name="connsiteY43-212" fmla="*/ 7031915 h 7031915"/>
                  <a:gd name="connsiteX44-213" fmla="*/ 2058286 w 8033654"/>
                  <a:gd name="connsiteY44-214" fmla="*/ 7031915 h 7031915"/>
                  <a:gd name="connsiteX45-215" fmla="*/ 1939655 w 8033654"/>
                  <a:gd name="connsiteY45-216" fmla="*/ 7019956 h 7031915"/>
                  <a:gd name="connsiteX46-217" fmla="*/ 1642007 w 8033654"/>
                  <a:gd name="connsiteY46-218" fmla="*/ 6859480 h 7031915"/>
                  <a:gd name="connsiteX47-219" fmla="*/ 1570173 w 8033654"/>
                  <a:gd name="connsiteY47-220" fmla="*/ 6772417 h 7031915"/>
                  <a:gd name="connsiteX48-221" fmla="*/ 1508795 w 8033654"/>
                  <a:gd name="connsiteY48-222" fmla="*/ 6649661 h 7031915"/>
                  <a:gd name="connsiteX49-223" fmla="*/ 1508794 w 8033654"/>
                  <a:gd name="connsiteY49-224" fmla="*/ 6649657 h 7031915"/>
                  <a:gd name="connsiteX50-225" fmla="*/ 115723 w 8033654"/>
                  <a:gd name="connsiteY50-226" fmla="*/ 3863519 h 7031915"/>
                  <a:gd name="connsiteX51-227" fmla="*/ 115722 w 8033654"/>
                  <a:gd name="connsiteY51-228" fmla="*/ 3863518 h 7031915"/>
                  <a:gd name="connsiteX52-229" fmla="*/ 29470 w 8033654"/>
                  <a:gd name="connsiteY52-230" fmla="*/ 3691014 h 7031915"/>
                  <a:gd name="connsiteX53-231" fmla="*/ 11962 w 8033654"/>
                  <a:gd name="connsiteY53-232" fmla="*/ 3634608 h 7031915"/>
                  <a:gd name="connsiteX54-233" fmla="*/ 0 w 8033654"/>
                  <a:gd name="connsiteY54-234" fmla="*/ 3515957 h 7031915"/>
                  <a:gd name="connsiteX55-235" fmla="*/ 11962 w 8033654"/>
                  <a:gd name="connsiteY55-236" fmla="*/ 3397306 h 7031915"/>
                  <a:gd name="connsiteX56-237" fmla="*/ 29470 w 8033654"/>
                  <a:gd name="connsiteY56-238" fmla="*/ 3340901 h 7031915"/>
                  <a:gd name="connsiteX57-239" fmla="*/ 115722 w 8033654"/>
                  <a:gd name="connsiteY57-240" fmla="*/ 3168396 h 7031915"/>
                  <a:gd name="connsiteX58-241" fmla="*/ 115723 w 8033654"/>
                  <a:gd name="connsiteY58-242" fmla="*/ 3168396 h 7031915"/>
                  <a:gd name="connsiteX59-243" fmla="*/ 1508796 w 8033654"/>
                  <a:gd name="connsiteY59-244" fmla="*/ 382255 h 7031915"/>
                  <a:gd name="connsiteX60-245" fmla="*/ 1570174 w 8033654"/>
                  <a:gd name="connsiteY60-246" fmla="*/ 259499 h 7031915"/>
                  <a:gd name="connsiteX61-247" fmla="*/ 1642008 w 8033654"/>
                  <a:gd name="connsiteY61-248" fmla="*/ 172435 h 7031915"/>
                  <a:gd name="connsiteX62-249" fmla="*/ 1939656 w 8033654"/>
                  <a:gd name="connsiteY62-250" fmla="*/ 11959 h 7031915"/>
                  <a:gd name="connsiteX63-251" fmla="*/ 2058287 w 8033654"/>
                  <a:gd name="connsiteY63-252" fmla="*/ 0 h 7031915"/>
                  <a:gd name="connsiteX0-253" fmla="*/ 6552162 w 8033654"/>
                  <a:gd name="connsiteY0-254" fmla="*/ 494730 h 7031915"/>
                  <a:gd name="connsiteX1-255" fmla="*/ 6555365 w 8033654"/>
                  <a:gd name="connsiteY1-256" fmla="*/ 531027 h 7031915"/>
                  <a:gd name="connsiteX2-257" fmla="*/ 6556798 w 8033654"/>
                  <a:gd name="connsiteY2-258" fmla="*/ 533489 h 7031915"/>
                  <a:gd name="connsiteX3-259" fmla="*/ 6555247 w 8033654"/>
                  <a:gd name="connsiteY3-260" fmla="*/ 510071 h 7031915"/>
                  <a:gd name="connsiteX4-261" fmla="*/ 6552162 w 8033654"/>
                  <a:gd name="connsiteY4-262" fmla="*/ 494730 h 7031915"/>
                  <a:gd name="connsiteX5-263" fmla="*/ 6529086 w 8033654"/>
                  <a:gd name="connsiteY5-264" fmla="*/ 402424 h 7031915"/>
                  <a:gd name="connsiteX6-265" fmla="*/ 6546753 w 8033654"/>
                  <a:gd name="connsiteY6-266" fmla="*/ 467828 h 7031915"/>
                  <a:gd name="connsiteX7-267" fmla="*/ 6540064 w 8033654"/>
                  <a:gd name="connsiteY7-268" fmla="*/ 434562 h 7031915"/>
                  <a:gd name="connsiteX8-269" fmla="*/ 6529086 w 8033654"/>
                  <a:gd name="connsiteY8-270" fmla="*/ 402424 h 7031915"/>
                  <a:gd name="connsiteX9-271" fmla="*/ 6482461 w 8033654"/>
                  <a:gd name="connsiteY9-272" fmla="*/ 295697 h 7031915"/>
                  <a:gd name="connsiteX10-273" fmla="*/ 6520430 w 8033654"/>
                  <a:gd name="connsiteY10-274" fmla="*/ 377086 h 7031915"/>
                  <a:gd name="connsiteX11-275" fmla="*/ 6515577 w 8033654"/>
                  <a:gd name="connsiteY11-276" fmla="*/ 362878 h 7031915"/>
                  <a:gd name="connsiteX12-277" fmla="*/ 6482461 w 8033654"/>
                  <a:gd name="connsiteY12-278" fmla="*/ 295697 h 7031915"/>
                  <a:gd name="connsiteX13-279" fmla="*/ 2058287 w 8033654"/>
                  <a:gd name="connsiteY13-280" fmla="*/ 0 h 7031915"/>
                  <a:gd name="connsiteX14-281" fmla="*/ 2058326 w 8033654"/>
                  <a:gd name="connsiteY14-282" fmla="*/ 0 h 7031915"/>
                  <a:gd name="connsiteX15-283" fmla="*/ 5971699 w 8033654"/>
                  <a:gd name="connsiteY15-284" fmla="*/ 0 h 7031915"/>
                  <a:gd name="connsiteX16-285" fmla="*/ 5971700 w 8033654"/>
                  <a:gd name="connsiteY16-286" fmla="*/ 0 h 7031915"/>
                  <a:gd name="connsiteX17-287" fmla="*/ 5971740 w 8033654"/>
                  <a:gd name="connsiteY17-288" fmla="*/ 0 h 7031915"/>
                  <a:gd name="connsiteX18-289" fmla="*/ 6090371 w 8033654"/>
                  <a:gd name="connsiteY18-290" fmla="*/ 11959 h 7031915"/>
                  <a:gd name="connsiteX19-291" fmla="*/ 6357004 w 8033654"/>
                  <a:gd name="connsiteY19-292" fmla="*/ 143562 h 7031915"/>
                  <a:gd name="connsiteX20-293" fmla="*/ 6421756 w 8033654"/>
                  <a:gd name="connsiteY20-294" fmla="*/ 209878 h 7031915"/>
                  <a:gd name="connsiteX21-295" fmla="*/ 6426018 w 8033654"/>
                  <a:gd name="connsiteY21-296" fmla="*/ 214243 h 7031915"/>
                  <a:gd name="connsiteX22-297" fmla="*/ 6463356 w 8033654"/>
                  <a:gd name="connsiteY22-298" fmla="*/ 268125 h 7031915"/>
                  <a:gd name="connsiteX23-299" fmla="*/ 6480094 w 8033654"/>
                  <a:gd name="connsiteY23-300" fmla="*/ 292278 h 7031915"/>
                  <a:gd name="connsiteX24-301" fmla="*/ 6490605 w 8033654"/>
                  <a:gd name="connsiteY24-302" fmla="*/ 298322 h 7031915"/>
                  <a:gd name="connsiteX25-303" fmla="*/ 7949332 w 8033654"/>
                  <a:gd name="connsiteY25-304" fmla="*/ 3216682 h 7031915"/>
                  <a:gd name="connsiteX26-305" fmla="*/ 7992299 w 8033654"/>
                  <a:gd name="connsiteY26-306" fmla="*/ 3302616 h 7031915"/>
                  <a:gd name="connsiteX27-307" fmla="*/ 8021693 w 8033654"/>
                  <a:gd name="connsiteY27-308" fmla="*/ 3397306 h 7031915"/>
                  <a:gd name="connsiteX28-309" fmla="*/ 8033654 w 8033654"/>
                  <a:gd name="connsiteY28-310" fmla="*/ 3515957 h 7031915"/>
                  <a:gd name="connsiteX29-311" fmla="*/ 8021693 w 8033654"/>
                  <a:gd name="connsiteY29-312" fmla="*/ 3634608 h 7031915"/>
                  <a:gd name="connsiteX30-313" fmla="*/ 7992299 w 8033654"/>
                  <a:gd name="connsiteY30-314" fmla="*/ 3729298 h 7031915"/>
                  <a:gd name="connsiteX31-315" fmla="*/ 7949332 w 8033654"/>
                  <a:gd name="connsiteY31-316" fmla="*/ 3815232 h 7031915"/>
                  <a:gd name="connsiteX32-317" fmla="*/ 6535055 w 8033654"/>
                  <a:gd name="connsiteY32-318" fmla="*/ 6638796 h 7031915"/>
                  <a:gd name="connsiteX33-319" fmla="*/ 6524461 w 8033654"/>
                  <a:gd name="connsiteY33-320" fmla="*/ 6646190 h 7031915"/>
                  <a:gd name="connsiteX34-321" fmla="*/ 6482456 w 8033654"/>
                  <a:gd name="connsiteY34-322" fmla="*/ 6736229 h 7031915"/>
                  <a:gd name="connsiteX35-323" fmla="*/ 6090371 w 8033654"/>
                  <a:gd name="connsiteY35-324" fmla="*/ 7019956 h 7031915"/>
                  <a:gd name="connsiteX36-325" fmla="*/ 5971740 w 8033654"/>
                  <a:gd name="connsiteY36-326" fmla="*/ 7031915 h 7031915"/>
                  <a:gd name="connsiteX37-327" fmla="*/ 5971700 w 8033654"/>
                  <a:gd name="connsiteY37-328" fmla="*/ 7031915 h 7031915"/>
                  <a:gd name="connsiteX38-329" fmla="*/ 2058326 w 8033654"/>
                  <a:gd name="connsiteY38-330" fmla="*/ 7031915 h 7031915"/>
                  <a:gd name="connsiteX39-331" fmla="*/ 2176958 w 8033654"/>
                  <a:gd name="connsiteY39-332" fmla="*/ 7019956 h 7031915"/>
                  <a:gd name="connsiteX40-333" fmla="*/ 2363588 w 8033654"/>
                  <a:gd name="connsiteY40-334" fmla="*/ 6946684 h 7031915"/>
                  <a:gd name="connsiteX41-335" fmla="*/ 2176957 w 8033654"/>
                  <a:gd name="connsiteY41-336" fmla="*/ 7019956 h 7031915"/>
                  <a:gd name="connsiteX42-337" fmla="*/ 2058326 w 8033654"/>
                  <a:gd name="connsiteY42-338" fmla="*/ 7031915 h 7031915"/>
                  <a:gd name="connsiteX43-339" fmla="*/ 2058286 w 8033654"/>
                  <a:gd name="connsiteY43-340" fmla="*/ 7031915 h 7031915"/>
                  <a:gd name="connsiteX44-341" fmla="*/ 1939655 w 8033654"/>
                  <a:gd name="connsiteY44-342" fmla="*/ 7019956 h 7031915"/>
                  <a:gd name="connsiteX45-343" fmla="*/ 1642007 w 8033654"/>
                  <a:gd name="connsiteY45-344" fmla="*/ 6859480 h 7031915"/>
                  <a:gd name="connsiteX46-345" fmla="*/ 1570173 w 8033654"/>
                  <a:gd name="connsiteY46-346" fmla="*/ 6772417 h 7031915"/>
                  <a:gd name="connsiteX47-347" fmla="*/ 1508795 w 8033654"/>
                  <a:gd name="connsiteY47-348" fmla="*/ 6649661 h 7031915"/>
                  <a:gd name="connsiteX48-349" fmla="*/ 1508794 w 8033654"/>
                  <a:gd name="connsiteY48-350" fmla="*/ 6649657 h 7031915"/>
                  <a:gd name="connsiteX49-351" fmla="*/ 115723 w 8033654"/>
                  <a:gd name="connsiteY49-352" fmla="*/ 3863519 h 7031915"/>
                  <a:gd name="connsiteX50-353" fmla="*/ 115722 w 8033654"/>
                  <a:gd name="connsiteY50-354" fmla="*/ 3863518 h 7031915"/>
                  <a:gd name="connsiteX51-355" fmla="*/ 29470 w 8033654"/>
                  <a:gd name="connsiteY51-356" fmla="*/ 3691014 h 7031915"/>
                  <a:gd name="connsiteX52-357" fmla="*/ 11962 w 8033654"/>
                  <a:gd name="connsiteY52-358" fmla="*/ 3634608 h 7031915"/>
                  <a:gd name="connsiteX53-359" fmla="*/ 0 w 8033654"/>
                  <a:gd name="connsiteY53-360" fmla="*/ 3515957 h 7031915"/>
                  <a:gd name="connsiteX54-361" fmla="*/ 11962 w 8033654"/>
                  <a:gd name="connsiteY54-362" fmla="*/ 3397306 h 7031915"/>
                  <a:gd name="connsiteX55-363" fmla="*/ 29470 w 8033654"/>
                  <a:gd name="connsiteY55-364" fmla="*/ 3340901 h 7031915"/>
                  <a:gd name="connsiteX56-365" fmla="*/ 115722 w 8033654"/>
                  <a:gd name="connsiteY56-366" fmla="*/ 3168396 h 7031915"/>
                  <a:gd name="connsiteX57-367" fmla="*/ 115723 w 8033654"/>
                  <a:gd name="connsiteY57-368" fmla="*/ 3168396 h 7031915"/>
                  <a:gd name="connsiteX58-369" fmla="*/ 1508796 w 8033654"/>
                  <a:gd name="connsiteY58-370" fmla="*/ 382255 h 7031915"/>
                  <a:gd name="connsiteX59-371" fmla="*/ 1570174 w 8033654"/>
                  <a:gd name="connsiteY59-372" fmla="*/ 259499 h 7031915"/>
                  <a:gd name="connsiteX60-373" fmla="*/ 1642008 w 8033654"/>
                  <a:gd name="connsiteY60-374" fmla="*/ 172435 h 7031915"/>
                  <a:gd name="connsiteX61-375" fmla="*/ 1939656 w 8033654"/>
                  <a:gd name="connsiteY61-376" fmla="*/ 11959 h 7031915"/>
                  <a:gd name="connsiteX62-377" fmla="*/ 2058287 w 8033654"/>
                  <a:gd name="connsiteY62-378" fmla="*/ 0 h 7031915"/>
                  <a:gd name="connsiteX0-379" fmla="*/ 6552162 w 8033654"/>
                  <a:gd name="connsiteY0-380" fmla="*/ 494730 h 7031915"/>
                  <a:gd name="connsiteX1-381" fmla="*/ 6555365 w 8033654"/>
                  <a:gd name="connsiteY1-382" fmla="*/ 531027 h 7031915"/>
                  <a:gd name="connsiteX2-383" fmla="*/ 6556798 w 8033654"/>
                  <a:gd name="connsiteY2-384" fmla="*/ 533489 h 7031915"/>
                  <a:gd name="connsiteX3-385" fmla="*/ 6555247 w 8033654"/>
                  <a:gd name="connsiteY3-386" fmla="*/ 510071 h 7031915"/>
                  <a:gd name="connsiteX4-387" fmla="*/ 6552162 w 8033654"/>
                  <a:gd name="connsiteY4-388" fmla="*/ 494730 h 7031915"/>
                  <a:gd name="connsiteX5-389" fmla="*/ 6529086 w 8033654"/>
                  <a:gd name="connsiteY5-390" fmla="*/ 402424 h 7031915"/>
                  <a:gd name="connsiteX6-391" fmla="*/ 6546753 w 8033654"/>
                  <a:gd name="connsiteY6-392" fmla="*/ 467828 h 7031915"/>
                  <a:gd name="connsiteX7-393" fmla="*/ 6540064 w 8033654"/>
                  <a:gd name="connsiteY7-394" fmla="*/ 434562 h 7031915"/>
                  <a:gd name="connsiteX8-395" fmla="*/ 6529086 w 8033654"/>
                  <a:gd name="connsiteY8-396" fmla="*/ 402424 h 7031915"/>
                  <a:gd name="connsiteX9-397" fmla="*/ 6482461 w 8033654"/>
                  <a:gd name="connsiteY9-398" fmla="*/ 295697 h 7031915"/>
                  <a:gd name="connsiteX10-399" fmla="*/ 6520430 w 8033654"/>
                  <a:gd name="connsiteY10-400" fmla="*/ 377086 h 7031915"/>
                  <a:gd name="connsiteX11-401" fmla="*/ 6515577 w 8033654"/>
                  <a:gd name="connsiteY11-402" fmla="*/ 362878 h 7031915"/>
                  <a:gd name="connsiteX12-403" fmla="*/ 6482461 w 8033654"/>
                  <a:gd name="connsiteY12-404" fmla="*/ 295697 h 7031915"/>
                  <a:gd name="connsiteX13-405" fmla="*/ 2058287 w 8033654"/>
                  <a:gd name="connsiteY13-406" fmla="*/ 0 h 7031915"/>
                  <a:gd name="connsiteX14-407" fmla="*/ 2058326 w 8033654"/>
                  <a:gd name="connsiteY14-408" fmla="*/ 0 h 7031915"/>
                  <a:gd name="connsiteX15-409" fmla="*/ 5971699 w 8033654"/>
                  <a:gd name="connsiteY15-410" fmla="*/ 0 h 7031915"/>
                  <a:gd name="connsiteX16-411" fmla="*/ 5971700 w 8033654"/>
                  <a:gd name="connsiteY16-412" fmla="*/ 0 h 7031915"/>
                  <a:gd name="connsiteX17-413" fmla="*/ 5971740 w 8033654"/>
                  <a:gd name="connsiteY17-414" fmla="*/ 0 h 7031915"/>
                  <a:gd name="connsiteX18-415" fmla="*/ 6090371 w 8033654"/>
                  <a:gd name="connsiteY18-416" fmla="*/ 11959 h 7031915"/>
                  <a:gd name="connsiteX19-417" fmla="*/ 6357004 w 8033654"/>
                  <a:gd name="connsiteY19-418" fmla="*/ 143562 h 7031915"/>
                  <a:gd name="connsiteX20-419" fmla="*/ 6421756 w 8033654"/>
                  <a:gd name="connsiteY20-420" fmla="*/ 209878 h 7031915"/>
                  <a:gd name="connsiteX21-421" fmla="*/ 6426018 w 8033654"/>
                  <a:gd name="connsiteY21-422" fmla="*/ 214243 h 7031915"/>
                  <a:gd name="connsiteX22-423" fmla="*/ 6463356 w 8033654"/>
                  <a:gd name="connsiteY22-424" fmla="*/ 268125 h 7031915"/>
                  <a:gd name="connsiteX23-425" fmla="*/ 6480094 w 8033654"/>
                  <a:gd name="connsiteY23-426" fmla="*/ 292278 h 7031915"/>
                  <a:gd name="connsiteX24-427" fmla="*/ 6490605 w 8033654"/>
                  <a:gd name="connsiteY24-428" fmla="*/ 298322 h 7031915"/>
                  <a:gd name="connsiteX25-429" fmla="*/ 7949332 w 8033654"/>
                  <a:gd name="connsiteY25-430" fmla="*/ 3216682 h 7031915"/>
                  <a:gd name="connsiteX26-431" fmla="*/ 7992299 w 8033654"/>
                  <a:gd name="connsiteY26-432" fmla="*/ 3302616 h 7031915"/>
                  <a:gd name="connsiteX27-433" fmla="*/ 8021693 w 8033654"/>
                  <a:gd name="connsiteY27-434" fmla="*/ 3397306 h 7031915"/>
                  <a:gd name="connsiteX28-435" fmla="*/ 8033654 w 8033654"/>
                  <a:gd name="connsiteY28-436" fmla="*/ 3515957 h 7031915"/>
                  <a:gd name="connsiteX29-437" fmla="*/ 8021693 w 8033654"/>
                  <a:gd name="connsiteY29-438" fmla="*/ 3634608 h 7031915"/>
                  <a:gd name="connsiteX30-439" fmla="*/ 7992299 w 8033654"/>
                  <a:gd name="connsiteY30-440" fmla="*/ 3729298 h 7031915"/>
                  <a:gd name="connsiteX31-441" fmla="*/ 7949332 w 8033654"/>
                  <a:gd name="connsiteY31-442" fmla="*/ 3815232 h 7031915"/>
                  <a:gd name="connsiteX32-443" fmla="*/ 6535055 w 8033654"/>
                  <a:gd name="connsiteY32-444" fmla="*/ 6638796 h 7031915"/>
                  <a:gd name="connsiteX33-445" fmla="*/ 6524461 w 8033654"/>
                  <a:gd name="connsiteY33-446" fmla="*/ 6646190 h 7031915"/>
                  <a:gd name="connsiteX34-447" fmla="*/ 6482456 w 8033654"/>
                  <a:gd name="connsiteY34-448" fmla="*/ 6736229 h 7031915"/>
                  <a:gd name="connsiteX35-449" fmla="*/ 6090371 w 8033654"/>
                  <a:gd name="connsiteY35-450" fmla="*/ 7019956 h 7031915"/>
                  <a:gd name="connsiteX36-451" fmla="*/ 5971740 w 8033654"/>
                  <a:gd name="connsiteY36-452" fmla="*/ 7031915 h 7031915"/>
                  <a:gd name="connsiteX37-453" fmla="*/ 5971700 w 8033654"/>
                  <a:gd name="connsiteY37-454" fmla="*/ 7031915 h 7031915"/>
                  <a:gd name="connsiteX38-455" fmla="*/ 2058326 w 8033654"/>
                  <a:gd name="connsiteY38-456" fmla="*/ 7031915 h 7031915"/>
                  <a:gd name="connsiteX39-457" fmla="*/ 2176958 w 8033654"/>
                  <a:gd name="connsiteY39-458" fmla="*/ 7019956 h 7031915"/>
                  <a:gd name="connsiteX40-459" fmla="*/ 2176957 w 8033654"/>
                  <a:gd name="connsiteY40-460" fmla="*/ 7019956 h 7031915"/>
                  <a:gd name="connsiteX41-461" fmla="*/ 2058326 w 8033654"/>
                  <a:gd name="connsiteY41-462" fmla="*/ 7031915 h 7031915"/>
                  <a:gd name="connsiteX42-463" fmla="*/ 2058286 w 8033654"/>
                  <a:gd name="connsiteY42-464" fmla="*/ 7031915 h 7031915"/>
                  <a:gd name="connsiteX43-465" fmla="*/ 1939655 w 8033654"/>
                  <a:gd name="connsiteY43-466" fmla="*/ 7019956 h 7031915"/>
                  <a:gd name="connsiteX44-467" fmla="*/ 1642007 w 8033654"/>
                  <a:gd name="connsiteY44-468" fmla="*/ 6859480 h 7031915"/>
                  <a:gd name="connsiteX45-469" fmla="*/ 1570173 w 8033654"/>
                  <a:gd name="connsiteY45-470" fmla="*/ 6772417 h 7031915"/>
                  <a:gd name="connsiteX46-471" fmla="*/ 1508795 w 8033654"/>
                  <a:gd name="connsiteY46-472" fmla="*/ 6649661 h 7031915"/>
                  <a:gd name="connsiteX47-473" fmla="*/ 1508794 w 8033654"/>
                  <a:gd name="connsiteY47-474" fmla="*/ 6649657 h 7031915"/>
                  <a:gd name="connsiteX48-475" fmla="*/ 115723 w 8033654"/>
                  <a:gd name="connsiteY48-476" fmla="*/ 3863519 h 7031915"/>
                  <a:gd name="connsiteX49-477" fmla="*/ 115722 w 8033654"/>
                  <a:gd name="connsiteY49-478" fmla="*/ 3863518 h 7031915"/>
                  <a:gd name="connsiteX50-479" fmla="*/ 29470 w 8033654"/>
                  <a:gd name="connsiteY50-480" fmla="*/ 3691014 h 7031915"/>
                  <a:gd name="connsiteX51-481" fmla="*/ 11962 w 8033654"/>
                  <a:gd name="connsiteY51-482" fmla="*/ 3634608 h 7031915"/>
                  <a:gd name="connsiteX52-483" fmla="*/ 0 w 8033654"/>
                  <a:gd name="connsiteY52-484" fmla="*/ 3515957 h 7031915"/>
                  <a:gd name="connsiteX53-485" fmla="*/ 11962 w 8033654"/>
                  <a:gd name="connsiteY53-486" fmla="*/ 3397306 h 7031915"/>
                  <a:gd name="connsiteX54-487" fmla="*/ 29470 w 8033654"/>
                  <a:gd name="connsiteY54-488" fmla="*/ 3340901 h 7031915"/>
                  <a:gd name="connsiteX55-489" fmla="*/ 115722 w 8033654"/>
                  <a:gd name="connsiteY55-490" fmla="*/ 3168396 h 7031915"/>
                  <a:gd name="connsiteX56-491" fmla="*/ 115723 w 8033654"/>
                  <a:gd name="connsiteY56-492" fmla="*/ 3168396 h 7031915"/>
                  <a:gd name="connsiteX57-493" fmla="*/ 1508796 w 8033654"/>
                  <a:gd name="connsiteY57-494" fmla="*/ 382255 h 7031915"/>
                  <a:gd name="connsiteX58-495" fmla="*/ 1570174 w 8033654"/>
                  <a:gd name="connsiteY58-496" fmla="*/ 259499 h 7031915"/>
                  <a:gd name="connsiteX59-497" fmla="*/ 1642008 w 8033654"/>
                  <a:gd name="connsiteY59-498" fmla="*/ 172435 h 7031915"/>
                  <a:gd name="connsiteX60-499" fmla="*/ 1939656 w 8033654"/>
                  <a:gd name="connsiteY60-500" fmla="*/ 11959 h 7031915"/>
                  <a:gd name="connsiteX61-501" fmla="*/ 2058287 w 8033654"/>
                  <a:gd name="connsiteY61-502" fmla="*/ 0 h 7031915"/>
                  <a:gd name="connsiteX0-503" fmla="*/ 6552162 w 8033654"/>
                  <a:gd name="connsiteY0-504" fmla="*/ 494730 h 7031915"/>
                  <a:gd name="connsiteX1-505" fmla="*/ 6555365 w 8033654"/>
                  <a:gd name="connsiteY1-506" fmla="*/ 531027 h 7031915"/>
                  <a:gd name="connsiteX2-507" fmla="*/ 6556798 w 8033654"/>
                  <a:gd name="connsiteY2-508" fmla="*/ 533489 h 7031915"/>
                  <a:gd name="connsiteX3-509" fmla="*/ 6555247 w 8033654"/>
                  <a:gd name="connsiteY3-510" fmla="*/ 510071 h 7031915"/>
                  <a:gd name="connsiteX4-511" fmla="*/ 6552162 w 8033654"/>
                  <a:gd name="connsiteY4-512" fmla="*/ 494730 h 7031915"/>
                  <a:gd name="connsiteX5-513" fmla="*/ 6529086 w 8033654"/>
                  <a:gd name="connsiteY5-514" fmla="*/ 402424 h 7031915"/>
                  <a:gd name="connsiteX6-515" fmla="*/ 6540064 w 8033654"/>
                  <a:gd name="connsiteY6-516" fmla="*/ 434562 h 7031915"/>
                  <a:gd name="connsiteX7-517" fmla="*/ 6529086 w 8033654"/>
                  <a:gd name="connsiteY7-518" fmla="*/ 402424 h 7031915"/>
                  <a:gd name="connsiteX8-519" fmla="*/ 6482461 w 8033654"/>
                  <a:gd name="connsiteY8-520" fmla="*/ 295697 h 7031915"/>
                  <a:gd name="connsiteX9-521" fmla="*/ 6520430 w 8033654"/>
                  <a:gd name="connsiteY9-522" fmla="*/ 377086 h 7031915"/>
                  <a:gd name="connsiteX10-523" fmla="*/ 6515577 w 8033654"/>
                  <a:gd name="connsiteY10-524" fmla="*/ 362878 h 7031915"/>
                  <a:gd name="connsiteX11-525" fmla="*/ 6482461 w 8033654"/>
                  <a:gd name="connsiteY11-526" fmla="*/ 295697 h 7031915"/>
                  <a:gd name="connsiteX12-527" fmla="*/ 2058287 w 8033654"/>
                  <a:gd name="connsiteY12-528" fmla="*/ 0 h 7031915"/>
                  <a:gd name="connsiteX13-529" fmla="*/ 2058326 w 8033654"/>
                  <a:gd name="connsiteY13-530" fmla="*/ 0 h 7031915"/>
                  <a:gd name="connsiteX14-531" fmla="*/ 5971699 w 8033654"/>
                  <a:gd name="connsiteY14-532" fmla="*/ 0 h 7031915"/>
                  <a:gd name="connsiteX15-533" fmla="*/ 5971700 w 8033654"/>
                  <a:gd name="connsiteY15-534" fmla="*/ 0 h 7031915"/>
                  <a:gd name="connsiteX16-535" fmla="*/ 5971740 w 8033654"/>
                  <a:gd name="connsiteY16-536" fmla="*/ 0 h 7031915"/>
                  <a:gd name="connsiteX17-537" fmla="*/ 6090371 w 8033654"/>
                  <a:gd name="connsiteY17-538" fmla="*/ 11959 h 7031915"/>
                  <a:gd name="connsiteX18-539" fmla="*/ 6357004 w 8033654"/>
                  <a:gd name="connsiteY18-540" fmla="*/ 143562 h 7031915"/>
                  <a:gd name="connsiteX19-541" fmla="*/ 6421756 w 8033654"/>
                  <a:gd name="connsiteY19-542" fmla="*/ 209878 h 7031915"/>
                  <a:gd name="connsiteX20-543" fmla="*/ 6426018 w 8033654"/>
                  <a:gd name="connsiteY20-544" fmla="*/ 214243 h 7031915"/>
                  <a:gd name="connsiteX21-545" fmla="*/ 6463356 w 8033654"/>
                  <a:gd name="connsiteY21-546" fmla="*/ 268125 h 7031915"/>
                  <a:gd name="connsiteX22-547" fmla="*/ 6480094 w 8033654"/>
                  <a:gd name="connsiteY22-548" fmla="*/ 292278 h 7031915"/>
                  <a:gd name="connsiteX23-549" fmla="*/ 6490605 w 8033654"/>
                  <a:gd name="connsiteY23-550" fmla="*/ 298322 h 7031915"/>
                  <a:gd name="connsiteX24-551" fmla="*/ 7949332 w 8033654"/>
                  <a:gd name="connsiteY24-552" fmla="*/ 3216682 h 7031915"/>
                  <a:gd name="connsiteX25-553" fmla="*/ 7992299 w 8033654"/>
                  <a:gd name="connsiteY25-554" fmla="*/ 3302616 h 7031915"/>
                  <a:gd name="connsiteX26-555" fmla="*/ 8021693 w 8033654"/>
                  <a:gd name="connsiteY26-556" fmla="*/ 3397306 h 7031915"/>
                  <a:gd name="connsiteX27-557" fmla="*/ 8033654 w 8033654"/>
                  <a:gd name="connsiteY27-558" fmla="*/ 3515957 h 7031915"/>
                  <a:gd name="connsiteX28-559" fmla="*/ 8021693 w 8033654"/>
                  <a:gd name="connsiteY28-560" fmla="*/ 3634608 h 7031915"/>
                  <a:gd name="connsiteX29-561" fmla="*/ 7992299 w 8033654"/>
                  <a:gd name="connsiteY29-562" fmla="*/ 3729298 h 7031915"/>
                  <a:gd name="connsiteX30-563" fmla="*/ 7949332 w 8033654"/>
                  <a:gd name="connsiteY30-564" fmla="*/ 3815232 h 7031915"/>
                  <a:gd name="connsiteX31-565" fmla="*/ 6535055 w 8033654"/>
                  <a:gd name="connsiteY31-566" fmla="*/ 6638796 h 7031915"/>
                  <a:gd name="connsiteX32-567" fmla="*/ 6524461 w 8033654"/>
                  <a:gd name="connsiteY32-568" fmla="*/ 6646190 h 7031915"/>
                  <a:gd name="connsiteX33-569" fmla="*/ 6482456 w 8033654"/>
                  <a:gd name="connsiteY33-570" fmla="*/ 6736229 h 7031915"/>
                  <a:gd name="connsiteX34-571" fmla="*/ 6090371 w 8033654"/>
                  <a:gd name="connsiteY34-572" fmla="*/ 7019956 h 7031915"/>
                  <a:gd name="connsiteX35-573" fmla="*/ 5971740 w 8033654"/>
                  <a:gd name="connsiteY35-574" fmla="*/ 7031915 h 7031915"/>
                  <a:gd name="connsiteX36-575" fmla="*/ 5971700 w 8033654"/>
                  <a:gd name="connsiteY36-576" fmla="*/ 7031915 h 7031915"/>
                  <a:gd name="connsiteX37-577" fmla="*/ 2058326 w 8033654"/>
                  <a:gd name="connsiteY37-578" fmla="*/ 7031915 h 7031915"/>
                  <a:gd name="connsiteX38-579" fmla="*/ 2176958 w 8033654"/>
                  <a:gd name="connsiteY38-580" fmla="*/ 7019956 h 7031915"/>
                  <a:gd name="connsiteX39-581" fmla="*/ 2176957 w 8033654"/>
                  <a:gd name="connsiteY39-582" fmla="*/ 7019956 h 7031915"/>
                  <a:gd name="connsiteX40-583" fmla="*/ 2058326 w 8033654"/>
                  <a:gd name="connsiteY40-584" fmla="*/ 7031915 h 7031915"/>
                  <a:gd name="connsiteX41-585" fmla="*/ 2058286 w 8033654"/>
                  <a:gd name="connsiteY41-586" fmla="*/ 7031915 h 7031915"/>
                  <a:gd name="connsiteX42-587" fmla="*/ 1939655 w 8033654"/>
                  <a:gd name="connsiteY42-588" fmla="*/ 7019956 h 7031915"/>
                  <a:gd name="connsiteX43-589" fmla="*/ 1642007 w 8033654"/>
                  <a:gd name="connsiteY43-590" fmla="*/ 6859480 h 7031915"/>
                  <a:gd name="connsiteX44-591" fmla="*/ 1570173 w 8033654"/>
                  <a:gd name="connsiteY44-592" fmla="*/ 6772417 h 7031915"/>
                  <a:gd name="connsiteX45-593" fmla="*/ 1508795 w 8033654"/>
                  <a:gd name="connsiteY45-594" fmla="*/ 6649661 h 7031915"/>
                  <a:gd name="connsiteX46-595" fmla="*/ 1508794 w 8033654"/>
                  <a:gd name="connsiteY46-596" fmla="*/ 6649657 h 7031915"/>
                  <a:gd name="connsiteX47-597" fmla="*/ 115723 w 8033654"/>
                  <a:gd name="connsiteY47-598" fmla="*/ 3863519 h 7031915"/>
                  <a:gd name="connsiteX48-599" fmla="*/ 115722 w 8033654"/>
                  <a:gd name="connsiteY48-600" fmla="*/ 3863518 h 7031915"/>
                  <a:gd name="connsiteX49-601" fmla="*/ 29470 w 8033654"/>
                  <a:gd name="connsiteY49-602" fmla="*/ 3691014 h 7031915"/>
                  <a:gd name="connsiteX50-603" fmla="*/ 11962 w 8033654"/>
                  <a:gd name="connsiteY50-604" fmla="*/ 3634608 h 7031915"/>
                  <a:gd name="connsiteX51-605" fmla="*/ 0 w 8033654"/>
                  <a:gd name="connsiteY51-606" fmla="*/ 3515957 h 7031915"/>
                  <a:gd name="connsiteX52-607" fmla="*/ 11962 w 8033654"/>
                  <a:gd name="connsiteY52-608" fmla="*/ 3397306 h 7031915"/>
                  <a:gd name="connsiteX53-609" fmla="*/ 29470 w 8033654"/>
                  <a:gd name="connsiteY53-610" fmla="*/ 3340901 h 7031915"/>
                  <a:gd name="connsiteX54-611" fmla="*/ 115722 w 8033654"/>
                  <a:gd name="connsiteY54-612" fmla="*/ 3168396 h 7031915"/>
                  <a:gd name="connsiteX55-613" fmla="*/ 115723 w 8033654"/>
                  <a:gd name="connsiteY55-614" fmla="*/ 3168396 h 7031915"/>
                  <a:gd name="connsiteX56-615" fmla="*/ 1508796 w 8033654"/>
                  <a:gd name="connsiteY56-616" fmla="*/ 382255 h 7031915"/>
                  <a:gd name="connsiteX57-617" fmla="*/ 1570174 w 8033654"/>
                  <a:gd name="connsiteY57-618" fmla="*/ 259499 h 7031915"/>
                  <a:gd name="connsiteX58-619" fmla="*/ 1642008 w 8033654"/>
                  <a:gd name="connsiteY58-620" fmla="*/ 172435 h 7031915"/>
                  <a:gd name="connsiteX59-621" fmla="*/ 1939656 w 8033654"/>
                  <a:gd name="connsiteY59-622" fmla="*/ 11959 h 7031915"/>
                  <a:gd name="connsiteX60-623" fmla="*/ 2058287 w 8033654"/>
                  <a:gd name="connsiteY60-624" fmla="*/ 0 h 7031915"/>
                  <a:gd name="connsiteX0-625" fmla="*/ 6555247 w 8033654"/>
                  <a:gd name="connsiteY0-626" fmla="*/ 510071 h 7031915"/>
                  <a:gd name="connsiteX1-627" fmla="*/ 6555365 w 8033654"/>
                  <a:gd name="connsiteY1-628" fmla="*/ 531027 h 7031915"/>
                  <a:gd name="connsiteX2-629" fmla="*/ 6556798 w 8033654"/>
                  <a:gd name="connsiteY2-630" fmla="*/ 533489 h 7031915"/>
                  <a:gd name="connsiteX3-631" fmla="*/ 6555247 w 8033654"/>
                  <a:gd name="connsiteY3-632" fmla="*/ 510071 h 7031915"/>
                  <a:gd name="connsiteX4-633" fmla="*/ 6529086 w 8033654"/>
                  <a:gd name="connsiteY4-634" fmla="*/ 402424 h 7031915"/>
                  <a:gd name="connsiteX5-635" fmla="*/ 6540064 w 8033654"/>
                  <a:gd name="connsiteY5-636" fmla="*/ 434562 h 7031915"/>
                  <a:gd name="connsiteX6-637" fmla="*/ 6529086 w 8033654"/>
                  <a:gd name="connsiteY6-638" fmla="*/ 402424 h 7031915"/>
                  <a:gd name="connsiteX7-639" fmla="*/ 6482461 w 8033654"/>
                  <a:gd name="connsiteY7-640" fmla="*/ 295697 h 7031915"/>
                  <a:gd name="connsiteX8-641" fmla="*/ 6520430 w 8033654"/>
                  <a:gd name="connsiteY8-642" fmla="*/ 377086 h 7031915"/>
                  <a:gd name="connsiteX9-643" fmla="*/ 6515577 w 8033654"/>
                  <a:gd name="connsiteY9-644" fmla="*/ 362878 h 7031915"/>
                  <a:gd name="connsiteX10-645" fmla="*/ 6482461 w 8033654"/>
                  <a:gd name="connsiteY10-646" fmla="*/ 295697 h 7031915"/>
                  <a:gd name="connsiteX11-647" fmla="*/ 2058287 w 8033654"/>
                  <a:gd name="connsiteY11-648" fmla="*/ 0 h 7031915"/>
                  <a:gd name="connsiteX12-649" fmla="*/ 2058326 w 8033654"/>
                  <a:gd name="connsiteY12-650" fmla="*/ 0 h 7031915"/>
                  <a:gd name="connsiteX13-651" fmla="*/ 5971699 w 8033654"/>
                  <a:gd name="connsiteY13-652" fmla="*/ 0 h 7031915"/>
                  <a:gd name="connsiteX14-653" fmla="*/ 5971700 w 8033654"/>
                  <a:gd name="connsiteY14-654" fmla="*/ 0 h 7031915"/>
                  <a:gd name="connsiteX15-655" fmla="*/ 5971740 w 8033654"/>
                  <a:gd name="connsiteY15-656" fmla="*/ 0 h 7031915"/>
                  <a:gd name="connsiteX16-657" fmla="*/ 6090371 w 8033654"/>
                  <a:gd name="connsiteY16-658" fmla="*/ 11959 h 7031915"/>
                  <a:gd name="connsiteX17-659" fmla="*/ 6357004 w 8033654"/>
                  <a:gd name="connsiteY17-660" fmla="*/ 143562 h 7031915"/>
                  <a:gd name="connsiteX18-661" fmla="*/ 6421756 w 8033654"/>
                  <a:gd name="connsiteY18-662" fmla="*/ 209878 h 7031915"/>
                  <a:gd name="connsiteX19-663" fmla="*/ 6426018 w 8033654"/>
                  <a:gd name="connsiteY19-664" fmla="*/ 214243 h 7031915"/>
                  <a:gd name="connsiteX20-665" fmla="*/ 6463356 w 8033654"/>
                  <a:gd name="connsiteY20-666" fmla="*/ 268125 h 7031915"/>
                  <a:gd name="connsiteX21-667" fmla="*/ 6480094 w 8033654"/>
                  <a:gd name="connsiteY21-668" fmla="*/ 292278 h 7031915"/>
                  <a:gd name="connsiteX22-669" fmla="*/ 6490605 w 8033654"/>
                  <a:gd name="connsiteY22-670" fmla="*/ 298322 h 7031915"/>
                  <a:gd name="connsiteX23-671" fmla="*/ 7949332 w 8033654"/>
                  <a:gd name="connsiteY23-672" fmla="*/ 3216682 h 7031915"/>
                  <a:gd name="connsiteX24-673" fmla="*/ 7992299 w 8033654"/>
                  <a:gd name="connsiteY24-674" fmla="*/ 3302616 h 7031915"/>
                  <a:gd name="connsiteX25-675" fmla="*/ 8021693 w 8033654"/>
                  <a:gd name="connsiteY25-676" fmla="*/ 3397306 h 7031915"/>
                  <a:gd name="connsiteX26-677" fmla="*/ 8033654 w 8033654"/>
                  <a:gd name="connsiteY26-678" fmla="*/ 3515957 h 7031915"/>
                  <a:gd name="connsiteX27-679" fmla="*/ 8021693 w 8033654"/>
                  <a:gd name="connsiteY27-680" fmla="*/ 3634608 h 7031915"/>
                  <a:gd name="connsiteX28-681" fmla="*/ 7992299 w 8033654"/>
                  <a:gd name="connsiteY28-682" fmla="*/ 3729298 h 7031915"/>
                  <a:gd name="connsiteX29-683" fmla="*/ 7949332 w 8033654"/>
                  <a:gd name="connsiteY29-684" fmla="*/ 3815232 h 7031915"/>
                  <a:gd name="connsiteX30-685" fmla="*/ 6535055 w 8033654"/>
                  <a:gd name="connsiteY30-686" fmla="*/ 6638796 h 7031915"/>
                  <a:gd name="connsiteX31-687" fmla="*/ 6524461 w 8033654"/>
                  <a:gd name="connsiteY31-688" fmla="*/ 6646190 h 7031915"/>
                  <a:gd name="connsiteX32-689" fmla="*/ 6482456 w 8033654"/>
                  <a:gd name="connsiteY32-690" fmla="*/ 6736229 h 7031915"/>
                  <a:gd name="connsiteX33-691" fmla="*/ 6090371 w 8033654"/>
                  <a:gd name="connsiteY33-692" fmla="*/ 7019956 h 7031915"/>
                  <a:gd name="connsiteX34-693" fmla="*/ 5971740 w 8033654"/>
                  <a:gd name="connsiteY34-694" fmla="*/ 7031915 h 7031915"/>
                  <a:gd name="connsiteX35-695" fmla="*/ 5971700 w 8033654"/>
                  <a:gd name="connsiteY35-696" fmla="*/ 7031915 h 7031915"/>
                  <a:gd name="connsiteX36-697" fmla="*/ 2058326 w 8033654"/>
                  <a:gd name="connsiteY36-698" fmla="*/ 7031915 h 7031915"/>
                  <a:gd name="connsiteX37-699" fmla="*/ 2176958 w 8033654"/>
                  <a:gd name="connsiteY37-700" fmla="*/ 7019956 h 7031915"/>
                  <a:gd name="connsiteX38-701" fmla="*/ 2176957 w 8033654"/>
                  <a:gd name="connsiteY38-702" fmla="*/ 7019956 h 7031915"/>
                  <a:gd name="connsiteX39-703" fmla="*/ 2058326 w 8033654"/>
                  <a:gd name="connsiteY39-704" fmla="*/ 7031915 h 7031915"/>
                  <a:gd name="connsiteX40-705" fmla="*/ 2058286 w 8033654"/>
                  <a:gd name="connsiteY40-706" fmla="*/ 7031915 h 7031915"/>
                  <a:gd name="connsiteX41-707" fmla="*/ 1939655 w 8033654"/>
                  <a:gd name="connsiteY41-708" fmla="*/ 7019956 h 7031915"/>
                  <a:gd name="connsiteX42-709" fmla="*/ 1642007 w 8033654"/>
                  <a:gd name="connsiteY42-710" fmla="*/ 6859480 h 7031915"/>
                  <a:gd name="connsiteX43-711" fmla="*/ 1570173 w 8033654"/>
                  <a:gd name="connsiteY43-712" fmla="*/ 6772417 h 7031915"/>
                  <a:gd name="connsiteX44-713" fmla="*/ 1508795 w 8033654"/>
                  <a:gd name="connsiteY44-714" fmla="*/ 6649661 h 7031915"/>
                  <a:gd name="connsiteX45-715" fmla="*/ 1508794 w 8033654"/>
                  <a:gd name="connsiteY45-716" fmla="*/ 6649657 h 7031915"/>
                  <a:gd name="connsiteX46-717" fmla="*/ 115723 w 8033654"/>
                  <a:gd name="connsiteY46-718" fmla="*/ 3863519 h 7031915"/>
                  <a:gd name="connsiteX47-719" fmla="*/ 115722 w 8033654"/>
                  <a:gd name="connsiteY47-720" fmla="*/ 3863518 h 7031915"/>
                  <a:gd name="connsiteX48-721" fmla="*/ 29470 w 8033654"/>
                  <a:gd name="connsiteY48-722" fmla="*/ 3691014 h 7031915"/>
                  <a:gd name="connsiteX49-723" fmla="*/ 11962 w 8033654"/>
                  <a:gd name="connsiteY49-724" fmla="*/ 3634608 h 7031915"/>
                  <a:gd name="connsiteX50-725" fmla="*/ 0 w 8033654"/>
                  <a:gd name="connsiteY50-726" fmla="*/ 3515957 h 7031915"/>
                  <a:gd name="connsiteX51-727" fmla="*/ 11962 w 8033654"/>
                  <a:gd name="connsiteY51-728" fmla="*/ 3397306 h 7031915"/>
                  <a:gd name="connsiteX52-729" fmla="*/ 29470 w 8033654"/>
                  <a:gd name="connsiteY52-730" fmla="*/ 3340901 h 7031915"/>
                  <a:gd name="connsiteX53-731" fmla="*/ 115722 w 8033654"/>
                  <a:gd name="connsiteY53-732" fmla="*/ 3168396 h 7031915"/>
                  <a:gd name="connsiteX54-733" fmla="*/ 115723 w 8033654"/>
                  <a:gd name="connsiteY54-734" fmla="*/ 3168396 h 7031915"/>
                  <a:gd name="connsiteX55-735" fmla="*/ 1508796 w 8033654"/>
                  <a:gd name="connsiteY55-736" fmla="*/ 382255 h 7031915"/>
                  <a:gd name="connsiteX56-737" fmla="*/ 1570174 w 8033654"/>
                  <a:gd name="connsiteY56-738" fmla="*/ 259499 h 7031915"/>
                  <a:gd name="connsiteX57-739" fmla="*/ 1642008 w 8033654"/>
                  <a:gd name="connsiteY57-740" fmla="*/ 172435 h 7031915"/>
                  <a:gd name="connsiteX58-741" fmla="*/ 1939656 w 8033654"/>
                  <a:gd name="connsiteY58-742" fmla="*/ 11959 h 7031915"/>
                  <a:gd name="connsiteX59-743" fmla="*/ 2058287 w 8033654"/>
                  <a:gd name="connsiteY59-744" fmla="*/ 0 h 7031915"/>
                  <a:gd name="connsiteX0-745" fmla="*/ 6556798 w 8033654"/>
                  <a:gd name="connsiteY0-746" fmla="*/ 533489 h 7031915"/>
                  <a:gd name="connsiteX1-747" fmla="*/ 6555365 w 8033654"/>
                  <a:gd name="connsiteY1-748" fmla="*/ 531027 h 7031915"/>
                  <a:gd name="connsiteX2-749" fmla="*/ 6556798 w 8033654"/>
                  <a:gd name="connsiteY2-750" fmla="*/ 533489 h 7031915"/>
                  <a:gd name="connsiteX3-751" fmla="*/ 6529086 w 8033654"/>
                  <a:gd name="connsiteY3-752" fmla="*/ 402424 h 7031915"/>
                  <a:gd name="connsiteX4-753" fmla="*/ 6540064 w 8033654"/>
                  <a:gd name="connsiteY4-754" fmla="*/ 434562 h 7031915"/>
                  <a:gd name="connsiteX5-755" fmla="*/ 6529086 w 8033654"/>
                  <a:gd name="connsiteY5-756" fmla="*/ 402424 h 7031915"/>
                  <a:gd name="connsiteX6-757" fmla="*/ 6482461 w 8033654"/>
                  <a:gd name="connsiteY6-758" fmla="*/ 295697 h 7031915"/>
                  <a:gd name="connsiteX7-759" fmla="*/ 6520430 w 8033654"/>
                  <a:gd name="connsiteY7-760" fmla="*/ 377086 h 7031915"/>
                  <a:gd name="connsiteX8-761" fmla="*/ 6515577 w 8033654"/>
                  <a:gd name="connsiteY8-762" fmla="*/ 362878 h 7031915"/>
                  <a:gd name="connsiteX9-763" fmla="*/ 6482461 w 8033654"/>
                  <a:gd name="connsiteY9-764" fmla="*/ 295697 h 7031915"/>
                  <a:gd name="connsiteX10-765" fmla="*/ 2058287 w 8033654"/>
                  <a:gd name="connsiteY10-766" fmla="*/ 0 h 7031915"/>
                  <a:gd name="connsiteX11-767" fmla="*/ 2058326 w 8033654"/>
                  <a:gd name="connsiteY11-768" fmla="*/ 0 h 7031915"/>
                  <a:gd name="connsiteX12-769" fmla="*/ 5971699 w 8033654"/>
                  <a:gd name="connsiteY12-770" fmla="*/ 0 h 7031915"/>
                  <a:gd name="connsiteX13-771" fmla="*/ 5971700 w 8033654"/>
                  <a:gd name="connsiteY13-772" fmla="*/ 0 h 7031915"/>
                  <a:gd name="connsiteX14-773" fmla="*/ 5971740 w 8033654"/>
                  <a:gd name="connsiteY14-774" fmla="*/ 0 h 7031915"/>
                  <a:gd name="connsiteX15-775" fmla="*/ 6090371 w 8033654"/>
                  <a:gd name="connsiteY15-776" fmla="*/ 11959 h 7031915"/>
                  <a:gd name="connsiteX16-777" fmla="*/ 6357004 w 8033654"/>
                  <a:gd name="connsiteY16-778" fmla="*/ 143562 h 7031915"/>
                  <a:gd name="connsiteX17-779" fmla="*/ 6421756 w 8033654"/>
                  <a:gd name="connsiteY17-780" fmla="*/ 209878 h 7031915"/>
                  <a:gd name="connsiteX18-781" fmla="*/ 6426018 w 8033654"/>
                  <a:gd name="connsiteY18-782" fmla="*/ 214243 h 7031915"/>
                  <a:gd name="connsiteX19-783" fmla="*/ 6463356 w 8033654"/>
                  <a:gd name="connsiteY19-784" fmla="*/ 268125 h 7031915"/>
                  <a:gd name="connsiteX20-785" fmla="*/ 6480094 w 8033654"/>
                  <a:gd name="connsiteY20-786" fmla="*/ 292278 h 7031915"/>
                  <a:gd name="connsiteX21-787" fmla="*/ 6490605 w 8033654"/>
                  <a:gd name="connsiteY21-788" fmla="*/ 298322 h 7031915"/>
                  <a:gd name="connsiteX22-789" fmla="*/ 7949332 w 8033654"/>
                  <a:gd name="connsiteY22-790" fmla="*/ 3216682 h 7031915"/>
                  <a:gd name="connsiteX23-791" fmla="*/ 7992299 w 8033654"/>
                  <a:gd name="connsiteY23-792" fmla="*/ 3302616 h 7031915"/>
                  <a:gd name="connsiteX24-793" fmla="*/ 8021693 w 8033654"/>
                  <a:gd name="connsiteY24-794" fmla="*/ 3397306 h 7031915"/>
                  <a:gd name="connsiteX25-795" fmla="*/ 8033654 w 8033654"/>
                  <a:gd name="connsiteY25-796" fmla="*/ 3515957 h 7031915"/>
                  <a:gd name="connsiteX26-797" fmla="*/ 8021693 w 8033654"/>
                  <a:gd name="connsiteY26-798" fmla="*/ 3634608 h 7031915"/>
                  <a:gd name="connsiteX27-799" fmla="*/ 7992299 w 8033654"/>
                  <a:gd name="connsiteY27-800" fmla="*/ 3729298 h 7031915"/>
                  <a:gd name="connsiteX28-801" fmla="*/ 7949332 w 8033654"/>
                  <a:gd name="connsiteY28-802" fmla="*/ 3815232 h 7031915"/>
                  <a:gd name="connsiteX29-803" fmla="*/ 6535055 w 8033654"/>
                  <a:gd name="connsiteY29-804" fmla="*/ 6638796 h 7031915"/>
                  <a:gd name="connsiteX30-805" fmla="*/ 6524461 w 8033654"/>
                  <a:gd name="connsiteY30-806" fmla="*/ 6646190 h 7031915"/>
                  <a:gd name="connsiteX31-807" fmla="*/ 6482456 w 8033654"/>
                  <a:gd name="connsiteY31-808" fmla="*/ 6736229 h 7031915"/>
                  <a:gd name="connsiteX32-809" fmla="*/ 6090371 w 8033654"/>
                  <a:gd name="connsiteY32-810" fmla="*/ 7019956 h 7031915"/>
                  <a:gd name="connsiteX33-811" fmla="*/ 5971740 w 8033654"/>
                  <a:gd name="connsiteY33-812" fmla="*/ 7031915 h 7031915"/>
                  <a:gd name="connsiteX34-813" fmla="*/ 5971700 w 8033654"/>
                  <a:gd name="connsiteY34-814" fmla="*/ 7031915 h 7031915"/>
                  <a:gd name="connsiteX35-815" fmla="*/ 2058326 w 8033654"/>
                  <a:gd name="connsiteY35-816" fmla="*/ 7031915 h 7031915"/>
                  <a:gd name="connsiteX36-817" fmla="*/ 2176958 w 8033654"/>
                  <a:gd name="connsiteY36-818" fmla="*/ 7019956 h 7031915"/>
                  <a:gd name="connsiteX37-819" fmla="*/ 2176957 w 8033654"/>
                  <a:gd name="connsiteY37-820" fmla="*/ 7019956 h 7031915"/>
                  <a:gd name="connsiteX38-821" fmla="*/ 2058326 w 8033654"/>
                  <a:gd name="connsiteY38-822" fmla="*/ 7031915 h 7031915"/>
                  <a:gd name="connsiteX39-823" fmla="*/ 2058286 w 8033654"/>
                  <a:gd name="connsiteY39-824" fmla="*/ 7031915 h 7031915"/>
                  <a:gd name="connsiteX40-825" fmla="*/ 1939655 w 8033654"/>
                  <a:gd name="connsiteY40-826" fmla="*/ 7019956 h 7031915"/>
                  <a:gd name="connsiteX41-827" fmla="*/ 1642007 w 8033654"/>
                  <a:gd name="connsiteY41-828" fmla="*/ 6859480 h 7031915"/>
                  <a:gd name="connsiteX42-829" fmla="*/ 1570173 w 8033654"/>
                  <a:gd name="connsiteY42-830" fmla="*/ 6772417 h 7031915"/>
                  <a:gd name="connsiteX43-831" fmla="*/ 1508795 w 8033654"/>
                  <a:gd name="connsiteY43-832" fmla="*/ 6649661 h 7031915"/>
                  <a:gd name="connsiteX44-833" fmla="*/ 1508794 w 8033654"/>
                  <a:gd name="connsiteY44-834" fmla="*/ 6649657 h 7031915"/>
                  <a:gd name="connsiteX45-835" fmla="*/ 115723 w 8033654"/>
                  <a:gd name="connsiteY45-836" fmla="*/ 3863519 h 7031915"/>
                  <a:gd name="connsiteX46-837" fmla="*/ 115722 w 8033654"/>
                  <a:gd name="connsiteY46-838" fmla="*/ 3863518 h 7031915"/>
                  <a:gd name="connsiteX47-839" fmla="*/ 29470 w 8033654"/>
                  <a:gd name="connsiteY47-840" fmla="*/ 3691014 h 7031915"/>
                  <a:gd name="connsiteX48-841" fmla="*/ 11962 w 8033654"/>
                  <a:gd name="connsiteY48-842" fmla="*/ 3634608 h 7031915"/>
                  <a:gd name="connsiteX49-843" fmla="*/ 0 w 8033654"/>
                  <a:gd name="connsiteY49-844" fmla="*/ 3515957 h 7031915"/>
                  <a:gd name="connsiteX50-845" fmla="*/ 11962 w 8033654"/>
                  <a:gd name="connsiteY50-846" fmla="*/ 3397306 h 7031915"/>
                  <a:gd name="connsiteX51-847" fmla="*/ 29470 w 8033654"/>
                  <a:gd name="connsiteY51-848" fmla="*/ 3340901 h 7031915"/>
                  <a:gd name="connsiteX52-849" fmla="*/ 115722 w 8033654"/>
                  <a:gd name="connsiteY52-850" fmla="*/ 3168396 h 7031915"/>
                  <a:gd name="connsiteX53-851" fmla="*/ 115723 w 8033654"/>
                  <a:gd name="connsiteY53-852" fmla="*/ 3168396 h 7031915"/>
                  <a:gd name="connsiteX54-853" fmla="*/ 1508796 w 8033654"/>
                  <a:gd name="connsiteY54-854" fmla="*/ 382255 h 7031915"/>
                  <a:gd name="connsiteX55-855" fmla="*/ 1570174 w 8033654"/>
                  <a:gd name="connsiteY55-856" fmla="*/ 259499 h 7031915"/>
                  <a:gd name="connsiteX56-857" fmla="*/ 1642008 w 8033654"/>
                  <a:gd name="connsiteY56-858" fmla="*/ 172435 h 7031915"/>
                  <a:gd name="connsiteX57-859" fmla="*/ 1939656 w 8033654"/>
                  <a:gd name="connsiteY57-860" fmla="*/ 11959 h 7031915"/>
                  <a:gd name="connsiteX58-861" fmla="*/ 2058287 w 8033654"/>
                  <a:gd name="connsiteY58-862" fmla="*/ 0 h 7031915"/>
                  <a:gd name="connsiteX0-863" fmla="*/ 6529086 w 8033654"/>
                  <a:gd name="connsiteY0-864" fmla="*/ 402424 h 7031915"/>
                  <a:gd name="connsiteX1-865" fmla="*/ 6540064 w 8033654"/>
                  <a:gd name="connsiteY1-866" fmla="*/ 434562 h 7031915"/>
                  <a:gd name="connsiteX2-867" fmla="*/ 6529086 w 8033654"/>
                  <a:gd name="connsiteY2-868" fmla="*/ 402424 h 7031915"/>
                  <a:gd name="connsiteX3-869" fmla="*/ 6482461 w 8033654"/>
                  <a:gd name="connsiteY3-870" fmla="*/ 295697 h 7031915"/>
                  <a:gd name="connsiteX4-871" fmla="*/ 6520430 w 8033654"/>
                  <a:gd name="connsiteY4-872" fmla="*/ 377086 h 7031915"/>
                  <a:gd name="connsiteX5-873" fmla="*/ 6515577 w 8033654"/>
                  <a:gd name="connsiteY5-874" fmla="*/ 362878 h 7031915"/>
                  <a:gd name="connsiteX6-875" fmla="*/ 6482461 w 8033654"/>
                  <a:gd name="connsiteY6-876" fmla="*/ 295697 h 7031915"/>
                  <a:gd name="connsiteX7-877" fmla="*/ 2058287 w 8033654"/>
                  <a:gd name="connsiteY7-878" fmla="*/ 0 h 7031915"/>
                  <a:gd name="connsiteX8-879" fmla="*/ 2058326 w 8033654"/>
                  <a:gd name="connsiteY8-880" fmla="*/ 0 h 7031915"/>
                  <a:gd name="connsiteX9-881" fmla="*/ 5971699 w 8033654"/>
                  <a:gd name="connsiteY9-882" fmla="*/ 0 h 7031915"/>
                  <a:gd name="connsiteX10-883" fmla="*/ 5971700 w 8033654"/>
                  <a:gd name="connsiteY10-884" fmla="*/ 0 h 7031915"/>
                  <a:gd name="connsiteX11-885" fmla="*/ 5971740 w 8033654"/>
                  <a:gd name="connsiteY11-886" fmla="*/ 0 h 7031915"/>
                  <a:gd name="connsiteX12-887" fmla="*/ 6090371 w 8033654"/>
                  <a:gd name="connsiteY12-888" fmla="*/ 11959 h 7031915"/>
                  <a:gd name="connsiteX13-889" fmla="*/ 6357004 w 8033654"/>
                  <a:gd name="connsiteY13-890" fmla="*/ 143562 h 7031915"/>
                  <a:gd name="connsiteX14-891" fmla="*/ 6421756 w 8033654"/>
                  <a:gd name="connsiteY14-892" fmla="*/ 209878 h 7031915"/>
                  <a:gd name="connsiteX15-893" fmla="*/ 6426018 w 8033654"/>
                  <a:gd name="connsiteY15-894" fmla="*/ 214243 h 7031915"/>
                  <a:gd name="connsiteX16-895" fmla="*/ 6463356 w 8033654"/>
                  <a:gd name="connsiteY16-896" fmla="*/ 268125 h 7031915"/>
                  <a:gd name="connsiteX17-897" fmla="*/ 6480094 w 8033654"/>
                  <a:gd name="connsiteY17-898" fmla="*/ 292278 h 7031915"/>
                  <a:gd name="connsiteX18-899" fmla="*/ 6490605 w 8033654"/>
                  <a:gd name="connsiteY18-900" fmla="*/ 298322 h 7031915"/>
                  <a:gd name="connsiteX19-901" fmla="*/ 7949332 w 8033654"/>
                  <a:gd name="connsiteY19-902" fmla="*/ 3216682 h 7031915"/>
                  <a:gd name="connsiteX20-903" fmla="*/ 7992299 w 8033654"/>
                  <a:gd name="connsiteY20-904" fmla="*/ 3302616 h 7031915"/>
                  <a:gd name="connsiteX21-905" fmla="*/ 8021693 w 8033654"/>
                  <a:gd name="connsiteY21-906" fmla="*/ 3397306 h 7031915"/>
                  <a:gd name="connsiteX22-907" fmla="*/ 8033654 w 8033654"/>
                  <a:gd name="connsiteY22-908" fmla="*/ 3515957 h 7031915"/>
                  <a:gd name="connsiteX23-909" fmla="*/ 8021693 w 8033654"/>
                  <a:gd name="connsiteY23-910" fmla="*/ 3634608 h 7031915"/>
                  <a:gd name="connsiteX24-911" fmla="*/ 7992299 w 8033654"/>
                  <a:gd name="connsiteY24-912" fmla="*/ 3729298 h 7031915"/>
                  <a:gd name="connsiteX25-913" fmla="*/ 7949332 w 8033654"/>
                  <a:gd name="connsiteY25-914" fmla="*/ 3815232 h 7031915"/>
                  <a:gd name="connsiteX26-915" fmla="*/ 6535055 w 8033654"/>
                  <a:gd name="connsiteY26-916" fmla="*/ 6638796 h 7031915"/>
                  <a:gd name="connsiteX27-917" fmla="*/ 6524461 w 8033654"/>
                  <a:gd name="connsiteY27-918" fmla="*/ 6646190 h 7031915"/>
                  <a:gd name="connsiteX28-919" fmla="*/ 6482456 w 8033654"/>
                  <a:gd name="connsiteY28-920" fmla="*/ 6736229 h 7031915"/>
                  <a:gd name="connsiteX29-921" fmla="*/ 6090371 w 8033654"/>
                  <a:gd name="connsiteY29-922" fmla="*/ 7019956 h 7031915"/>
                  <a:gd name="connsiteX30-923" fmla="*/ 5971740 w 8033654"/>
                  <a:gd name="connsiteY30-924" fmla="*/ 7031915 h 7031915"/>
                  <a:gd name="connsiteX31-925" fmla="*/ 5971700 w 8033654"/>
                  <a:gd name="connsiteY31-926" fmla="*/ 7031915 h 7031915"/>
                  <a:gd name="connsiteX32-927" fmla="*/ 2058326 w 8033654"/>
                  <a:gd name="connsiteY32-928" fmla="*/ 7031915 h 7031915"/>
                  <a:gd name="connsiteX33-929" fmla="*/ 2176958 w 8033654"/>
                  <a:gd name="connsiteY33-930" fmla="*/ 7019956 h 7031915"/>
                  <a:gd name="connsiteX34-931" fmla="*/ 2176957 w 8033654"/>
                  <a:gd name="connsiteY34-932" fmla="*/ 7019956 h 7031915"/>
                  <a:gd name="connsiteX35-933" fmla="*/ 2058326 w 8033654"/>
                  <a:gd name="connsiteY35-934" fmla="*/ 7031915 h 7031915"/>
                  <a:gd name="connsiteX36-935" fmla="*/ 2058286 w 8033654"/>
                  <a:gd name="connsiteY36-936" fmla="*/ 7031915 h 7031915"/>
                  <a:gd name="connsiteX37-937" fmla="*/ 1939655 w 8033654"/>
                  <a:gd name="connsiteY37-938" fmla="*/ 7019956 h 7031915"/>
                  <a:gd name="connsiteX38-939" fmla="*/ 1642007 w 8033654"/>
                  <a:gd name="connsiteY38-940" fmla="*/ 6859480 h 7031915"/>
                  <a:gd name="connsiteX39-941" fmla="*/ 1570173 w 8033654"/>
                  <a:gd name="connsiteY39-942" fmla="*/ 6772417 h 7031915"/>
                  <a:gd name="connsiteX40-943" fmla="*/ 1508795 w 8033654"/>
                  <a:gd name="connsiteY40-944" fmla="*/ 6649661 h 7031915"/>
                  <a:gd name="connsiteX41-945" fmla="*/ 1508794 w 8033654"/>
                  <a:gd name="connsiteY41-946" fmla="*/ 6649657 h 7031915"/>
                  <a:gd name="connsiteX42-947" fmla="*/ 115723 w 8033654"/>
                  <a:gd name="connsiteY42-948" fmla="*/ 3863519 h 7031915"/>
                  <a:gd name="connsiteX43-949" fmla="*/ 115722 w 8033654"/>
                  <a:gd name="connsiteY43-950" fmla="*/ 3863518 h 7031915"/>
                  <a:gd name="connsiteX44-951" fmla="*/ 29470 w 8033654"/>
                  <a:gd name="connsiteY44-952" fmla="*/ 3691014 h 7031915"/>
                  <a:gd name="connsiteX45-953" fmla="*/ 11962 w 8033654"/>
                  <a:gd name="connsiteY45-954" fmla="*/ 3634608 h 7031915"/>
                  <a:gd name="connsiteX46-955" fmla="*/ 0 w 8033654"/>
                  <a:gd name="connsiteY46-956" fmla="*/ 3515957 h 7031915"/>
                  <a:gd name="connsiteX47-957" fmla="*/ 11962 w 8033654"/>
                  <a:gd name="connsiteY47-958" fmla="*/ 3397306 h 7031915"/>
                  <a:gd name="connsiteX48-959" fmla="*/ 29470 w 8033654"/>
                  <a:gd name="connsiteY48-960" fmla="*/ 3340901 h 7031915"/>
                  <a:gd name="connsiteX49-961" fmla="*/ 115722 w 8033654"/>
                  <a:gd name="connsiteY49-962" fmla="*/ 3168396 h 7031915"/>
                  <a:gd name="connsiteX50-963" fmla="*/ 115723 w 8033654"/>
                  <a:gd name="connsiteY50-964" fmla="*/ 3168396 h 7031915"/>
                  <a:gd name="connsiteX51-965" fmla="*/ 1508796 w 8033654"/>
                  <a:gd name="connsiteY51-966" fmla="*/ 382255 h 7031915"/>
                  <a:gd name="connsiteX52-967" fmla="*/ 1570174 w 8033654"/>
                  <a:gd name="connsiteY52-968" fmla="*/ 259499 h 7031915"/>
                  <a:gd name="connsiteX53-969" fmla="*/ 1642008 w 8033654"/>
                  <a:gd name="connsiteY53-970" fmla="*/ 172435 h 7031915"/>
                  <a:gd name="connsiteX54-971" fmla="*/ 1939656 w 8033654"/>
                  <a:gd name="connsiteY54-972" fmla="*/ 11959 h 7031915"/>
                  <a:gd name="connsiteX55-973" fmla="*/ 2058287 w 8033654"/>
                  <a:gd name="connsiteY55-974" fmla="*/ 0 h 7031915"/>
                  <a:gd name="connsiteX0-975" fmla="*/ 6529086 w 8033654"/>
                  <a:gd name="connsiteY0-976" fmla="*/ 402424 h 7031915"/>
                  <a:gd name="connsiteX1-977" fmla="*/ 6540064 w 8033654"/>
                  <a:gd name="connsiteY1-978" fmla="*/ 434562 h 7031915"/>
                  <a:gd name="connsiteX2-979" fmla="*/ 6529086 w 8033654"/>
                  <a:gd name="connsiteY2-980" fmla="*/ 402424 h 7031915"/>
                  <a:gd name="connsiteX3-981" fmla="*/ 6482461 w 8033654"/>
                  <a:gd name="connsiteY3-982" fmla="*/ 295697 h 7031915"/>
                  <a:gd name="connsiteX4-983" fmla="*/ 6520430 w 8033654"/>
                  <a:gd name="connsiteY4-984" fmla="*/ 377086 h 7031915"/>
                  <a:gd name="connsiteX5-985" fmla="*/ 6515577 w 8033654"/>
                  <a:gd name="connsiteY5-986" fmla="*/ 362878 h 7031915"/>
                  <a:gd name="connsiteX6-987" fmla="*/ 6482461 w 8033654"/>
                  <a:gd name="connsiteY6-988" fmla="*/ 295697 h 7031915"/>
                  <a:gd name="connsiteX7-989" fmla="*/ 2058287 w 8033654"/>
                  <a:gd name="connsiteY7-990" fmla="*/ 0 h 7031915"/>
                  <a:gd name="connsiteX8-991" fmla="*/ 2058326 w 8033654"/>
                  <a:gd name="connsiteY8-992" fmla="*/ 0 h 7031915"/>
                  <a:gd name="connsiteX9-993" fmla="*/ 5971699 w 8033654"/>
                  <a:gd name="connsiteY9-994" fmla="*/ 0 h 7031915"/>
                  <a:gd name="connsiteX10-995" fmla="*/ 5971700 w 8033654"/>
                  <a:gd name="connsiteY10-996" fmla="*/ 0 h 7031915"/>
                  <a:gd name="connsiteX11-997" fmla="*/ 5971740 w 8033654"/>
                  <a:gd name="connsiteY11-998" fmla="*/ 0 h 7031915"/>
                  <a:gd name="connsiteX12-999" fmla="*/ 6090371 w 8033654"/>
                  <a:gd name="connsiteY12-1000" fmla="*/ 11959 h 7031915"/>
                  <a:gd name="connsiteX13-1001" fmla="*/ 6357004 w 8033654"/>
                  <a:gd name="connsiteY13-1002" fmla="*/ 143562 h 7031915"/>
                  <a:gd name="connsiteX14-1003" fmla="*/ 6421756 w 8033654"/>
                  <a:gd name="connsiteY14-1004" fmla="*/ 209878 h 7031915"/>
                  <a:gd name="connsiteX15-1005" fmla="*/ 6426018 w 8033654"/>
                  <a:gd name="connsiteY15-1006" fmla="*/ 214243 h 7031915"/>
                  <a:gd name="connsiteX16-1007" fmla="*/ 6463356 w 8033654"/>
                  <a:gd name="connsiteY16-1008" fmla="*/ 268125 h 7031915"/>
                  <a:gd name="connsiteX17-1009" fmla="*/ 6480094 w 8033654"/>
                  <a:gd name="connsiteY17-1010" fmla="*/ 292278 h 7031915"/>
                  <a:gd name="connsiteX18-1011" fmla="*/ 7949332 w 8033654"/>
                  <a:gd name="connsiteY18-1012" fmla="*/ 3216682 h 7031915"/>
                  <a:gd name="connsiteX19-1013" fmla="*/ 7992299 w 8033654"/>
                  <a:gd name="connsiteY19-1014" fmla="*/ 3302616 h 7031915"/>
                  <a:gd name="connsiteX20-1015" fmla="*/ 8021693 w 8033654"/>
                  <a:gd name="connsiteY20-1016" fmla="*/ 3397306 h 7031915"/>
                  <a:gd name="connsiteX21-1017" fmla="*/ 8033654 w 8033654"/>
                  <a:gd name="connsiteY21-1018" fmla="*/ 3515957 h 7031915"/>
                  <a:gd name="connsiteX22-1019" fmla="*/ 8021693 w 8033654"/>
                  <a:gd name="connsiteY22-1020" fmla="*/ 3634608 h 7031915"/>
                  <a:gd name="connsiteX23-1021" fmla="*/ 7992299 w 8033654"/>
                  <a:gd name="connsiteY23-1022" fmla="*/ 3729298 h 7031915"/>
                  <a:gd name="connsiteX24-1023" fmla="*/ 7949332 w 8033654"/>
                  <a:gd name="connsiteY24-1024" fmla="*/ 3815232 h 7031915"/>
                  <a:gd name="connsiteX25-1025" fmla="*/ 6535055 w 8033654"/>
                  <a:gd name="connsiteY25-1026" fmla="*/ 6638796 h 7031915"/>
                  <a:gd name="connsiteX26-1027" fmla="*/ 6524461 w 8033654"/>
                  <a:gd name="connsiteY26-1028" fmla="*/ 6646190 h 7031915"/>
                  <a:gd name="connsiteX27-1029" fmla="*/ 6482456 w 8033654"/>
                  <a:gd name="connsiteY27-1030" fmla="*/ 6736229 h 7031915"/>
                  <a:gd name="connsiteX28-1031" fmla="*/ 6090371 w 8033654"/>
                  <a:gd name="connsiteY28-1032" fmla="*/ 7019956 h 7031915"/>
                  <a:gd name="connsiteX29-1033" fmla="*/ 5971740 w 8033654"/>
                  <a:gd name="connsiteY29-1034" fmla="*/ 7031915 h 7031915"/>
                  <a:gd name="connsiteX30-1035" fmla="*/ 5971700 w 8033654"/>
                  <a:gd name="connsiteY30-1036" fmla="*/ 7031915 h 7031915"/>
                  <a:gd name="connsiteX31-1037" fmla="*/ 2058326 w 8033654"/>
                  <a:gd name="connsiteY31-1038" fmla="*/ 7031915 h 7031915"/>
                  <a:gd name="connsiteX32-1039" fmla="*/ 2176958 w 8033654"/>
                  <a:gd name="connsiteY32-1040" fmla="*/ 7019956 h 7031915"/>
                  <a:gd name="connsiteX33-1041" fmla="*/ 2176957 w 8033654"/>
                  <a:gd name="connsiteY33-1042" fmla="*/ 7019956 h 7031915"/>
                  <a:gd name="connsiteX34-1043" fmla="*/ 2058326 w 8033654"/>
                  <a:gd name="connsiteY34-1044" fmla="*/ 7031915 h 7031915"/>
                  <a:gd name="connsiteX35-1045" fmla="*/ 2058286 w 8033654"/>
                  <a:gd name="connsiteY35-1046" fmla="*/ 7031915 h 7031915"/>
                  <a:gd name="connsiteX36-1047" fmla="*/ 1939655 w 8033654"/>
                  <a:gd name="connsiteY36-1048" fmla="*/ 7019956 h 7031915"/>
                  <a:gd name="connsiteX37-1049" fmla="*/ 1642007 w 8033654"/>
                  <a:gd name="connsiteY37-1050" fmla="*/ 6859480 h 7031915"/>
                  <a:gd name="connsiteX38-1051" fmla="*/ 1570173 w 8033654"/>
                  <a:gd name="connsiteY38-1052" fmla="*/ 6772417 h 7031915"/>
                  <a:gd name="connsiteX39-1053" fmla="*/ 1508795 w 8033654"/>
                  <a:gd name="connsiteY39-1054" fmla="*/ 6649661 h 7031915"/>
                  <a:gd name="connsiteX40-1055" fmla="*/ 1508794 w 8033654"/>
                  <a:gd name="connsiteY40-1056" fmla="*/ 6649657 h 7031915"/>
                  <a:gd name="connsiteX41-1057" fmla="*/ 115723 w 8033654"/>
                  <a:gd name="connsiteY41-1058" fmla="*/ 3863519 h 7031915"/>
                  <a:gd name="connsiteX42-1059" fmla="*/ 115722 w 8033654"/>
                  <a:gd name="connsiteY42-1060" fmla="*/ 3863518 h 7031915"/>
                  <a:gd name="connsiteX43-1061" fmla="*/ 29470 w 8033654"/>
                  <a:gd name="connsiteY43-1062" fmla="*/ 3691014 h 7031915"/>
                  <a:gd name="connsiteX44-1063" fmla="*/ 11962 w 8033654"/>
                  <a:gd name="connsiteY44-1064" fmla="*/ 3634608 h 7031915"/>
                  <a:gd name="connsiteX45-1065" fmla="*/ 0 w 8033654"/>
                  <a:gd name="connsiteY45-1066" fmla="*/ 3515957 h 7031915"/>
                  <a:gd name="connsiteX46-1067" fmla="*/ 11962 w 8033654"/>
                  <a:gd name="connsiteY46-1068" fmla="*/ 3397306 h 7031915"/>
                  <a:gd name="connsiteX47-1069" fmla="*/ 29470 w 8033654"/>
                  <a:gd name="connsiteY47-1070" fmla="*/ 3340901 h 7031915"/>
                  <a:gd name="connsiteX48-1071" fmla="*/ 115722 w 8033654"/>
                  <a:gd name="connsiteY48-1072" fmla="*/ 3168396 h 7031915"/>
                  <a:gd name="connsiteX49-1073" fmla="*/ 115723 w 8033654"/>
                  <a:gd name="connsiteY49-1074" fmla="*/ 3168396 h 7031915"/>
                  <a:gd name="connsiteX50-1075" fmla="*/ 1508796 w 8033654"/>
                  <a:gd name="connsiteY50-1076" fmla="*/ 382255 h 7031915"/>
                  <a:gd name="connsiteX51-1077" fmla="*/ 1570174 w 8033654"/>
                  <a:gd name="connsiteY51-1078" fmla="*/ 259499 h 7031915"/>
                  <a:gd name="connsiteX52-1079" fmla="*/ 1642008 w 8033654"/>
                  <a:gd name="connsiteY52-1080" fmla="*/ 172435 h 7031915"/>
                  <a:gd name="connsiteX53-1081" fmla="*/ 1939656 w 8033654"/>
                  <a:gd name="connsiteY53-1082" fmla="*/ 11959 h 7031915"/>
                  <a:gd name="connsiteX54-1083" fmla="*/ 2058287 w 8033654"/>
                  <a:gd name="connsiteY54-1084" fmla="*/ 0 h 7031915"/>
                  <a:gd name="connsiteX0-1085" fmla="*/ 6529086 w 8033654"/>
                  <a:gd name="connsiteY0-1086" fmla="*/ 402424 h 7031915"/>
                  <a:gd name="connsiteX1-1087" fmla="*/ 6540064 w 8033654"/>
                  <a:gd name="connsiteY1-1088" fmla="*/ 434562 h 7031915"/>
                  <a:gd name="connsiteX2-1089" fmla="*/ 6529086 w 8033654"/>
                  <a:gd name="connsiteY2-1090" fmla="*/ 402424 h 7031915"/>
                  <a:gd name="connsiteX3-1091" fmla="*/ 6482461 w 8033654"/>
                  <a:gd name="connsiteY3-1092" fmla="*/ 295697 h 7031915"/>
                  <a:gd name="connsiteX4-1093" fmla="*/ 6520430 w 8033654"/>
                  <a:gd name="connsiteY4-1094" fmla="*/ 377086 h 7031915"/>
                  <a:gd name="connsiteX5-1095" fmla="*/ 6482461 w 8033654"/>
                  <a:gd name="connsiteY5-1096" fmla="*/ 295697 h 7031915"/>
                  <a:gd name="connsiteX6-1097" fmla="*/ 2058287 w 8033654"/>
                  <a:gd name="connsiteY6-1098" fmla="*/ 0 h 7031915"/>
                  <a:gd name="connsiteX7-1099" fmla="*/ 2058326 w 8033654"/>
                  <a:gd name="connsiteY7-1100" fmla="*/ 0 h 7031915"/>
                  <a:gd name="connsiteX8-1101" fmla="*/ 5971699 w 8033654"/>
                  <a:gd name="connsiteY8-1102" fmla="*/ 0 h 7031915"/>
                  <a:gd name="connsiteX9-1103" fmla="*/ 5971700 w 8033654"/>
                  <a:gd name="connsiteY9-1104" fmla="*/ 0 h 7031915"/>
                  <a:gd name="connsiteX10-1105" fmla="*/ 5971740 w 8033654"/>
                  <a:gd name="connsiteY10-1106" fmla="*/ 0 h 7031915"/>
                  <a:gd name="connsiteX11-1107" fmla="*/ 6090371 w 8033654"/>
                  <a:gd name="connsiteY11-1108" fmla="*/ 11959 h 7031915"/>
                  <a:gd name="connsiteX12-1109" fmla="*/ 6357004 w 8033654"/>
                  <a:gd name="connsiteY12-1110" fmla="*/ 143562 h 7031915"/>
                  <a:gd name="connsiteX13-1111" fmla="*/ 6421756 w 8033654"/>
                  <a:gd name="connsiteY13-1112" fmla="*/ 209878 h 7031915"/>
                  <a:gd name="connsiteX14-1113" fmla="*/ 6426018 w 8033654"/>
                  <a:gd name="connsiteY14-1114" fmla="*/ 214243 h 7031915"/>
                  <a:gd name="connsiteX15-1115" fmla="*/ 6463356 w 8033654"/>
                  <a:gd name="connsiteY15-1116" fmla="*/ 268125 h 7031915"/>
                  <a:gd name="connsiteX16-1117" fmla="*/ 6480094 w 8033654"/>
                  <a:gd name="connsiteY16-1118" fmla="*/ 292278 h 7031915"/>
                  <a:gd name="connsiteX17-1119" fmla="*/ 7949332 w 8033654"/>
                  <a:gd name="connsiteY17-1120" fmla="*/ 3216682 h 7031915"/>
                  <a:gd name="connsiteX18-1121" fmla="*/ 7992299 w 8033654"/>
                  <a:gd name="connsiteY18-1122" fmla="*/ 3302616 h 7031915"/>
                  <a:gd name="connsiteX19-1123" fmla="*/ 8021693 w 8033654"/>
                  <a:gd name="connsiteY19-1124" fmla="*/ 3397306 h 7031915"/>
                  <a:gd name="connsiteX20-1125" fmla="*/ 8033654 w 8033654"/>
                  <a:gd name="connsiteY20-1126" fmla="*/ 3515957 h 7031915"/>
                  <a:gd name="connsiteX21-1127" fmla="*/ 8021693 w 8033654"/>
                  <a:gd name="connsiteY21-1128" fmla="*/ 3634608 h 7031915"/>
                  <a:gd name="connsiteX22-1129" fmla="*/ 7992299 w 8033654"/>
                  <a:gd name="connsiteY22-1130" fmla="*/ 3729298 h 7031915"/>
                  <a:gd name="connsiteX23-1131" fmla="*/ 7949332 w 8033654"/>
                  <a:gd name="connsiteY23-1132" fmla="*/ 3815232 h 7031915"/>
                  <a:gd name="connsiteX24-1133" fmla="*/ 6535055 w 8033654"/>
                  <a:gd name="connsiteY24-1134" fmla="*/ 6638796 h 7031915"/>
                  <a:gd name="connsiteX25-1135" fmla="*/ 6524461 w 8033654"/>
                  <a:gd name="connsiteY25-1136" fmla="*/ 6646190 h 7031915"/>
                  <a:gd name="connsiteX26-1137" fmla="*/ 6482456 w 8033654"/>
                  <a:gd name="connsiteY26-1138" fmla="*/ 6736229 h 7031915"/>
                  <a:gd name="connsiteX27-1139" fmla="*/ 6090371 w 8033654"/>
                  <a:gd name="connsiteY27-1140" fmla="*/ 7019956 h 7031915"/>
                  <a:gd name="connsiteX28-1141" fmla="*/ 5971740 w 8033654"/>
                  <a:gd name="connsiteY28-1142" fmla="*/ 7031915 h 7031915"/>
                  <a:gd name="connsiteX29-1143" fmla="*/ 5971700 w 8033654"/>
                  <a:gd name="connsiteY29-1144" fmla="*/ 7031915 h 7031915"/>
                  <a:gd name="connsiteX30-1145" fmla="*/ 2058326 w 8033654"/>
                  <a:gd name="connsiteY30-1146" fmla="*/ 7031915 h 7031915"/>
                  <a:gd name="connsiteX31-1147" fmla="*/ 2176958 w 8033654"/>
                  <a:gd name="connsiteY31-1148" fmla="*/ 7019956 h 7031915"/>
                  <a:gd name="connsiteX32-1149" fmla="*/ 2176957 w 8033654"/>
                  <a:gd name="connsiteY32-1150" fmla="*/ 7019956 h 7031915"/>
                  <a:gd name="connsiteX33-1151" fmla="*/ 2058326 w 8033654"/>
                  <a:gd name="connsiteY33-1152" fmla="*/ 7031915 h 7031915"/>
                  <a:gd name="connsiteX34-1153" fmla="*/ 2058286 w 8033654"/>
                  <a:gd name="connsiteY34-1154" fmla="*/ 7031915 h 7031915"/>
                  <a:gd name="connsiteX35-1155" fmla="*/ 1939655 w 8033654"/>
                  <a:gd name="connsiteY35-1156" fmla="*/ 7019956 h 7031915"/>
                  <a:gd name="connsiteX36-1157" fmla="*/ 1642007 w 8033654"/>
                  <a:gd name="connsiteY36-1158" fmla="*/ 6859480 h 7031915"/>
                  <a:gd name="connsiteX37-1159" fmla="*/ 1570173 w 8033654"/>
                  <a:gd name="connsiteY37-1160" fmla="*/ 6772417 h 7031915"/>
                  <a:gd name="connsiteX38-1161" fmla="*/ 1508795 w 8033654"/>
                  <a:gd name="connsiteY38-1162" fmla="*/ 6649661 h 7031915"/>
                  <a:gd name="connsiteX39-1163" fmla="*/ 1508794 w 8033654"/>
                  <a:gd name="connsiteY39-1164" fmla="*/ 6649657 h 7031915"/>
                  <a:gd name="connsiteX40-1165" fmla="*/ 115723 w 8033654"/>
                  <a:gd name="connsiteY40-1166" fmla="*/ 3863519 h 7031915"/>
                  <a:gd name="connsiteX41-1167" fmla="*/ 115722 w 8033654"/>
                  <a:gd name="connsiteY41-1168" fmla="*/ 3863518 h 7031915"/>
                  <a:gd name="connsiteX42-1169" fmla="*/ 29470 w 8033654"/>
                  <a:gd name="connsiteY42-1170" fmla="*/ 3691014 h 7031915"/>
                  <a:gd name="connsiteX43-1171" fmla="*/ 11962 w 8033654"/>
                  <a:gd name="connsiteY43-1172" fmla="*/ 3634608 h 7031915"/>
                  <a:gd name="connsiteX44-1173" fmla="*/ 0 w 8033654"/>
                  <a:gd name="connsiteY44-1174" fmla="*/ 3515957 h 7031915"/>
                  <a:gd name="connsiteX45-1175" fmla="*/ 11962 w 8033654"/>
                  <a:gd name="connsiteY45-1176" fmla="*/ 3397306 h 7031915"/>
                  <a:gd name="connsiteX46-1177" fmla="*/ 29470 w 8033654"/>
                  <a:gd name="connsiteY46-1178" fmla="*/ 3340901 h 7031915"/>
                  <a:gd name="connsiteX47-1179" fmla="*/ 115722 w 8033654"/>
                  <a:gd name="connsiteY47-1180" fmla="*/ 3168396 h 7031915"/>
                  <a:gd name="connsiteX48-1181" fmla="*/ 115723 w 8033654"/>
                  <a:gd name="connsiteY48-1182" fmla="*/ 3168396 h 7031915"/>
                  <a:gd name="connsiteX49-1183" fmla="*/ 1508796 w 8033654"/>
                  <a:gd name="connsiteY49-1184" fmla="*/ 382255 h 7031915"/>
                  <a:gd name="connsiteX50-1185" fmla="*/ 1570174 w 8033654"/>
                  <a:gd name="connsiteY50-1186" fmla="*/ 259499 h 7031915"/>
                  <a:gd name="connsiteX51-1187" fmla="*/ 1642008 w 8033654"/>
                  <a:gd name="connsiteY51-1188" fmla="*/ 172435 h 7031915"/>
                  <a:gd name="connsiteX52-1189" fmla="*/ 1939656 w 8033654"/>
                  <a:gd name="connsiteY52-1190" fmla="*/ 11959 h 7031915"/>
                  <a:gd name="connsiteX53-1191" fmla="*/ 2058287 w 8033654"/>
                  <a:gd name="connsiteY53-1192" fmla="*/ 0 h 7031915"/>
                  <a:gd name="connsiteX0-1193" fmla="*/ 6529086 w 8033654"/>
                  <a:gd name="connsiteY0-1194" fmla="*/ 402424 h 7031915"/>
                  <a:gd name="connsiteX1-1195" fmla="*/ 6540064 w 8033654"/>
                  <a:gd name="connsiteY1-1196" fmla="*/ 434562 h 7031915"/>
                  <a:gd name="connsiteX2-1197" fmla="*/ 6529086 w 8033654"/>
                  <a:gd name="connsiteY2-1198" fmla="*/ 402424 h 7031915"/>
                  <a:gd name="connsiteX3-1199" fmla="*/ 2058287 w 8033654"/>
                  <a:gd name="connsiteY3-1200" fmla="*/ 0 h 7031915"/>
                  <a:gd name="connsiteX4-1201" fmla="*/ 2058326 w 8033654"/>
                  <a:gd name="connsiteY4-1202" fmla="*/ 0 h 7031915"/>
                  <a:gd name="connsiteX5-1203" fmla="*/ 5971699 w 8033654"/>
                  <a:gd name="connsiteY5-1204" fmla="*/ 0 h 7031915"/>
                  <a:gd name="connsiteX6-1205" fmla="*/ 5971700 w 8033654"/>
                  <a:gd name="connsiteY6-1206" fmla="*/ 0 h 7031915"/>
                  <a:gd name="connsiteX7-1207" fmla="*/ 5971740 w 8033654"/>
                  <a:gd name="connsiteY7-1208" fmla="*/ 0 h 7031915"/>
                  <a:gd name="connsiteX8-1209" fmla="*/ 6090371 w 8033654"/>
                  <a:gd name="connsiteY8-1210" fmla="*/ 11959 h 7031915"/>
                  <a:gd name="connsiteX9-1211" fmla="*/ 6357004 w 8033654"/>
                  <a:gd name="connsiteY9-1212" fmla="*/ 143562 h 7031915"/>
                  <a:gd name="connsiteX10-1213" fmla="*/ 6421756 w 8033654"/>
                  <a:gd name="connsiteY10-1214" fmla="*/ 209878 h 7031915"/>
                  <a:gd name="connsiteX11-1215" fmla="*/ 6426018 w 8033654"/>
                  <a:gd name="connsiteY11-1216" fmla="*/ 214243 h 7031915"/>
                  <a:gd name="connsiteX12-1217" fmla="*/ 6463356 w 8033654"/>
                  <a:gd name="connsiteY12-1218" fmla="*/ 268125 h 7031915"/>
                  <a:gd name="connsiteX13-1219" fmla="*/ 6480094 w 8033654"/>
                  <a:gd name="connsiteY13-1220" fmla="*/ 292278 h 7031915"/>
                  <a:gd name="connsiteX14-1221" fmla="*/ 7949332 w 8033654"/>
                  <a:gd name="connsiteY14-1222" fmla="*/ 3216682 h 7031915"/>
                  <a:gd name="connsiteX15-1223" fmla="*/ 7992299 w 8033654"/>
                  <a:gd name="connsiteY15-1224" fmla="*/ 3302616 h 7031915"/>
                  <a:gd name="connsiteX16-1225" fmla="*/ 8021693 w 8033654"/>
                  <a:gd name="connsiteY16-1226" fmla="*/ 3397306 h 7031915"/>
                  <a:gd name="connsiteX17-1227" fmla="*/ 8033654 w 8033654"/>
                  <a:gd name="connsiteY17-1228" fmla="*/ 3515957 h 7031915"/>
                  <a:gd name="connsiteX18-1229" fmla="*/ 8021693 w 8033654"/>
                  <a:gd name="connsiteY18-1230" fmla="*/ 3634608 h 7031915"/>
                  <a:gd name="connsiteX19-1231" fmla="*/ 7992299 w 8033654"/>
                  <a:gd name="connsiteY19-1232" fmla="*/ 3729298 h 7031915"/>
                  <a:gd name="connsiteX20-1233" fmla="*/ 7949332 w 8033654"/>
                  <a:gd name="connsiteY20-1234" fmla="*/ 3815232 h 7031915"/>
                  <a:gd name="connsiteX21-1235" fmla="*/ 6535055 w 8033654"/>
                  <a:gd name="connsiteY21-1236" fmla="*/ 6638796 h 7031915"/>
                  <a:gd name="connsiteX22-1237" fmla="*/ 6524461 w 8033654"/>
                  <a:gd name="connsiteY22-1238" fmla="*/ 6646190 h 7031915"/>
                  <a:gd name="connsiteX23-1239" fmla="*/ 6482456 w 8033654"/>
                  <a:gd name="connsiteY23-1240" fmla="*/ 6736229 h 7031915"/>
                  <a:gd name="connsiteX24-1241" fmla="*/ 6090371 w 8033654"/>
                  <a:gd name="connsiteY24-1242" fmla="*/ 7019956 h 7031915"/>
                  <a:gd name="connsiteX25-1243" fmla="*/ 5971740 w 8033654"/>
                  <a:gd name="connsiteY25-1244" fmla="*/ 7031915 h 7031915"/>
                  <a:gd name="connsiteX26-1245" fmla="*/ 5971700 w 8033654"/>
                  <a:gd name="connsiteY26-1246" fmla="*/ 7031915 h 7031915"/>
                  <a:gd name="connsiteX27-1247" fmla="*/ 2058326 w 8033654"/>
                  <a:gd name="connsiteY27-1248" fmla="*/ 7031915 h 7031915"/>
                  <a:gd name="connsiteX28-1249" fmla="*/ 2176958 w 8033654"/>
                  <a:gd name="connsiteY28-1250" fmla="*/ 7019956 h 7031915"/>
                  <a:gd name="connsiteX29-1251" fmla="*/ 2176957 w 8033654"/>
                  <a:gd name="connsiteY29-1252" fmla="*/ 7019956 h 7031915"/>
                  <a:gd name="connsiteX30-1253" fmla="*/ 2058326 w 8033654"/>
                  <a:gd name="connsiteY30-1254" fmla="*/ 7031915 h 7031915"/>
                  <a:gd name="connsiteX31-1255" fmla="*/ 2058286 w 8033654"/>
                  <a:gd name="connsiteY31-1256" fmla="*/ 7031915 h 7031915"/>
                  <a:gd name="connsiteX32-1257" fmla="*/ 1939655 w 8033654"/>
                  <a:gd name="connsiteY32-1258" fmla="*/ 7019956 h 7031915"/>
                  <a:gd name="connsiteX33-1259" fmla="*/ 1642007 w 8033654"/>
                  <a:gd name="connsiteY33-1260" fmla="*/ 6859480 h 7031915"/>
                  <a:gd name="connsiteX34-1261" fmla="*/ 1570173 w 8033654"/>
                  <a:gd name="connsiteY34-1262" fmla="*/ 6772417 h 7031915"/>
                  <a:gd name="connsiteX35-1263" fmla="*/ 1508795 w 8033654"/>
                  <a:gd name="connsiteY35-1264" fmla="*/ 6649661 h 7031915"/>
                  <a:gd name="connsiteX36-1265" fmla="*/ 1508794 w 8033654"/>
                  <a:gd name="connsiteY36-1266" fmla="*/ 6649657 h 7031915"/>
                  <a:gd name="connsiteX37-1267" fmla="*/ 115723 w 8033654"/>
                  <a:gd name="connsiteY37-1268" fmla="*/ 3863519 h 7031915"/>
                  <a:gd name="connsiteX38-1269" fmla="*/ 115722 w 8033654"/>
                  <a:gd name="connsiteY38-1270" fmla="*/ 3863518 h 7031915"/>
                  <a:gd name="connsiteX39-1271" fmla="*/ 29470 w 8033654"/>
                  <a:gd name="connsiteY39-1272" fmla="*/ 3691014 h 7031915"/>
                  <a:gd name="connsiteX40-1273" fmla="*/ 11962 w 8033654"/>
                  <a:gd name="connsiteY40-1274" fmla="*/ 3634608 h 7031915"/>
                  <a:gd name="connsiteX41-1275" fmla="*/ 0 w 8033654"/>
                  <a:gd name="connsiteY41-1276" fmla="*/ 3515957 h 7031915"/>
                  <a:gd name="connsiteX42-1277" fmla="*/ 11962 w 8033654"/>
                  <a:gd name="connsiteY42-1278" fmla="*/ 3397306 h 7031915"/>
                  <a:gd name="connsiteX43-1279" fmla="*/ 29470 w 8033654"/>
                  <a:gd name="connsiteY43-1280" fmla="*/ 3340901 h 7031915"/>
                  <a:gd name="connsiteX44-1281" fmla="*/ 115722 w 8033654"/>
                  <a:gd name="connsiteY44-1282" fmla="*/ 3168396 h 7031915"/>
                  <a:gd name="connsiteX45-1283" fmla="*/ 115723 w 8033654"/>
                  <a:gd name="connsiteY45-1284" fmla="*/ 3168396 h 7031915"/>
                  <a:gd name="connsiteX46-1285" fmla="*/ 1508796 w 8033654"/>
                  <a:gd name="connsiteY46-1286" fmla="*/ 382255 h 7031915"/>
                  <a:gd name="connsiteX47-1287" fmla="*/ 1570174 w 8033654"/>
                  <a:gd name="connsiteY47-1288" fmla="*/ 259499 h 7031915"/>
                  <a:gd name="connsiteX48-1289" fmla="*/ 1642008 w 8033654"/>
                  <a:gd name="connsiteY48-1290" fmla="*/ 172435 h 7031915"/>
                  <a:gd name="connsiteX49-1291" fmla="*/ 1939656 w 8033654"/>
                  <a:gd name="connsiteY49-1292" fmla="*/ 11959 h 7031915"/>
                  <a:gd name="connsiteX50-1293" fmla="*/ 2058287 w 8033654"/>
                  <a:gd name="connsiteY50-1294" fmla="*/ 0 h 7031915"/>
                  <a:gd name="connsiteX0-1295" fmla="*/ 2058287 w 8033654"/>
                  <a:gd name="connsiteY0-1296" fmla="*/ 0 h 7031915"/>
                  <a:gd name="connsiteX1-1297" fmla="*/ 2058326 w 8033654"/>
                  <a:gd name="connsiteY1-1298" fmla="*/ 0 h 7031915"/>
                  <a:gd name="connsiteX2-1299" fmla="*/ 5971699 w 8033654"/>
                  <a:gd name="connsiteY2-1300" fmla="*/ 0 h 7031915"/>
                  <a:gd name="connsiteX3-1301" fmla="*/ 5971700 w 8033654"/>
                  <a:gd name="connsiteY3-1302" fmla="*/ 0 h 7031915"/>
                  <a:gd name="connsiteX4-1303" fmla="*/ 5971740 w 8033654"/>
                  <a:gd name="connsiteY4-1304" fmla="*/ 0 h 7031915"/>
                  <a:gd name="connsiteX5-1305" fmla="*/ 6090371 w 8033654"/>
                  <a:gd name="connsiteY5-1306" fmla="*/ 11959 h 7031915"/>
                  <a:gd name="connsiteX6-1307" fmla="*/ 6357004 w 8033654"/>
                  <a:gd name="connsiteY6-1308" fmla="*/ 143562 h 7031915"/>
                  <a:gd name="connsiteX7-1309" fmla="*/ 6421756 w 8033654"/>
                  <a:gd name="connsiteY7-1310" fmla="*/ 209878 h 7031915"/>
                  <a:gd name="connsiteX8-1311" fmla="*/ 6426018 w 8033654"/>
                  <a:gd name="connsiteY8-1312" fmla="*/ 214243 h 7031915"/>
                  <a:gd name="connsiteX9-1313" fmla="*/ 6463356 w 8033654"/>
                  <a:gd name="connsiteY9-1314" fmla="*/ 268125 h 7031915"/>
                  <a:gd name="connsiteX10-1315" fmla="*/ 6480094 w 8033654"/>
                  <a:gd name="connsiteY10-1316" fmla="*/ 292278 h 7031915"/>
                  <a:gd name="connsiteX11-1317" fmla="*/ 7949332 w 8033654"/>
                  <a:gd name="connsiteY11-1318" fmla="*/ 3216682 h 7031915"/>
                  <a:gd name="connsiteX12-1319" fmla="*/ 7992299 w 8033654"/>
                  <a:gd name="connsiteY12-1320" fmla="*/ 3302616 h 7031915"/>
                  <a:gd name="connsiteX13-1321" fmla="*/ 8021693 w 8033654"/>
                  <a:gd name="connsiteY13-1322" fmla="*/ 3397306 h 7031915"/>
                  <a:gd name="connsiteX14-1323" fmla="*/ 8033654 w 8033654"/>
                  <a:gd name="connsiteY14-1324" fmla="*/ 3515957 h 7031915"/>
                  <a:gd name="connsiteX15-1325" fmla="*/ 8021693 w 8033654"/>
                  <a:gd name="connsiteY15-1326" fmla="*/ 3634608 h 7031915"/>
                  <a:gd name="connsiteX16-1327" fmla="*/ 7992299 w 8033654"/>
                  <a:gd name="connsiteY16-1328" fmla="*/ 3729298 h 7031915"/>
                  <a:gd name="connsiteX17-1329" fmla="*/ 7949332 w 8033654"/>
                  <a:gd name="connsiteY17-1330" fmla="*/ 3815232 h 7031915"/>
                  <a:gd name="connsiteX18-1331" fmla="*/ 6535055 w 8033654"/>
                  <a:gd name="connsiteY18-1332" fmla="*/ 6638796 h 7031915"/>
                  <a:gd name="connsiteX19-1333" fmla="*/ 6524461 w 8033654"/>
                  <a:gd name="connsiteY19-1334" fmla="*/ 6646190 h 7031915"/>
                  <a:gd name="connsiteX20-1335" fmla="*/ 6482456 w 8033654"/>
                  <a:gd name="connsiteY20-1336" fmla="*/ 6736229 h 7031915"/>
                  <a:gd name="connsiteX21-1337" fmla="*/ 6090371 w 8033654"/>
                  <a:gd name="connsiteY21-1338" fmla="*/ 7019956 h 7031915"/>
                  <a:gd name="connsiteX22-1339" fmla="*/ 5971740 w 8033654"/>
                  <a:gd name="connsiteY22-1340" fmla="*/ 7031915 h 7031915"/>
                  <a:gd name="connsiteX23-1341" fmla="*/ 5971700 w 8033654"/>
                  <a:gd name="connsiteY23-1342" fmla="*/ 7031915 h 7031915"/>
                  <a:gd name="connsiteX24-1343" fmla="*/ 2058326 w 8033654"/>
                  <a:gd name="connsiteY24-1344" fmla="*/ 7031915 h 7031915"/>
                  <a:gd name="connsiteX25-1345" fmla="*/ 2176958 w 8033654"/>
                  <a:gd name="connsiteY25-1346" fmla="*/ 7019956 h 7031915"/>
                  <a:gd name="connsiteX26-1347" fmla="*/ 2176957 w 8033654"/>
                  <a:gd name="connsiteY26-1348" fmla="*/ 7019956 h 7031915"/>
                  <a:gd name="connsiteX27-1349" fmla="*/ 2058326 w 8033654"/>
                  <a:gd name="connsiteY27-1350" fmla="*/ 7031915 h 7031915"/>
                  <a:gd name="connsiteX28-1351" fmla="*/ 2058286 w 8033654"/>
                  <a:gd name="connsiteY28-1352" fmla="*/ 7031915 h 7031915"/>
                  <a:gd name="connsiteX29-1353" fmla="*/ 1939655 w 8033654"/>
                  <a:gd name="connsiteY29-1354" fmla="*/ 7019956 h 7031915"/>
                  <a:gd name="connsiteX30-1355" fmla="*/ 1642007 w 8033654"/>
                  <a:gd name="connsiteY30-1356" fmla="*/ 6859480 h 7031915"/>
                  <a:gd name="connsiteX31-1357" fmla="*/ 1570173 w 8033654"/>
                  <a:gd name="connsiteY31-1358" fmla="*/ 6772417 h 7031915"/>
                  <a:gd name="connsiteX32-1359" fmla="*/ 1508795 w 8033654"/>
                  <a:gd name="connsiteY32-1360" fmla="*/ 6649661 h 7031915"/>
                  <a:gd name="connsiteX33-1361" fmla="*/ 1508794 w 8033654"/>
                  <a:gd name="connsiteY33-1362" fmla="*/ 6649657 h 7031915"/>
                  <a:gd name="connsiteX34-1363" fmla="*/ 115723 w 8033654"/>
                  <a:gd name="connsiteY34-1364" fmla="*/ 3863519 h 7031915"/>
                  <a:gd name="connsiteX35-1365" fmla="*/ 115722 w 8033654"/>
                  <a:gd name="connsiteY35-1366" fmla="*/ 3863518 h 7031915"/>
                  <a:gd name="connsiteX36-1367" fmla="*/ 29470 w 8033654"/>
                  <a:gd name="connsiteY36-1368" fmla="*/ 3691014 h 7031915"/>
                  <a:gd name="connsiteX37-1369" fmla="*/ 11962 w 8033654"/>
                  <a:gd name="connsiteY37-1370" fmla="*/ 3634608 h 7031915"/>
                  <a:gd name="connsiteX38-1371" fmla="*/ 0 w 8033654"/>
                  <a:gd name="connsiteY38-1372" fmla="*/ 3515957 h 7031915"/>
                  <a:gd name="connsiteX39-1373" fmla="*/ 11962 w 8033654"/>
                  <a:gd name="connsiteY39-1374" fmla="*/ 3397306 h 7031915"/>
                  <a:gd name="connsiteX40-1375" fmla="*/ 29470 w 8033654"/>
                  <a:gd name="connsiteY40-1376" fmla="*/ 3340901 h 7031915"/>
                  <a:gd name="connsiteX41-1377" fmla="*/ 115722 w 8033654"/>
                  <a:gd name="connsiteY41-1378" fmla="*/ 3168396 h 7031915"/>
                  <a:gd name="connsiteX42-1379" fmla="*/ 115723 w 8033654"/>
                  <a:gd name="connsiteY42-1380" fmla="*/ 3168396 h 7031915"/>
                  <a:gd name="connsiteX43-1381" fmla="*/ 1508796 w 8033654"/>
                  <a:gd name="connsiteY43-1382" fmla="*/ 382255 h 7031915"/>
                  <a:gd name="connsiteX44-1383" fmla="*/ 1570174 w 8033654"/>
                  <a:gd name="connsiteY44-1384" fmla="*/ 259499 h 7031915"/>
                  <a:gd name="connsiteX45-1385" fmla="*/ 1642008 w 8033654"/>
                  <a:gd name="connsiteY45-1386" fmla="*/ 172435 h 7031915"/>
                  <a:gd name="connsiteX46-1387" fmla="*/ 1939656 w 8033654"/>
                  <a:gd name="connsiteY46-1388" fmla="*/ 11959 h 7031915"/>
                  <a:gd name="connsiteX47-1389" fmla="*/ 2058287 w 8033654"/>
                  <a:gd name="connsiteY47-1390" fmla="*/ 0 h 7031915"/>
                  <a:gd name="connsiteX0-1391" fmla="*/ 2058287 w 8033654"/>
                  <a:gd name="connsiteY0-1392" fmla="*/ 0 h 7031915"/>
                  <a:gd name="connsiteX1-1393" fmla="*/ 2058326 w 8033654"/>
                  <a:gd name="connsiteY1-1394" fmla="*/ 0 h 7031915"/>
                  <a:gd name="connsiteX2-1395" fmla="*/ 5971699 w 8033654"/>
                  <a:gd name="connsiteY2-1396" fmla="*/ 0 h 7031915"/>
                  <a:gd name="connsiteX3-1397" fmla="*/ 5971700 w 8033654"/>
                  <a:gd name="connsiteY3-1398" fmla="*/ 0 h 7031915"/>
                  <a:gd name="connsiteX4-1399" fmla="*/ 5971740 w 8033654"/>
                  <a:gd name="connsiteY4-1400" fmla="*/ 0 h 7031915"/>
                  <a:gd name="connsiteX5-1401" fmla="*/ 6090371 w 8033654"/>
                  <a:gd name="connsiteY5-1402" fmla="*/ 11959 h 7031915"/>
                  <a:gd name="connsiteX6-1403" fmla="*/ 6357004 w 8033654"/>
                  <a:gd name="connsiteY6-1404" fmla="*/ 143562 h 7031915"/>
                  <a:gd name="connsiteX7-1405" fmla="*/ 6421756 w 8033654"/>
                  <a:gd name="connsiteY7-1406" fmla="*/ 209878 h 7031915"/>
                  <a:gd name="connsiteX8-1407" fmla="*/ 6426018 w 8033654"/>
                  <a:gd name="connsiteY8-1408" fmla="*/ 214243 h 7031915"/>
                  <a:gd name="connsiteX9-1409" fmla="*/ 6463356 w 8033654"/>
                  <a:gd name="connsiteY9-1410" fmla="*/ 268125 h 7031915"/>
                  <a:gd name="connsiteX10-1411" fmla="*/ 7949332 w 8033654"/>
                  <a:gd name="connsiteY10-1412" fmla="*/ 3216682 h 7031915"/>
                  <a:gd name="connsiteX11-1413" fmla="*/ 7992299 w 8033654"/>
                  <a:gd name="connsiteY11-1414" fmla="*/ 3302616 h 7031915"/>
                  <a:gd name="connsiteX12-1415" fmla="*/ 8021693 w 8033654"/>
                  <a:gd name="connsiteY12-1416" fmla="*/ 3397306 h 7031915"/>
                  <a:gd name="connsiteX13-1417" fmla="*/ 8033654 w 8033654"/>
                  <a:gd name="connsiteY13-1418" fmla="*/ 3515957 h 7031915"/>
                  <a:gd name="connsiteX14-1419" fmla="*/ 8021693 w 8033654"/>
                  <a:gd name="connsiteY14-1420" fmla="*/ 3634608 h 7031915"/>
                  <a:gd name="connsiteX15-1421" fmla="*/ 7992299 w 8033654"/>
                  <a:gd name="connsiteY15-1422" fmla="*/ 3729298 h 7031915"/>
                  <a:gd name="connsiteX16-1423" fmla="*/ 7949332 w 8033654"/>
                  <a:gd name="connsiteY16-1424" fmla="*/ 3815232 h 7031915"/>
                  <a:gd name="connsiteX17-1425" fmla="*/ 6535055 w 8033654"/>
                  <a:gd name="connsiteY17-1426" fmla="*/ 6638796 h 7031915"/>
                  <a:gd name="connsiteX18-1427" fmla="*/ 6524461 w 8033654"/>
                  <a:gd name="connsiteY18-1428" fmla="*/ 6646190 h 7031915"/>
                  <a:gd name="connsiteX19-1429" fmla="*/ 6482456 w 8033654"/>
                  <a:gd name="connsiteY19-1430" fmla="*/ 6736229 h 7031915"/>
                  <a:gd name="connsiteX20-1431" fmla="*/ 6090371 w 8033654"/>
                  <a:gd name="connsiteY20-1432" fmla="*/ 7019956 h 7031915"/>
                  <a:gd name="connsiteX21-1433" fmla="*/ 5971740 w 8033654"/>
                  <a:gd name="connsiteY21-1434" fmla="*/ 7031915 h 7031915"/>
                  <a:gd name="connsiteX22-1435" fmla="*/ 5971700 w 8033654"/>
                  <a:gd name="connsiteY22-1436" fmla="*/ 7031915 h 7031915"/>
                  <a:gd name="connsiteX23-1437" fmla="*/ 2058326 w 8033654"/>
                  <a:gd name="connsiteY23-1438" fmla="*/ 7031915 h 7031915"/>
                  <a:gd name="connsiteX24-1439" fmla="*/ 2176958 w 8033654"/>
                  <a:gd name="connsiteY24-1440" fmla="*/ 7019956 h 7031915"/>
                  <a:gd name="connsiteX25-1441" fmla="*/ 2176957 w 8033654"/>
                  <a:gd name="connsiteY25-1442" fmla="*/ 7019956 h 7031915"/>
                  <a:gd name="connsiteX26-1443" fmla="*/ 2058326 w 8033654"/>
                  <a:gd name="connsiteY26-1444" fmla="*/ 7031915 h 7031915"/>
                  <a:gd name="connsiteX27-1445" fmla="*/ 2058286 w 8033654"/>
                  <a:gd name="connsiteY27-1446" fmla="*/ 7031915 h 7031915"/>
                  <a:gd name="connsiteX28-1447" fmla="*/ 1939655 w 8033654"/>
                  <a:gd name="connsiteY28-1448" fmla="*/ 7019956 h 7031915"/>
                  <a:gd name="connsiteX29-1449" fmla="*/ 1642007 w 8033654"/>
                  <a:gd name="connsiteY29-1450" fmla="*/ 6859480 h 7031915"/>
                  <a:gd name="connsiteX30-1451" fmla="*/ 1570173 w 8033654"/>
                  <a:gd name="connsiteY30-1452" fmla="*/ 6772417 h 7031915"/>
                  <a:gd name="connsiteX31-1453" fmla="*/ 1508795 w 8033654"/>
                  <a:gd name="connsiteY31-1454" fmla="*/ 6649661 h 7031915"/>
                  <a:gd name="connsiteX32-1455" fmla="*/ 1508794 w 8033654"/>
                  <a:gd name="connsiteY32-1456" fmla="*/ 6649657 h 7031915"/>
                  <a:gd name="connsiteX33-1457" fmla="*/ 115723 w 8033654"/>
                  <a:gd name="connsiteY33-1458" fmla="*/ 3863519 h 7031915"/>
                  <a:gd name="connsiteX34-1459" fmla="*/ 115722 w 8033654"/>
                  <a:gd name="connsiteY34-1460" fmla="*/ 3863518 h 7031915"/>
                  <a:gd name="connsiteX35-1461" fmla="*/ 29470 w 8033654"/>
                  <a:gd name="connsiteY35-1462" fmla="*/ 3691014 h 7031915"/>
                  <a:gd name="connsiteX36-1463" fmla="*/ 11962 w 8033654"/>
                  <a:gd name="connsiteY36-1464" fmla="*/ 3634608 h 7031915"/>
                  <a:gd name="connsiteX37-1465" fmla="*/ 0 w 8033654"/>
                  <a:gd name="connsiteY37-1466" fmla="*/ 3515957 h 7031915"/>
                  <a:gd name="connsiteX38-1467" fmla="*/ 11962 w 8033654"/>
                  <a:gd name="connsiteY38-1468" fmla="*/ 3397306 h 7031915"/>
                  <a:gd name="connsiteX39-1469" fmla="*/ 29470 w 8033654"/>
                  <a:gd name="connsiteY39-1470" fmla="*/ 3340901 h 7031915"/>
                  <a:gd name="connsiteX40-1471" fmla="*/ 115722 w 8033654"/>
                  <a:gd name="connsiteY40-1472" fmla="*/ 3168396 h 7031915"/>
                  <a:gd name="connsiteX41-1473" fmla="*/ 115723 w 8033654"/>
                  <a:gd name="connsiteY41-1474" fmla="*/ 3168396 h 7031915"/>
                  <a:gd name="connsiteX42-1475" fmla="*/ 1508796 w 8033654"/>
                  <a:gd name="connsiteY42-1476" fmla="*/ 382255 h 7031915"/>
                  <a:gd name="connsiteX43-1477" fmla="*/ 1570174 w 8033654"/>
                  <a:gd name="connsiteY43-1478" fmla="*/ 259499 h 7031915"/>
                  <a:gd name="connsiteX44-1479" fmla="*/ 1642008 w 8033654"/>
                  <a:gd name="connsiteY44-1480" fmla="*/ 172435 h 7031915"/>
                  <a:gd name="connsiteX45-1481" fmla="*/ 1939656 w 8033654"/>
                  <a:gd name="connsiteY45-1482" fmla="*/ 11959 h 7031915"/>
                  <a:gd name="connsiteX46-1483" fmla="*/ 2058287 w 8033654"/>
                  <a:gd name="connsiteY46-1484" fmla="*/ 0 h 7031915"/>
                  <a:gd name="connsiteX0-1485" fmla="*/ 2058287 w 8033654"/>
                  <a:gd name="connsiteY0-1486" fmla="*/ 0 h 7031915"/>
                  <a:gd name="connsiteX1-1487" fmla="*/ 2058326 w 8033654"/>
                  <a:gd name="connsiteY1-1488" fmla="*/ 0 h 7031915"/>
                  <a:gd name="connsiteX2-1489" fmla="*/ 5971699 w 8033654"/>
                  <a:gd name="connsiteY2-1490" fmla="*/ 0 h 7031915"/>
                  <a:gd name="connsiteX3-1491" fmla="*/ 5971700 w 8033654"/>
                  <a:gd name="connsiteY3-1492" fmla="*/ 0 h 7031915"/>
                  <a:gd name="connsiteX4-1493" fmla="*/ 5971740 w 8033654"/>
                  <a:gd name="connsiteY4-1494" fmla="*/ 0 h 7031915"/>
                  <a:gd name="connsiteX5-1495" fmla="*/ 6090371 w 8033654"/>
                  <a:gd name="connsiteY5-1496" fmla="*/ 11959 h 7031915"/>
                  <a:gd name="connsiteX6-1497" fmla="*/ 6357004 w 8033654"/>
                  <a:gd name="connsiteY6-1498" fmla="*/ 143562 h 7031915"/>
                  <a:gd name="connsiteX7-1499" fmla="*/ 6421756 w 8033654"/>
                  <a:gd name="connsiteY7-1500" fmla="*/ 209878 h 7031915"/>
                  <a:gd name="connsiteX8-1501" fmla="*/ 6426018 w 8033654"/>
                  <a:gd name="connsiteY8-1502" fmla="*/ 214243 h 7031915"/>
                  <a:gd name="connsiteX9-1503" fmla="*/ 6463356 w 8033654"/>
                  <a:gd name="connsiteY9-1504" fmla="*/ 268125 h 7031915"/>
                  <a:gd name="connsiteX10-1505" fmla="*/ 7949332 w 8033654"/>
                  <a:gd name="connsiteY10-1506" fmla="*/ 3216682 h 7031915"/>
                  <a:gd name="connsiteX11-1507" fmla="*/ 7992299 w 8033654"/>
                  <a:gd name="connsiteY11-1508" fmla="*/ 3302616 h 7031915"/>
                  <a:gd name="connsiteX12-1509" fmla="*/ 8021693 w 8033654"/>
                  <a:gd name="connsiteY12-1510" fmla="*/ 3397306 h 7031915"/>
                  <a:gd name="connsiteX13-1511" fmla="*/ 8033654 w 8033654"/>
                  <a:gd name="connsiteY13-1512" fmla="*/ 3515957 h 7031915"/>
                  <a:gd name="connsiteX14-1513" fmla="*/ 8021693 w 8033654"/>
                  <a:gd name="connsiteY14-1514" fmla="*/ 3634608 h 7031915"/>
                  <a:gd name="connsiteX15-1515" fmla="*/ 7992299 w 8033654"/>
                  <a:gd name="connsiteY15-1516" fmla="*/ 3729298 h 7031915"/>
                  <a:gd name="connsiteX16-1517" fmla="*/ 7949332 w 8033654"/>
                  <a:gd name="connsiteY16-1518" fmla="*/ 3815232 h 7031915"/>
                  <a:gd name="connsiteX17-1519" fmla="*/ 6535055 w 8033654"/>
                  <a:gd name="connsiteY17-1520" fmla="*/ 6638796 h 7031915"/>
                  <a:gd name="connsiteX18-1521" fmla="*/ 6524461 w 8033654"/>
                  <a:gd name="connsiteY18-1522" fmla="*/ 6646190 h 7031915"/>
                  <a:gd name="connsiteX19-1523" fmla="*/ 6482456 w 8033654"/>
                  <a:gd name="connsiteY19-1524" fmla="*/ 6736229 h 7031915"/>
                  <a:gd name="connsiteX20-1525" fmla="*/ 6090371 w 8033654"/>
                  <a:gd name="connsiteY20-1526" fmla="*/ 7019956 h 7031915"/>
                  <a:gd name="connsiteX21-1527" fmla="*/ 5971740 w 8033654"/>
                  <a:gd name="connsiteY21-1528" fmla="*/ 7031915 h 7031915"/>
                  <a:gd name="connsiteX22-1529" fmla="*/ 5971700 w 8033654"/>
                  <a:gd name="connsiteY22-1530" fmla="*/ 7031915 h 7031915"/>
                  <a:gd name="connsiteX23-1531" fmla="*/ 2058326 w 8033654"/>
                  <a:gd name="connsiteY23-1532" fmla="*/ 7031915 h 7031915"/>
                  <a:gd name="connsiteX24-1533" fmla="*/ 2176958 w 8033654"/>
                  <a:gd name="connsiteY24-1534" fmla="*/ 7019956 h 7031915"/>
                  <a:gd name="connsiteX25-1535" fmla="*/ 2058326 w 8033654"/>
                  <a:gd name="connsiteY25-1536" fmla="*/ 7031915 h 7031915"/>
                  <a:gd name="connsiteX26-1537" fmla="*/ 2058286 w 8033654"/>
                  <a:gd name="connsiteY26-1538" fmla="*/ 7031915 h 7031915"/>
                  <a:gd name="connsiteX27-1539" fmla="*/ 1939655 w 8033654"/>
                  <a:gd name="connsiteY27-1540" fmla="*/ 7019956 h 7031915"/>
                  <a:gd name="connsiteX28-1541" fmla="*/ 1642007 w 8033654"/>
                  <a:gd name="connsiteY28-1542" fmla="*/ 6859480 h 7031915"/>
                  <a:gd name="connsiteX29-1543" fmla="*/ 1570173 w 8033654"/>
                  <a:gd name="connsiteY29-1544" fmla="*/ 6772417 h 7031915"/>
                  <a:gd name="connsiteX30-1545" fmla="*/ 1508795 w 8033654"/>
                  <a:gd name="connsiteY30-1546" fmla="*/ 6649661 h 7031915"/>
                  <a:gd name="connsiteX31-1547" fmla="*/ 1508794 w 8033654"/>
                  <a:gd name="connsiteY31-1548" fmla="*/ 6649657 h 7031915"/>
                  <a:gd name="connsiteX32-1549" fmla="*/ 115723 w 8033654"/>
                  <a:gd name="connsiteY32-1550" fmla="*/ 3863519 h 7031915"/>
                  <a:gd name="connsiteX33-1551" fmla="*/ 115722 w 8033654"/>
                  <a:gd name="connsiteY33-1552" fmla="*/ 3863518 h 7031915"/>
                  <a:gd name="connsiteX34-1553" fmla="*/ 29470 w 8033654"/>
                  <a:gd name="connsiteY34-1554" fmla="*/ 3691014 h 7031915"/>
                  <a:gd name="connsiteX35-1555" fmla="*/ 11962 w 8033654"/>
                  <a:gd name="connsiteY35-1556" fmla="*/ 3634608 h 7031915"/>
                  <a:gd name="connsiteX36-1557" fmla="*/ 0 w 8033654"/>
                  <a:gd name="connsiteY36-1558" fmla="*/ 3515957 h 7031915"/>
                  <a:gd name="connsiteX37-1559" fmla="*/ 11962 w 8033654"/>
                  <a:gd name="connsiteY37-1560" fmla="*/ 3397306 h 7031915"/>
                  <a:gd name="connsiteX38-1561" fmla="*/ 29470 w 8033654"/>
                  <a:gd name="connsiteY38-1562" fmla="*/ 3340901 h 7031915"/>
                  <a:gd name="connsiteX39-1563" fmla="*/ 115722 w 8033654"/>
                  <a:gd name="connsiteY39-1564" fmla="*/ 3168396 h 7031915"/>
                  <a:gd name="connsiteX40-1565" fmla="*/ 115723 w 8033654"/>
                  <a:gd name="connsiteY40-1566" fmla="*/ 3168396 h 7031915"/>
                  <a:gd name="connsiteX41-1567" fmla="*/ 1508796 w 8033654"/>
                  <a:gd name="connsiteY41-1568" fmla="*/ 382255 h 7031915"/>
                  <a:gd name="connsiteX42-1569" fmla="*/ 1570174 w 8033654"/>
                  <a:gd name="connsiteY42-1570" fmla="*/ 259499 h 7031915"/>
                  <a:gd name="connsiteX43-1571" fmla="*/ 1642008 w 8033654"/>
                  <a:gd name="connsiteY43-1572" fmla="*/ 172435 h 7031915"/>
                  <a:gd name="connsiteX44-1573" fmla="*/ 1939656 w 8033654"/>
                  <a:gd name="connsiteY44-1574" fmla="*/ 11959 h 7031915"/>
                  <a:gd name="connsiteX45-1575" fmla="*/ 2058287 w 8033654"/>
                  <a:gd name="connsiteY45-1576" fmla="*/ 0 h 7031915"/>
                  <a:gd name="connsiteX0-1577" fmla="*/ 2058287 w 8033654"/>
                  <a:gd name="connsiteY0-1578" fmla="*/ 0 h 7031915"/>
                  <a:gd name="connsiteX1-1579" fmla="*/ 2058326 w 8033654"/>
                  <a:gd name="connsiteY1-1580" fmla="*/ 0 h 7031915"/>
                  <a:gd name="connsiteX2-1581" fmla="*/ 5971699 w 8033654"/>
                  <a:gd name="connsiteY2-1582" fmla="*/ 0 h 7031915"/>
                  <a:gd name="connsiteX3-1583" fmla="*/ 5971700 w 8033654"/>
                  <a:gd name="connsiteY3-1584" fmla="*/ 0 h 7031915"/>
                  <a:gd name="connsiteX4-1585" fmla="*/ 5971740 w 8033654"/>
                  <a:gd name="connsiteY4-1586" fmla="*/ 0 h 7031915"/>
                  <a:gd name="connsiteX5-1587" fmla="*/ 6090371 w 8033654"/>
                  <a:gd name="connsiteY5-1588" fmla="*/ 11959 h 7031915"/>
                  <a:gd name="connsiteX6-1589" fmla="*/ 6357004 w 8033654"/>
                  <a:gd name="connsiteY6-1590" fmla="*/ 143562 h 7031915"/>
                  <a:gd name="connsiteX7-1591" fmla="*/ 6421756 w 8033654"/>
                  <a:gd name="connsiteY7-1592" fmla="*/ 209878 h 7031915"/>
                  <a:gd name="connsiteX8-1593" fmla="*/ 6426018 w 8033654"/>
                  <a:gd name="connsiteY8-1594" fmla="*/ 214243 h 7031915"/>
                  <a:gd name="connsiteX9-1595" fmla="*/ 6463356 w 8033654"/>
                  <a:gd name="connsiteY9-1596" fmla="*/ 268125 h 7031915"/>
                  <a:gd name="connsiteX10-1597" fmla="*/ 7949332 w 8033654"/>
                  <a:gd name="connsiteY10-1598" fmla="*/ 3216682 h 7031915"/>
                  <a:gd name="connsiteX11-1599" fmla="*/ 7992299 w 8033654"/>
                  <a:gd name="connsiteY11-1600" fmla="*/ 3302616 h 7031915"/>
                  <a:gd name="connsiteX12-1601" fmla="*/ 8021693 w 8033654"/>
                  <a:gd name="connsiteY12-1602" fmla="*/ 3397306 h 7031915"/>
                  <a:gd name="connsiteX13-1603" fmla="*/ 8033654 w 8033654"/>
                  <a:gd name="connsiteY13-1604" fmla="*/ 3515957 h 7031915"/>
                  <a:gd name="connsiteX14-1605" fmla="*/ 8021693 w 8033654"/>
                  <a:gd name="connsiteY14-1606" fmla="*/ 3634608 h 7031915"/>
                  <a:gd name="connsiteX15-1607" fmla="*/ 7992299 w 8033654"/>
                  <a:gd name="connsiteY15-1608" fmla="*/ 3729298 h 7031915"/>
                  <a:gd name="connsiteX16-1609" fmla="*/ 7949332 w 8033654"/>
                  <a:gd name="connsiteY16-1610" fmla="*/ 3815232 h 7031915"/>
                  <a:gd name="connsiteX17-1611" fmla="*/ 6535055 w 8033654"/>
                  <a:gd name="connsiteY17-1612" fmla="*/ 6638796 h 7031915"/>
                  <a:gd name="connsiteX18-1613" fmla="*/ 6524461 w 8033654"/>
                  <a:gd name="connsiteY18-1614" fmla="*/ 6646190 h 7031915"/>
                  <a:gd name="connsiteX19-1615" fmla="*/ 6482456 w 8033654"/>
                  <a:gd name="connsiteY19-1616" fmla="*/ 6736229 h 7031915"/>
                  <a:gd name="connsiteX20-1617" fmla="*/ 6090371 w 8033654"/>
                  <a:gd name="connsiteY20-1618" fmla="*/ 7019956 h 7031915"/>
                  <a:gd name="connsiteX21-1619" fmla="*/ 5971740 w 8033654"/>
                  <a:gd name="connsiteY21-1620" fmla="*/ 7031915 h 7031915"/>
                  <a:gd name="connsiteX22-1621" fmla="*/ 5971700 w 8033654"/>
                  <a:gd name="connsiteY22-1622" fmla="*/ 7031915 h 7031915"/>
                  <a:gd name="connsiteX23-1623" fmla="*/ 2058326 w 8033654"/>
                  <a:gd name="connsiteY23-1624" fmla="*/ 7031915 h 7031915"/>
                  <a:gd name="connsiteX24-1625" fmla="*/ 2058326 w 8033654"/>
                  <a:gd name="connsiteY24-1626" fmla="*/ 7031915 h 7031915"/>
                  <a:gd name="connsiteX25-1627" fmla="*/ 2058286 w 8033654"/>
                  <a:gd name="connsiteY25-1628" fmla="*/ 7031915 h 7031915"/>
                  <a:gd name="connsiteX26-1629" fmla="*/ 1939655 w 8033654"/>
                  <a:gd name="connsiteY26-1630" fmla="*/ 7019956 h 7031915"/>
                  <a:gd name="connsiteX27-1631" fmla="*/ 1642007 w 8033654"/>
                  <a:gd name="connsiteY27-1632" fmla="*/ 6859480 h 7031915"/>
                  <a:gd name="connsiteX28-1633" fmla="*/ 1570173 w 8033654"/>
                  <a:gd name="connsiteY28-1634" fmla="*/ 6772417 h 7031915"/>
                  <a:gd name="connsiteX29-1635" fmla="*/ 1508795 w 8033654"/>
                  <a:gd name="connsiteY29-1636" fmla="*/ 6649661 h 7031915"/>
                  <a:gd name="connsiteX30-1637" fmla="*/ 1508794 w 8033654"/>
                  <a:gd name="connsiteY30-1638" fmla="*/ 6649657 h 7031915"/>
                  <a:gd name="connsiteX31-1639" fmla="*/ 115723 w 8033654"/>
                  <a:gd name="connsiteY31-1640" fmla="*/ 3863519 h 7031915"/>
                  <a:gd name="connsiteX32-1641" fmla="*/ 115722 w 8033654"/>
                  <a:gd name="connsiteY32-1642" fmla="*/ 3863518 h 7031915"/>
                  <a:gd name="connsiteX33-1643" fmla="*/ 29470 w 8033654"/>
                  <a:gd name="connsiteY33-1644" fmla="*/ 3691014 h 7031915"/>
                  <a:gd name="connsiteX34-1645" fmla="*/ 11962 w 8033654"/>
                  <a:gd name="connsiteY34-1646" fmla="*/ 3634608 h 7031915"/>
                  <a:gd name="connsiteX35-1647" fmla="*/ 0 w 8033654"/>
                  <a:gd name="connsiteY35-1648" fmla="*/ 3515957 h 7031915"/>
                  <a:gd name="connsiteX36-1649" fmla="*/ 11962 w 8033654"/>
                  <a:gd name="connsiteY36-1650" fmla="*/ 3397306 h 7031915"/>
                  <a:gd name="connsiteX37-1651" fmla="*/ 29470 w 8033654"/>
                  <a:gd name="connsiteY37-1652" fmla="*/ 3340901 h 7031915"/>
                  <a:gd name="connsiteX38-1653" fmla="*/ 115722 w 8033654"/>
                  <a:gd name="connsiteY38-1654" fmla="*/ 3168396 h 7031915"/>
                  <a:gd name="connsiteX39-1655" fmla="*/ 115723 w 8033654"/>
                  <a:gd name="connsiteY39-1656" fmla="*/ 3168396 h 7031915"/>
                  <a:gd name="connsiteX40-1657" fmla="*/ 1508796 w 8033654"/>
                  <a:gd name="connsiteY40-1658" fmla="*/ 382255 h 7031915"/>
                  <a:gd name="connsiteX41-1659" fmla="*/ 1570174 w 8033654"/>
                  <a:gd name="connsiteY41-1660" fmla="*/ 259499 h 7031915"/>
                  <a:gd name="connsiteX42-1661" fmla="*/ 1642008 w 8033654"/>
                  <a:gd name="connsiteY42-1662" fmla="*/ 172435 h 7031915"/>
                  <a:gd name="connsiteX43-1663" fmla="*/ 1939656 w 8033654"/>
                  <a:gd name="connsiteY43-1664" fmla="*/ 11959 h 7031915"/>
                  <a:gd name="connsiteX44-1665" fmla="*/ 2058287 w 8033654"/>
                  <a:gd name="connsiteY44-1666" fmla="*/ 0 h 7031915"/>
                  <a:gd name="connsiteX0-1667" fmla="*/ 2058287 w 8033654"/>
                  <a:gd name="connsiteY0-1668" fmla="*/ 0 h 7031915"/>
                  <a:gd name="connsiteX1-1669" fmla="*/ 2058326 w 8033654"/>
                  <a:gd name="connsiteY1-1670" fmla="*/ 0 h 7031915"/>
                  <a:gd name="connsiteX2-1671" fmla="*/ 5971699 w 8033654"/>
                  <a:gd name="connsiteY2-1672" fmla="*/ 0 h 7031915"/>
                  <a:gd name="connsiteX3-1673" fmla="*/ 5971700 w 8033654"/>
                  <a:gd name="connsiteY3-1674" fmla="*/ 0 h 7031915"/>
                  <a:gd name="connsiteX4-1675" fmla="*/ 5971740 w 8033654"/>
                  <a:gd name="connsiteY4-1676" fmla="*/ 0 h 7031915"/>
                  <a:gd name="connsiteX5-1677" fmla="*/ 6090371 w 8033654"/>
                  <a:gd name="connsiteY5-1678" fmla="*/ 11959 h 7031915"/>
                  <a:gd name="connsiteX6-1679" fmla="*/ 6357004 w 8033654"/>
                  <a:gd name="connsiteY6-1680" fmla="*/ 143562 h 7031915"/>
                  <a:gd name="connsiteX7-1681" fmla="*/ 6421756 w 8033654"/>
                  <a:gd name="connsiteY7-1682" fmla="*/ 209878 h 7031915"/>
                  <a:gd name="connsiteX8-1683" fmla="*/ 6426018 w 8033654"/>
                  <a:gd name="connsiteY8-1684" fmla="*/ 214243 h 7031915"/>
                  <a:gd name="connsiteX9-1685" fmla="*/ 6463356 w 8033654"/>
                  <a:gd name="connsiteY9-1686" fmla="*/ 268125 h 7031915"/>
                  <a:gd name="connsiteX10-1687" fmla="*/ 7949332 w 8033654"/>
                  <a:gd name="connsiteY10-1688" fmla="*/ 3216682 h 7031915"/>
                  <a:gd name="connsiteX11-1689" fmla="*/ 7992299 w 8033654"/>
                  <a:gd name="connsiteY11-1690" fmla="*/ 3302616 h 7031915"/>
                  <a:gd name="connsiteX12-1691" fmla="*/ 8021693 w 8033654"/>
                  <a:gd name="connsiteY12-1692" fmla="*/ 3397306 h 7031915"/>
                  <a:gd name="connsiteX13-1693" fmla="*/ 8033654 w 8033654"/>
                  <a:gd name="connsiteY13-1694" fmla="*/ 3515957 h 7031915"/>
                  <a:gd name="connsiteX14-1695" fmla="*/ 8021693 w 8033654"/>
                  <a:gd name="connsiteY14-1696" fmla="*/ 3634608 h 7031915"/>
                  <a:gd name="connsiteX15-1697" fmla="*/ 7992299 w 8033654"/>
                  <a:gd name="connsiteY15-1698" fmla="*/ 3729298 h 7031915"/>
                  <a:gd name="connsiteX16-1699" fmla="*/ 7949332 w 8033654"/>
                  <a:gd name="connsiteY16-1700" fmla="*/ 3815232 h 7031915"/>
                  <a:gd name="connsiteX17-1701" fmla="*/ 6535055 w 8033654"/>
                  <a:gd name="connsiteY17-1702" fmla="*/ 6638796 h 7031915"/>
                  <a:gd name="connsiteX18-1703" fmla="*/ 6482456 w 8033654"/>
                  <a:gd name="connsiteY18-1704" fmla="*/ 6736229 h 7031915"/>
                  <a:gd name="connsiteX19-1705" fmla="*/ 6090371 w 8033654"/>
                  <a:gd name="connsiteY19-1706" fmla="*/ 7019956 h 7031915"/>
                  <a:gd name="connsiteX20-1707" fmla="*/ 5971740 w 8033654"/>
                  <a:gd name="connsiteY20-1708" fmla="*/ 7031915 h 7031915"/>
                  <a:gd name="connsiteX21-1709" fmla="*/ 5971700 w 8033654"/>
                  <a:gd name="connsiteY21-1710" fmla="*/ 7031915 h 7031915"/>
                  <a:gd name="connsiteX22-1711" fmla="*/ 2058326 w 8033654"/>
                  <a:gd name="connsiteY22-1712" fmla="*/ 7031915 h 7031915"/>
                  <a:gd name="connsiteX23-1713" fmla="*/ 2058326 w 8033654"/>
                  <a:gd name="connsiteY23-1714" fmla="*/ 7031915 h 7031915"/>
                  <a:gd name="connsiteX24-1715" fmla="*/ 2058286 w 8033654"/>
                  <a:gd name="connsiteY24-1716" fmla="*/ 7031915 h 7031915"/>
                  <a:gd name="connsiteX25-1717" fmla="*/ 1939655 w 8033654"/>
                  <a:gd name="connsiteY25-1718" fmla="*/ 7019956 h 7031915"/>
                  <a:gd name="connsiteX26-1719" fmla="*/ 1642007 w 8033654"/>
                  <a:gd name="connsiteY26-1720" fmla="*/ 6859480 h 7031915"/>
                  <a:gd name="connsiteX27-1721" fmla="*/ 1570173 w 8033654"/>
                  <a:gd name="connsiteY27-1722" fmla="*/ 6772417 h 7031915"/>
                  <a:gd name="connsiteX28-1723" fmla="*/ 1508795 w 8033654"/>
                  <a:gd name="connsiteY28-1724" fmla="*/ 6649661 h 7031915"/>
                  <a:gd name="connsiteX29-1725" fmla="*/ 1508794 w 8033654"/>
                  <a:gd name="connsiteY29-1726" fmla="*/ 6649657 h 7031915"/>
                  <a:gd name="connsiteX30-1727" fmla="*/ 115723 w 8033654"/>
                  <a:gd name="connsiteY30-1728" fmla="*/ 3863519 h 7031915"/>
                  <a:gd name="connsiteX31-1729" fmla="*/ 115722 w 8033654"/>
                  <a:gd name="connsiteY31-1730" fmla="*/ 3863518 h 7031915"/>
                  <a:gd name="connsiteX32-1731" fmla="*/ 29470 w 8033654"/>
                  <a:gd name="connsiteY32-1732" fmla="*/ 3691014 h 7031915"/>
                  <a:gd name="connsiteX33-1733" fmla="*/ 11962 w 8033654"/>
                  <a:gd name="connsiteY33-1734" fmla="*/ 3634608 h 7031915"/>
                  <a:gd name="connsiteX34-1735" fmla="*/ 0 w 8033654"/>
                  <a:gd name="connsiteY34-1736" fmla="*/ 3515957 h 7031915"/>
                  <a:gd name="connsiteX35-1737" fmla="*/ 11962 w 8033654"/>
                  <a:gd name="connsiteY35-1738" fmla="*/ 3397306 h 7031915"/>
                  <a:gd name="connsiteX36-1739" fmla="*/ 29470 w 8033654"/>
                  <a:gd name="connsiteY36-1740" fmla="*/ 3340901 h 7031915"/>
                  <a:gd name="connsiteX37-1741" fmla="*/ 115722 w 8033654"/>
                  <a:gd name="connsiteY37-1742" fmla="*/ 3168396 h 7031915"/>
                  <a:gd name="connsiteX38-1743" fmla="*/ 115723 w 8033654"/>
                  <a:gd name="connsiteY38-1744" fmla="*/ 3168396 h 7031915"/>
                  <a:gd name="connsiteX39-1745" fmla="*/ 1508796 w 8033654"/>
                  <a:gd name="connsiteY39-1746" fmla="*/ 382255 h 7031915"/>
                  <a:gd name="connsiteX40-1747" fmla="*/ 1570174 w 8033654"/>
                  <a:gd name="connsiteY40-1748" fmla="*/ 259499 h 7031915"/>
                  <a:gd name="connsiteX41-1749" fmla="*/ 1642008 w 8033654"/>
                  <a:gd name="connsiteY41-1750" fmla="*/ 172435 h 7031915"/>
                  <a:gd name="connsiteX42-1751" fmla="*/ 1939656 w 8033654"/>
                  <a:gd name="connsiteY42-1752" fmla="*/ 11959 h 7031915"/>
                  <a:gd name="connsiteX43-1753" fmla="*/ 2058287 w 8033654"/>
                  <a:gd name="connsiteY43-1754" fmla="*/ 0 h 7031915"/>
                  <a:gd name="connsiteX0-1755" fmla="*/ 2058287 w 8033654"/>
                  <a:gd name="connsiteY0-1756" fmla="*/ 0 h 7031915"/>
                  <a:gd name="connsiteX1-1757" fmla="*/ 2058326 w 8033654"/>
                  <a:gd name="connsiteY1-1758" fmla="*/ 0 h 7031915"/>
                  <a:gd name="connsiteX2-1759" fmla="*/ 5971699 w 8033654"/>
                  <a:gd name="connsiteY2-1760" fmla="*/ 0 h 7031915"/>
                  <a:gd name="connsiteX3-1761" fmla="*/ 5971700 w 8033654"/>
                  <a:gd name="connsiteY3-1762" fmla="*/ 0 h 7031915"/>
                  <a:gd name="connsiteX4-1763" fmla="*/ 5971740 w 8033654"/>
                  <a:gd name="connsiteY4-1764" fmla="*/ 0 h 7031915"/>
                  <a:gd name="connsiteX5-1765" fmla="*/ 6090371 w 8033654"/>
                  <a:gd name="connsiteY5-1766" fmla="*/ 11959 h 7031915"/>
                  <a:gd name="connsiteX6-1767" fmla="*/ 6357004 w 8033654"/>
                  <a:gd name="connsiteY6-1768" fmla="*/ 143562 h 7031915"/>
                  <a:gd name="connsiteX7-1769" fmla="*/ 6421756 w 8033654"/>
                  <a:gd name="connsiteY7-1770" fmla="*/ 209878 h 7031915"/>
                  <a:gd name="connsiteX8-1771" fmla="*/ 6426018 w 8033654"/>
                  <a:gd name="connsiteY8-1772" fmla="*/ 214243 h 7031915"/>
                  <a:gd name="connsiteX9-1773" fmla="*/ 6463356 w 8033654"/>
                  <a:gd name="connsiteY9-1774" fmla="*/ 268125 h 7031915"/>
                  <a:gd name="connsiteX10-1775" fmla="*/ 7949332 w 8033654"/>
                  <a:gd name="connsiteY10-1776" fmla="*/ 3216682 h 7031915"/>
                  <a:gd name="connsiteX11-1777" fmla="*/ 7992299 w 8033654"/>
                  <a:gd name="connsiteY11-1778" fmla="*/ 3302616 h 7031915"/>
                  <a:gd name="connsiteX12-1779" fmla="*/ 8021693 w 8033654"/>
                  <a:gd name="connsiteY12-1780" fmla="*/ 3397306 h 7031915"/>
                  <a:gd name="connsiteX13-1781" fmla="*/ 8033654 w 8033654"/>
                  <a:gd name="connsiteY13-1782" fmla="*/ 3515957 h 7031915"/>
                  <a:gd name="connsiteX14-1783" fmla="*/ 8021693 w 8033654"/>
                  <a:gd name="connsiteY14-1784" fmla="*/ 3634608 h 7031915"/>
                  <a:gd name="connsiteX15-1785" fmla="*/ 7992299 w 8033654"/>
                  <a:gd name="connsiteY15-1786" fmla="*/ 3729298 h 7031915"/>
                  <a:gd name="connsiteX16-1787" fmla="*/ 7949332 w 8033654"/>
                  <a:gd name="connsiteY16-1788" fmla="*/ 3815232 h 7031915"/>
                  <a:gd name="connsiteX17-1789" fmla="*/ 6482456 w 8033654"/>
                  <a:gd name="connsiteY17-1790" fmla="*/ 6736229 h 7031915"/>
                  <a:gd name="connsiteX18-1791" fmla="*/ 6090371 w 8033654"/>
                  <a:gd name="connsiteY18-1792" fmla="*/ 7019956 h 7031915"/>
                  <a:gd name="connsiteX19-1793" fmla="*/ 5971740 w 8033654"/>
                  <a:gd name="connsiteY19-1794" fmla="*/ 7031915 h 7031915"/>
                  <a:gd name="connsiteX20-1795" fmla="*/ 5971700 w 8033654"/>
                  <a:gd name="connsiteY20-1796" fmla="*/ 7031915 h 7031915"/>
                  <a:gd name="connsiteX21-1797" fmla="*/ 2058326 w 8033654"/>
                  <a:gd name="connsiteY21-1798" fmla="*/ 7031915 h 7031915"/>
                  <a:gd name="connsiteX22-1799" fmla="*/ 2058326 w 8033654"/>
                  <a:gd name="connsiteY22-1800" fmla="*/ 7031915 h 7031915"/>
                  <a:gd name="connsiteX23-1801" fmla="*/ 2058286 w 8033654"/>
                  <a:gd name="connsiteY23-1802" fmla="*/ 7031915 h 7031915"/>
                  <a:gd name="connsiteX24-1803" fmla="*/ 1939655 w 8033654"/>
                  <a:gd name="connsiteY24-1804" fmla="*/ 7019956 h 7031915"/>
                  <a:gd name="connsiteX25-1805" fmla="*/ 1642007 w 8033654"/>
                  <a:gd name="connsiteY25-1806" fmla="*/ 6859480 h 7031915"/>
                  <a:gd name="connsiteX26-1807" fmla="*/ 1570173 w 8033654"/>
                  <a:gd name="connsiteY26-1808" fmla="*/ 6772417 h 7031915"/>
                  <a:gd name="connsiteX27-1809" fmla="*/ 1508795 w 8033654"/>
                  <a:gd name="connsiteY27-1810" fmla="*/ 6649661 h 7031915"/>
                  <a:gd name="connsiteX28-1811" fmla="*/ 1508794 w 8033654"/>
                  <a:gd name="connsiteY28-1812" fmla="*/ 6649657 h 7031915"/>
                  <a:gd name="connsiteX29-1813" fmla="*/ 115723 w 8033654"/>
                  <a:gd name="connsiteY29-1814" fmla="*/ 3863519 h 7031915"/>
                  <a:gd name="connsiteX30-1815" fmla="*/ 115722 w 8033654"/>
                  <a:gd name="connsiteY30-1816" fmla="*/ 3863518 h 7031915"/>
                  <a:gd name="connsiteX31-1817" fmla="*/ 29470 w 8033654"/>
                  <a:gd name="connsiteY31-1818" fmla="*/ 3691014 h 7031915"/>
                  <a:gd name="connsiteX32-1819" fmla="*/ 11962 w 8033654"/>
                  <a:gd name="connsiteY32-1820" fmla="*/ 3634608 h 7031915"/>
                  <a:gd name="connsiteX33-1821" fmla="*/ 0 w 8033654"/>
                  <a:gd name="connsiteY33-1822" fmla="*/ 3515957 h 7031915"/>
                  <a:gd name="connsiteX34-1823" fmla="*/ 11962 w 8033654"/>
                  <a:gd name="connsiteY34-1824" fmla="*/ 3397306 h 7031915"/>
                  <a:gd name="connsiteX35-1825" fmla="*/ 29470 w 8033654"/>
                  <a:gd name="connsiteY35-1826" fmla="*/ 3340901 h 7031915"/>
                  <a:gd name="connsiteX36-1827" fmla="*/ 115722 w 8033654"/>
                  <a:gd name="connsiteY36-1828" fmla="*/ 3168396 h 7031915"/>
                  <a:gd name="connsiteX37-1829" fmla="*/ 115723 w 8033654"/>
                  <a:gd name="connsiteY37-1830" fmla="*/ 3168396 h 7031915"/>
                  <a:gd name="connsiteX38-1831" fmla="*/ 1508796 w 8033654"/>
                  <a:gd name="connsiteY38-1832" fmla="*/ 382255 h 7031915"/>
                  <a:gd name="connsiteX39-1833" fmla="*/ 1570174 w 8033654"/>
                  <a:gd name="connsiteY39-1834" fmla="*/ 259499 h 7031915"/>
                  <a:gd name="connsiteX40-1835" fmla="*/ 1642008 w 8033654"/>
                  <a:gd name="connsiteY40-1836" fmla="*/ 172435 h 7031915"/>
                  <a:gd name="connsiteX41-1837" fmla="*/ 1939656 w 8033654"/>
                  <a:gd name="connsiteY41-1838" fmla="*/ 11959 h 7031915"/>
                  <a:gd name="connsiteX42-1839" fmla="*/ 2058287 w 8033654"/>
                  <a:gd name="connsiteY42-1840" fmla="*/ 0 h 7031915"/>
                  <a:gd name="connsiteX0-1841" fmla="*/ 2058287 w 8033654"/>
                  <a:gd name="connsiteY0-1842" fmla="*/ 0 h 7031915"/>
                  <a:gd name="connsiteX1-1843" fmla="*/ 2058326 w 8033654"/>
                  <a:gd name="connsiteY1-1844" fmla="*/ 0 h 7031915"/>
                  <a:gd name="connsiteX2-1845" fmla="*/ 5971699 w 8033654"/>
                  <a:gd name="connsiteY2-1846" fmla="*/ 0 h 7031915"/>
                  <a:gd name="connsiteX3-1847" fmla="*/ 5971700 w 8033654"/>
                  <a:gd name="connsiteY3-1848" fmla="*/ 0 h 7031915"/>
                  <a:gd name="connsiteX4-1849" fmla="*/ 5971740 w 8033654"/>
                  <a:gd name="connsiteY4-1850" fmla="*/ 0 h 7031915"/>
                  <a:gd name="connsiteX5-1851" fmla="*/ 6090371 w 8033654"/>
                  <a:gd name="connsiteY5-1852" fmla="*/ 11959 h 7031915"/>
                  <a:gd name="connsiteX6-1853" fmla="*/ 6357004 w 8033654"/>
                  <a:gd name="connsiteY6-1854" fmla="*/ 143562 h 7031915"/>
                  <a:gd name="connsiteX7-1855" fmla="*/ 6421756 w 8033654"/>
                  <a:gd name="connsiteY7-1856" fmla="*/ 209878 h 7031915"/>
                  <a:gd name="connsiteX8-1857" fmla="*/ 6426018 w 8033654"/>
                  <a:gd name="connsiteY8-1858" fmla="*/ 214243 h 7031915"/>
                  <a:gd name="connsiteX9-1859" fmla="*/ 7949332 w 8033654"/>
                  <a:gd name="connsiteY9-1860" fmla="*/ 3216682 h 7031915"/>
                  <a:gd name="connsiteX10-1861" fmla="*/ 7992299 w 8033654"/>
                  <a:gd name="connsiteY10-1862" fmla="*/ 3302616 h 7031915"/>
                  <a:gd name="connsiteX11-1863" fmla="*/ 8021693 w 8033654"/>
                  <a:gd name="connsiteY11-1864" fmla="*/ 3397306 h 7031915"/>
                  <a:gd name="connsiteX12-1865" fmla="*/ 8033654 w 8033654"/>
                  <a:gd name="connsiteY12-1866" fmla="*/ 3515957 h 7031915"/>
                  <a:gd name="connsiteX13-1867" fmla="*/ 8021693 w 8033654"/>
                  <a:gd name="connsiteY13-1868" fmla="*/ 3634608 h 7031915"/>
                  <a:gd name="connsiteX14-1869" fmla="*/ 7992299 w 8033654"/>
                  <a:gd name="connsiteY14-1870" fmla="*/ 3729298 h 7031915"/>
                  <a:gd name="connsiteX15-1871" fmla="*/ 7949332 w 8033654"/>
                  <a:gd name="connsiteY15-1872" fmla="*/ 3815232 h 7031915"/>
                  <a:gd name="connsiteX16-1873" fmla="*/ 6482456 w 8033654"/>
                  <a:gd name="connsiteY16-1874" fmla="*/ 6736229 h 7031915"/>
                  <a:gd name="connsiteX17-1875" fmla="*/ 6090371 w 8033654"/>
                  <a:gd name="connsiteY17-1876" fmla="*/ 7019956 h 7031915"/>
                  <a:gd name="connsiteX18-1877" fmla="*/ 5971740 w 8033654"/>
                  <a:gd name="connsiteY18-1878" fmla="*/ 7031915 h 7031915"/>
                  <a:gd name="connsiteX19-1879" fmla="*/ 5971700 w 8033654"/>
                  <a:gd name="connsiteY19-1880" fmla="*/ 7031915 h 7031915"/>
                  <a:gd name="connsiteX20-1881" fmla="*/ 2058326 w 8033654"/>
                  <a:gd name="connsiteY20-1882" fmla="*/ 7031915 h 7031915"/>
                  <a:gd name="connsiteX21-1883" fmla="*/ 2058326 w 8033654"/>
                  <a:gd name="connsiteY21-1884" fmla="*/ 7031915 h 7031915"/>
                  <a:gd name="connsiteX22-1885" fmla="*/ 2058286 w 8033654"/>
                  <a:gd name="connsiteY22-1886" fmla="*/ 7031915 h 7031915"/>
                  <a:gd name="connsiteX23-1887" fmla="*/ 1939655 w 8033654"/>
                  <a:gd name="connsiteY23-1888" fmla="*/ 7019956 h 7031915"/>
                  <a:gd name="connsiteX24-1889" fmla="*/ 1642007 w 8033654"/>
                  <a:gd name="connsiteY24-1890" fmla="*/ 6859480 h 7031915"/>
                  <a:gd name="connsiteX25-1891" fmla="*/ 1570173 w 8033654"/>
                  <a:gd name="connsiteY25-1892" fmla="*/ 6772417 h 7031915"/>
                  <a:gd name="connsiteX26-1893" fmla="*/ 1508795 w 8033654"/>
                  <a:gd name="connsiteY26-1894" fmla="*/ 6649661 h 7031915"/>
                  <a:gd name="connsiteX27-1895" fmla="*/ 1508794 w 8033654"/>
                  <a:gd name="connsiteY27-1896" fmla="*/ 6649657 h 7031915"/>
                  <a:gd name="connsiteX28-1897" fmla="*/ 115723 w 8033654"/>
                  <a:gd name="connsiteY28-1898" fmla="*/ 3863519 h 7031915"/>
                  <a:gd name="connsiteX29-1899" fmla="*/ 115722 w 8033654"/>
                  <a:gd name="connsiteY29-1900" fmla="*/ 3863518 h 7031915"/>
                  <a:gd name="connsiteX30-1901" fmla="*/ 29470 w 8033654"/>
                  <a:gd name="connsiteY30-1902" fmla="*/ 3691014 h 7031915"/>
                  <a:gd name="connsiteX31-1903" fmla="*/ 11962 w 8033654"/>
                  <a:gd name="connsiteY31-1904" fmla="*/ 3634608 h 7031915"/>
                  <a:gd name="connsiteX32-1905" fmla="*/ 0 w 8033654"/>
                  <a:gd name="connsiteY32-1906" fmla="*/ 3515957 h 7031915"/>
                  <a:gd name="connsiteX33-1907" fmla="*/ 11962 w 8033654"/>
                  <a:gd name="connsiteY33-1908" fmla="*/ 3397306 h 7031915"/>
                  <a:gd name="connsiteX34-1909" fmla="*/ 29470 w 8033654"/>
                  <a:gd name="connsiteY34-1910" fmla="*/ 3340901 h 7031915"/>
                  <a:gd name="connsiteX35-1911" fmla="*/ 115722 w 8033654"/>
                  <a:gd name="connsiteY35-1912" fmla="*/ 3168396 h 7031915"/>
                  <a:gd name="connsiteX36-1913" fmla="*/ 115723 w 8033654"/>
                  <a:gd name="connsiteY36-1914" fmla="*/ 3168396 h 7031915"/>
                  <a:gd name="connsiteX37-1915" fmla="*/ 1508796 w 8033654"/>
                  <a:gd name="connsiteY37-1916" fmla="*/ 382255 h 7031915"/>
                  <a:gd name="connsiteX38-1917" fmla="*/ 1570174 w 8033654"/>
                  <a:gd name="connsiteY38-1918" fmla="*/ 259499 h 7031915"/>
                  <a:gd name="connsiteX39-1919" fmla="*/ 1642008 w 8033654"/>
                  <a:gd name="connsiteY39-1920" fmla="*/ 172435 h 7031915"/>
                  <a:gd name="connsiteX40-1921" fmla="*/ 1939656 w 8033654"/>
                  <a:gd name="connsiteY40-1922" fmla="*/ 11959 h 7031915"/>
                  <a:gd name="connsiteX41-1923" fmla="*/ 2058287 w 8033654"/>
                  <a:gd name="connsiteY41-1924" fmla="*/ 0 h 703191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  <a:cxn ang="0">
                    <a:pos x="connsiteX37-75" y="connsiteY37-76"/>
                  </a:cxn>
                  <a:cxn ang="0">
                    <a:pos x="connsiteX38-77" y="connsiteY38-78"/>
                  </a:cxn>
                  <a:cxn ang="0">
                    <a:pos x="connsiteX39-79" y="connsiteY39-80"/>
                  </a:cxn>
                  <a:cxn ang="0">
                    <a:pos x="connsiteX40-81" y="connsiteY40-82"/>
                  </a:cxn>
                  <a:cxn ang="0">
                    <a:pos x="connsiteX41-83" y="connsiteY41-84"/>
                  </a:cxn>
                </a:cxnLst>
                <a:rect l="l" t="t" r="r" b="b"/>
                <a:pathLst>
                  <a:path w="8033654" h="7031915">
                    <a:moveTo>
                      <a:pt x="2058287" y="0"/>
                    </a:moveTo>
                    <a:lnTo>
                      <a:pt x="2058326" y="0"/>
                    </a:lnTo>
                    <a:lnTo>
                      <a:pt x="5971699" y="0"/>
                    </a:lnTo>
                    <a:lnTo>
                      <a:pt x="5971700" y="0"/>
                    </a:lnTo>
                    <a:lnTo>
                      <a:pt x="5971740" y="0"/>
                    </a:lnTo>
                    <a:lnTo>
                      <a:pt x="6090371" y="11959"/>
                    </a:lnTo>
                    <a:cubicBezTo>
                      <a:pt x="6190975" y="32545"/>
                      <a:pt x="6282232" y="78792"/>
                      <a:pt x="6357004" y="143562"/>
                    </a:cubicBezTo>
                    <a:lnTo>
                      <a:pt x="6421756" y="209878"/>
                    </a:lnTo>
                    <a:lnTo>
                      <a:pt x="6426018" y="214243"/>
                    </a:lnTo>
                    <a:lnTo>
                      <a:pt x="7949332" y="3216682"/>
                    </a:lnTo>
                    <a:lnTo>
                      <a:pt x="7992299" y="3302616"/>
                    </a:lnTo>
                    <a:lnTo>
                      <a:pt x="8021693" y="3397306"/>
                    </a:lnTo>
                    <a:cubicBezTo>
                      <a:pt x="8029535" y="3435632"/>
                      <a:pt x="8033654" y="3475313"/>
                      <a:pt x="8033654" y="3515957"/>
                    </a:cubicBezTo>
                    <a:cubicBezTo>
                      <a:pt x="8033654" y="3556601"/>
                      <a:pt x="8029535" y="3596283"/>
                      <a:pt x="8021693" y="3634608"/>
                    </a:cubicBezTo>
                    <a:lnTo>
                      <a:pt x="7992299" y="3729298"/>
                    </a:lnTo>
                    <a:lnTo>
                      <a:pt x="7949332" y="3815232"/>
                    </a:lnTo>
                    <a:lnTo>
                      <a:pt x="6482456" y="6736229"/>
                    </a:lnTo>
                    <a:cubicBezTo>
                      <a:pt x="6399753" y="6880056"/>
                      <a:pt x="6258044" y="6985646"/>
                      <a:pt x="6090371" y="7019956"/>
                    </a:cubicBezTo>
                    <a:lnTo>
                      <a:pt x="5971740" y="7031915"/>
                    </a:lnTo>
                    <a:lnTo>
                      <a:pt x="5971700" y="7031915"/>
                    </a:lnTo>
                    <a:lnTo>
                      <a:pt x="2058326" y="7031915"/>
                    </a:lnTo>
                    <a:lnTo>
                      <a:pt x="2058326" y="7031915"/>
                    </a:lnTo>
                    <a:lnTo>
                      <a:pt x="2058286" y="7031915"/>
                    </a:lnTo>
                    <a:lnTo>
                      <a:pt x="1939655" y="7019956"/>
                    </a:lnTo>
                    <a:cubicBezTo>
                      <a:pt x="1824680" y="6996429"/>
                      <a:pt x="1721912" y="6939386"/>
                      <a:pt x="1642007" y="6859480"/>
                    </a:cubicBezTo>
                    <a:lnTo>
                      <a:pt x="1570173" y="6772417"/>
                    </a:lnTo>
                    <a:lnTo>
                      <a:pt x="1508795" y="6649661"/>
                    </a:lnTo>
                    <a:cubicBezTo>
                      <a:pt x="1508795" y="6649660"/>
                      <a:pt x="1508794" y="6649658"/>
                      <a:pt x="1508794" y="6649657"/>
                    </a:cubicBezTo>
                    <a:lnTo>
                      <a:pt x="115723" y="3863519"/>
                    </a:lnTo>
                    <a:lnTo>
                      <a:pt x="115722" y="3863518"/>
                    </a:lnTo>
                    <a:lnTo>
                      <a:pt x="29470" y="3691014"/>
                    </a:lnTo>
                    <a:lnTo>
                      <a:pt x="11962" y="3634608"/>
                    </a:lnTo>
                    <a:cubicBezTo>
                      <a:pt x="4119" y="3596283"/>
                      <a:pt x="0" y="3556601"/>
                      <a:pt x="0" y="3515957"/>
                    </a:cubicBezTo>
                    <a:cubicBezTo>
                      <a:pt x="0" y="3475313"/>
                      <a:pt x="4119" y="3435632"/>
                      <a:pt x="11962" y="3397306"/>
                    </a:cubicBezTo>
                    <a:lnTo>
                      <a:pt x="29470" y="3340901"/>
                    </a:lnTo>
                    <a:lnTo>
                      <a:pt x="115722" y="3168396"/>
                    </a:lnTo>
                    <a:lnTo>
                      <a:pt x="115723" y="3168396"/>
                    </a:lnTo>
                    <a:lnTo>
                      <a:pt x="1508796" y="382255"/>
                    </a:lnTo>
                    <a:lnTo>
                      <a:pt x="1570174" y="259499"/>
                    </a:lnTo>
                    <a:lnTo>
                      <a:pt x="1642008" y="172435"/>
                    </a:lnTo>
                    <a:cubicBezTo>
                      <a:pt x="1721913" y="92530"/>
                      <a:pt x="1824680" y="35486"/>
                      <a:pt x="1939656" y="11959"/>
                    </a:cubicBezTo>
                    <a:lnTo>
                      <a:pt x="2058287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76200">
                <a:noFill/>
              </a:ln>
              <a:effectLst>
                <a:outerShdw blurRad="5207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02</a:t>
                </a:r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1068102" y="498099"/>
              <a:ext cx="3319282" cy="3485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积累经验提高能力</a:t>
              </a:r>
              <a:endParaRPr lang="zh-CN" altLang="en-US" sz="16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711683" y="5652295"/>
            <a:ext cx="3040580" cy="894604"/>
            <a:chOff x="1" y="239493"/>
            <a:chExt cx="4818062" cy="894604"/>
          </a:xfrm>
        </p:grpSpPr>
        <p:grpSp>
          <p:nvGrpSpPr>
            <p:cNvPr id="25" name="组合 24"/>
            <p:cNvGrpSpPr/>
            <p:nvPr/>
          </p:nvGrpSpPr>
          <p:grpSpPr>
            <a:xfrm rot="16200000">
              <a:off x="1961730" y="-1722236"/>
              <a:ext cx="894604" cy="4818062"/>
              <a:chOff x="1435155" y="0"/>
              <a:chExt cx="3107351" cy="16735235"/>
            </a:xfrm>
          </p:grpSpPr>
          <p:sp>
            <p:nvSpPr>
              <p:cNvPr id="27" name="任意多边形 41"/>
              <p:cNvSpPr/>
              <p:nvPr/>
            </p:nvSpPr>
            <p:spPr>
              <a:xfrm rot="5400000">
                <a:off x="-5378787" y="6813942"/>
                <a:ext cx="16735235" cy="3107351"/>
              </a:xfrm>
              <a:custGeom>
                <a:avLst/>
                <a:gdLst>
                  <a:gd name="connsiteX0" fmla="*/ 0 w 5326262"/>
                  <a:gd name="connsiteY0" fmla="*/ 3107351 h 3107351"/>
                  <a:gd name="connsiteX1" fmla="*/ 0 w 5326262"/>
                  <a:gd name="connsiteY1" fmla="*/ 0 h 3107351"/>
                  <a:gd name="connsiteX2" fmla="*/ 1712334 w 5326262"/>
                  <a:gd name="connsiteY2" fmla="*/ 0 h 3107351"/>
                  <a:gd name="connsiteX3" fmla="*/ 1712350 w 5326262"/>
                  <a:gd name="connsiteY3" fmla="*/ 0 h 3107351"/>
                  <a:gd name="connsiteX4" fmla="*/ 2378829 w 5326262"/>
                  <a:gd name="connsiteY4" fmla="*/ 0 h 3107351"/>
                  <a:gd name="connsiteX5" fmla="*/ 2685789 w 5326262"/>
                  <a:gd name="connsiteY5" fmla="*/ 0 h 3107351"/>
                  <a:gd name="connsiteX6" fmla="*/ 2685805 w 5326262"/>
                  <a:gd name="connsiteY6" fmla="*/ 0 h 3107351"/>
                  <a:gd name="connsiteX7" fmla="*/ 3352284 w 5326262"/>
                  <a:gd name="connsiteY7" fmla="*/ 0 h 3107351"/>
                  <a:gd name="connsiteX8" fmla="*/ 3441643 w 5326262"/>
                  <a:gd name="connsiteY8" fmla="*/ 0 h 3107351"/>
                  <a:gd name="connsiteX9" fmla="*/ 3441661 w 5326262"/>
                  <a:gd name="connsiteY9" fmla="*/ 0 h 3107351"/>
                  <a:gd name="connsiteX10" fmla="*/ 4415098 w 5326262"/>
                  <a:gd name="connsiteY10" fmla="*/ 0 h 3107351"/>
                  <a:gd name="connsiteX11" fmla="*/ 4415116 w 5326262"/>
                  <a:gd name="connsiteY11" fmla="*/ 0 h 3107351"/>
                  <a:gd name="connsiteX12" fmla="*/ 4467538 w 5326262"/>
                  <a:gd name="connsiteY12" fmla="*/ 5284 h 3107351"/>
                  <a:gd name="connsiteX13" fmla="*/ 4585361 w 5326262"/>
                  <a:gd name="connsiteY13" fmla="*/ 63439 h 3107351"/>
                  <a:gd name="connsiteX14" fmla="*/ 4613975 w 5326262"/>
                  <a:gd name="connsiteY14" fmla="*/ 92744 h 3107351"/>
                  <a:gd name="connsiteX15" fmla="*/ 4615860 w 5326262"/>
                  <a:gd name="connsiteY15" fmla="*/ 94672 h 3107351"/>
                  <a:gd name="connsiteX16" fmla="*/ 5289000 w 5326262"/>
                  <a:gd name="connsiteY16" fmla="*/ 1421429 h 3107351"/>
                  <a:gd name="connsiteX17" fmla="*/ 5307988 w 5326262"/>
                  <a:gd name="connsiteY17" fmla="*/ 1459403 h 3107351"/>
                  <a:gd name="connsiteX18" fmla="*/ 5320976 w 5326262"/>
                  <a:gd name="connsiteY18" fmla="*/ 1501244 h 3107351"/>
                  <a:gd name="connsiteX19" fmla="*/ 5326262 w 5326262"/>
                  <a:gd name="connsiteY19" fmla="*/ 1553677 h 3107351"/>
                  <a:gd name="connsiteX20" fmla="*/ 5320976 w 5326262"/>
                  <a:gd name="connsiteY20" fmla="*/ 1606107 h 3107351"/>
                  <a:gd name="connsiteX21" fmla="*/ 5307988 w 5326262"/>
                  <a:gd name="connsiteY21" fmla="*/ 1647949 h 3107351"/>
                  <a:gd name="connsiteX22" fmla="*/ 5289000 w 5326262"/>
                  <a:gd name="connsiteY22" fmla="*/ 1685923 h 3107351"/>
                  <a:gd name="connsiteX23" fmla="*/ 4640798 w 5326262"/>
                  <a:gd name="connsiteY23" fmla="*/ 2976690 h 3107351"/>
                  <a:gd name="connsiteX24" fmla="*/ 4467538 w 5326262"/>
                  <a:gd name="connsiteY24" fmla="*/ 3102067 h 3107351"/>
                  <a:gd name="connsiteX25" fmla="*/ 4415116 w 5326262"/>
                  <a:gd name="connsiteY25" fmla="*/ 3107351 h 3107351"/>
                  <a:gd name="connsiteX26" fmla="*/ 4415098 w 5326262"/>
                  <a:gd name="connsiteY26" fmla="*/ 3107351 h 3107351"/>
                  <a:gd name="connsiteX27" fmla="*/ 3441661 w 5326262"/>
                  <a:gd name="connsiteY27" fmla="*/ 3107351 h 3107351"/>
                  <a:gd name="connsiteX28" fmla="*/ 3441643 w 5326262"/>
                  <a:gd name="connsiteY28" fmla="*/ 3107351 h 3107351"/>
                  <a:gd name="connsiteX29" fmla="*/ 3352284 w 5326262"/>
                  <a:gd name="connsiteY29" fmla="*/ 3107351 h 3107351"/>
                  <a:gd name="connsiteX30" fmla="*/ 2685805 w 5326262"/>
                  <a:gd name="connsiteY30" fmla="*/ 3107351 h 3107351"/>
                  <a:gd name="connsiteX31" fmla="*/ 2685787 w 5326262"/>
                  <a:gd name="connsiteY31" fmla="*/ 3107351 h 3107351"/>
                  <a:gd name="connsiteX32" fmla="*/ 2378829 w 5326262"/>
                  <a:gd name="connsiteY32" fmla="*/ 3107351 h 3107351"/>
                  <a:gd name="connsiteX33" fmla="*/ 1712350 w 5326262"/>
                  <a:gd name="connsiteY33" fmla="*/ 3107351 h 3107351"/>
                  <a:gd name="connsiteX34" fmla="*/ 1712333 w 5326262"/>
                  <a:gd name="connsiteY34" fmla="*/ 3107351 h 310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326262" h="3107351">
                    <a:moveTo>
                      <a:pt x="0" y="3107351"/>
                    </a:moveTo>
                    <a:lnTo>
                      <a:pt x="0" y="0"/>
                    </a:lnTo>
                    <a:lnTo>
                      <a:pt x="1712334" y="0"/>
                    </a:lnTo>
                    <a:lnTo>
                      <a:pt x="1712350" y="0"/>
                    </a:lnTo>
                    <a:lnTo>
                      <a:pt x="2378829" y="0"/>
                    </a:lnTo>
                    <a:lnTo>
                      <a:pt x="2685789" y="0"/>
                    </a:lnTo>
                    <a:lnTo>
                      <a:pt x="2685805" y="0"/>
                    </a:lnTo>
                    <a:lnTo>
                      <a:pt x="3352284" y="0"/>
                    </a:lnTo>
                    <a:lnTo>
                      <a:pt x="3441643" y="0"/>
                    </a:lnTo>
                    <a:lnTo>
                      <a:pt x="3441661" y="0"/>
                    </a:lnTo>
                    <a:lnTo>
                      <a:pt x="4415098" y="0"/>
                    </a:lnTo>
                    <a:lnTo>
                      <a:pt x="4415116" y="0"/>
                    </a:lnTo>
                    <a:lnTo>
                      <a:pt x="4467538" y="5284"/>
                    </a:lnTo>
                    <a:cubicBezTo>
                      <a:pt x="4511994" y="14382"/>
                      <a:pt x="4552322" y="34818"/>
                      <a:pt x="4585361" y="63439"/>
                    </a:cubicBezTo>
                    <a:lnTo>
                      <a:pt x="4613975" y="92744"/>
                    </a:lnTo>
                    <a:lnTo>
                      <a:pt x="4615860" y="94672"/>
                    </a:lnTo>
                    <a:lnTo>
                      <a:pt x="5289000" y="1421429"/>
                    </a:lnTo>
                    <a:lnTo>
                      <a:pt x="5307988" y="1459403"/>
                    </a:lnTo>
                    <a:lnTo>
                      <a:pt x="5320976" y="1501244"/>
                    </a:lnTo>
                    <a:cubicBezTo>
                      <a:pt x="5324442" y="1518180"/>
                      <a:pt x="5326262" y="1535716"/>
                      <a:pt x="5326262" y="1553677"/>
                    </a:cubicBezTo>
                    <a:cubicBezTo>
                      <a:pt x="5326262" y="1571635"/>
                      <a:pt x="5324442" y="1589171"/>
                      <a:pt x="5320976" y="1606107"/>
                    </a:cubicBezTo>
                    <a:lnTo>
                      <a:pt x="5307988" y="1647949"/>
                    </a:lnTo>
                    <a:lnTo>
                      <a:pt x="5289000" y="1685923"/>
                    </a:lnTo>
                    <a:lnTo>
                      <a:pt x="4640798" y="2976690"/>
                    </a:lnTo>
                    <a:cubicBezTo>
                      <a:pt x="4604252" y="3040246"/>
                      <a:pt x="4541632" y="3086905"/>
                      <a:pt x="4467538" y="3102067"/>
                    </a:cubicBezTo>
                    <a:lnTo>
                      <a:pt x="4415116" y="3107351"/>
                    </a:lnTo>
                    <a:lnTo>
                      <a:pt x="4415098" y="3107351"/>
                    </a:lnTo>
                    <a:lnTo>
                      <a:pt x="3441661" y="3107351"/>
                    </a:lnTo>
                    <a:lnTo>
                      <a:pt x="3441643" y="3107351"/>
                    </a:lnTo>
                    <a:lnTo>
                      <a:pt x="3352284" y="3107351"/>
                    </a:lnTo>
                    <a:lnTo>
                      <a:pt x="2685805" y="3107351"/>
                    </a:lnTo>
                    <a:lnTo>
                      <a:pt x="2685787" y="3107351"/>
                    </a:lnTo>
                    <a:lnTo>
                      <a:pt x="2378829" y="3107351"/>
                    </a:lnTo>
                    <a:lnTo>
                      <a:pt x="1712350" y="3107351"/>
                    </a:lnTo>
                    <a:lnTo>
                      <a:pt x="1712333" y="3107351"/>
                    </a:lnTo>
                    <a:close/>
                  </a:path>
                </a:pathLst>
              </a:custGeom>
              <a:solidFill>
                <a:srgbClr val="C00000"/>
              </a:solidFill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  <p:sp>
            <p:nvSpPr>
              <p:cNvPr id="28" name="任意多边形: 形状 4"/>
              <p:cNvSpPr/>
              <p:nvPr/>
            </p:nvSpPr>
            <p:spPr>
              <a:xfrm rot="5400000">
                <a:off x="1684486" y="1729343"/>
                <a:ext cx="2593417" cy="1367864"/>
              </a:xfrm>
              <a:custGeom>
                <a:avLst/>
                <a:gdLst>
                  <a:gd name="connsiteX0" fmla="*/ 6552162 w 8033654"/>
                  <a:gd name="connsiteY0" fmla="*/ 494730 h 7031915"/>
                  <a:gd name="connsiteX1" fmla="*/ 6555365 w 8033654"/>
                  <a:gd name="connsiteY1" fmla="*/ 531027 h 7031915"/>
                  <a:gd name="connsiteX2" fmla="*/ 6556798 w 8033654"/>
                  <a:gd name="connsiteY2" fmla="*/ 533489 h 7031915"/>
                  <a:gd name="connsiteX3" fmla="*/ 6555247 w 8033654"/>
                  <a:gd name="connsiteY3" fmla="*/ 510071 h 7031915"/>
                  <a:gd name="connsiteX4" fmla="*/ 6529086 w 8033654"/>
                  <a:gd name="connsiteY4" fmla="*/ 402424 h 7031915"/>
                  <a:gd name="connsiteX5" fmla="*/ 6546753 w 8033654"/>
                  <a:gd name="connsiteY5" fmla="*/ 467828 h 7031915"/>
                  <a:gd name="connsiteX6" fmla="*/ 6540064 w 8033654"/>
                  <a:gd name="connsiteY6" fmla="*/ 434562 h 7031915"/>
                  <a:gd name="connsiteX7" fmla="*/ 6482461 w 8033654"/>
                  <a:gd name="connsiteY7" fmla="*/ 295697 h 7031915"/>
                  <a:gd name="connsiteX8" fmla="*/ 6520430 w 8033654"/>
                  <a:gd name="connsiteY8" fmla="*/ 377086 h 7031915"/>
                  <a:gd name="connsiteX9" fmla="*/ 6515577 w 8033654"/>
                  <a:gd name="connsiteY9" fmla="*/ 362878 h 7031915"/>
                  <a:gd name="connsiteX10" fmla="*/ 2058287 w 8033654"/>
                  <a:gd name="connsiteY10" fmla="*/ 0 h 7031915"/>
                  <a:gd name="connsiteX11" fmla="*/ 2058326 w 8033654"/>
                  <a:gd name="connsiteY11" fmla="*/ 0 h 7031915"/>
                  <a:gd name="connsiteX12" fmla="*/ 5971699 w 8033654"/>
                  <a:gd name="connsiteY12" fmla="*/ 0 h 7031915"/>
                  <a:gd name="connsiteX13" fmla="*/ 5971700 w 8033654"/>
                  <a:gd name="connsiteY13" fmla="*/ 0 h 7031915"/>
                  <a:gd name="connsiteX14" fmla="*/ 5971740 w 8033654"/>
                  <a:gd name="connsiteY14" fmla="*/ 0 h 7031915"/>
                  <a:gd name="connsiteX15" fmla="*/ 6090371 w 8033654"/>
                  <a:gd name="connsiteY15" fmla="*/ 11959 h 7031915"/>
                  <a:gd name="connsiteX16" fmla="*/ 6357004 w 8033654"/>
                  <a:gd name="connsiteY16" fmla="*/ 143562 h 7031915"/>
                  <a:gd name="connsiteX17" fmla="*/ 6421756 w 8033654"/>
                  <a:gd name="connsiteY17" fmla="*/ 209878 h 7031915"/>
                  <a:gd name="connsiteX18" fmla="*/ 6426018 w 8033654"/>
                  <a:gd name="connsiteY18" fmla="*/ 214243 h 7031915"/>
                  <a:gd name="connsiteX19" fmla="*/ 6463356 w 8033654"/>
                  <a:gd name="connsiteY19" fmla="*/ 268125 h 7031915"/>
                  <a:gd name="connsiteX20" fmla="*/ 6480094 w 8033654"/>
                  <a:gd name="connsiteY20" fmla="*/ 292278 h 7031915"/>
                  <a:gd name="connsiteX21" fmla="*/ 6490605 w 8033654"/>
                  <a:gd name="connsiteY21" fmla="*/ 298322 h 7031915"/>
                  <a:gd name="connsiteX22" fmla="*/ 7949332 w 8033654"/>
                  <a:gd name="connsiteY22" fmla="*/ 3216682 h 7031915"/>
                  <a:gd name="connsiteX23" fmla="*/ 7992299 w 8033654"/>
                  <a:gd name="connsiteY23" fmla="*/ 3302616 h 7031915"/>
                  <a:gd name="connsiteX24" fmla="*/ 8021693 w 8033654"/>
                  <a:gd name="connsiteY24" fmla="*/ 3397306 h 7031915"/>
                  <a:gd name="connsiteX25" fmla="*/ 8033654 w 8033654"/>
                  <a:gd name="connsiteY25" fmla="*/ 3515957 h 7031915"/>
                  <a:gd name="connsiteX26" fmla="*/ 8021693 w 8033654"/>
                  <a:gd name="connsiteY26" fmla="*/ 3634608 h 7031915"/>
                  <a:gd name="connsiteX27" fmla="*/ 7992299 w 8033654"/>
                  <a:gd name="connsiteY27" fmla="*/ 3729298 h 7031915"/>
                  <a:gd name="connsiteX28" fmla="*/ 7949332 w 8033654"/>
                  <a:gd name="connsiteY28" fmla="*/ 3815232 h 7031915"/>
                  <a:gd name="connsiteX29" fmla="*/ 6535055 w 8033654"/>
                  <a:gd name="connsiteY29" fmla="*/ 6638796 h 7031915"/>
                  <a:gd name="connsiteX30" fmla="*/ 6524461 w 8033654"/>
                  <a:gd name="connsiteY30" fmla="*/ 6646190 h 7031915"/>
                  <a:gd name="connsiteX31" fmla="*/ 6482456 w 8033654"/>
                  <a:gd name="connsiteY31" fmla="*/ 6736229 h 7031915"/>
                  <a:gd name="connsiteX32" fmla="*/ 6090371 w 8033654"/>
                  <a:gd name="connsiteY32" fmla="*/ 7019956 h 7031915"/>
                  <a:gd name="connsiteX33" fmla="*/ 5971740 w 8033654"/>
                  <a:gd name="connsiteY33" fmla="*/ 7031915 h 7031915"/>
                  <a:gd name="connsiteX34" fmla="*/ 5971700 w 8033654"/>
                  <a:gd name="connsiteY34" fmla="*/ 7031915 h 7031915"/>
                  <a:gd name="connsiteX35" fmla="*/ 2058326 w 8033654"/>
                  <a:gd name="connsiteY35" fmla="*/ 7031915 h 7031915"/>
                  <a:gd name="connsiteX36" fmla="*/ 2176958 w 8033654"/>
                  <a:gd name="connsiteY36" fmla="*/ 7019956 h 7031915"/>
                  <a:gd name="connsiteX37" fmla="*/ 2363588 w 8033654"/>
                  <a:gd name="connsiteY37" fmla="*/ 6946684 h 7031915"/>
                  <a:gd name="connsiteX38" fmla="*/ 2418335 w 8033654"/>
                  <a:gd name="connsiteY38" fmla="*/ 6906767 h 7031915"/>
                  <a:gd name="connsiteX39" fmla="*/ 2418334 w 8033654"/>
                  <a:gd name="connsiteY39" fmla="*/ 6906767 h 7031915"/>
                  <a:gd name="connsiteX40" fmla="*/ 2363588 w 8033654"/>
                  <a:gd name="connsiteY40" fmla="*/ 6946684 h 7031915"/>
                  <a:gd name="connsiteX41" fmla="*/ 2176957 w 8033654"/>
                  <a:gd name="connsiteY41" fmla="*/ 7019956 h 7031915"/>
                  <a:gd name="connsiteX42" fmla="*/ 2058326 w 8033654"/>
                  <a:gd name="connsiteY42" fmla="*/ 7031915 h 7031915"/>
                  <a:gd name="connsiteX43" fmla="*/ 2058286 w 8033654"/>
                  <a:gd name="connsiteY43" fmla="*/ 7031915 h 7031915"/>
                  <a:gd name="connsiteX44" fmla="*/ 1939655 w 8033654"/>
                  <a:gd name="connsiteY44" fmla="*/ 7019956 h 7031915"/>
                  <a:gd name="connsiteX45" fmla="*/ 1642007 w 8033654"/>
                  <a:gd name="connsiteY45" fmla="*/ 6859480 h 7031915"/>
                  <a:gd name="connsiteX46" fmla="*/ 1570173 w 8033654"/>
                  <a:gd name="connsiteY46" fmla="*/ 6772417 h 7031915"/>
                  <a:gd name="connsiteX47" fmla="*/ 1508795 w 8033654"/>
                  <a:gd name="connsiteY47" fmla="*/ 6649661 h 7031915"/>
                  <a:gd name="connsiteX48" fmla="*/ 1508794 w 8033654"/>
                  <a:gd name="connsiteY48" fmla="*/ 6649657 h 7031915"/>
                  <a:gd name="connsiteX49" fmla="*/ 115723 w 8033654"/>
                  <a:gd name="connsiteY49" fmla="*/ 3863519 h 7031915"/>
                  <a:gd name="connsiteX50" fmla="*/ 115722 w 8033654"/>
                  <a:gd name="connsiteY50" fmla="*/ 3863518 h 7031915"/>
                  <a:gd name="connsiteX51" fmla="*/ 29470 w 8033654"/>
                  <a:gd name="connsiteY51" fmla="*/ 3691014 h 7031915"/>
                  <a:gd name="connsiteX52" fmla="*/ 11962 w 8033654"/>
                  <a:gd name="connsiteY52" fmla="*/ 3634608 h 7031915"/>
                  <a:gd name="connsiteX53" fmla="*/ 0 w 8033654"/>
                  <a:gd name="connsiteY53" fmla="*/ 3515957 h 7031915"/>
                  <a:gd name="connsiteX54" fmla="*/ 11962 w 8033654"/>
                  <a:gd name="connsiteY54" fmla="*/ 3397306 h 7031915"/>
                  <a:gd name="connsiteX55" fmla="*/ 29470 w 8033654"/>
                  <a:gd name="connsiteY55" fmla="*/ 3340901 h 7031915"/>
                  <a:gd name="connsiteX56" fmla="*/ 115722 w 8033654"/>
                  <a:gd name="connsiteY56" fmla="*/ 3168396 h 7031915"/>
                  <a:gd name="connsiteX57" fmla="*/ 115723 w 8033654"/>
                  <a:gd name="connsiteY57" fmla="*/ 3168396 h 7031915"/>
                  <a:gd name="connsiteX58" fmla="*/ 1508796 w 8033654"/>
                  <a:gd name="connsiteY58" fmla="*/ 382255 h 7031915"/>
                  <a:gd name="connsiteX59" fmla="*/ 1570174 w 8033654"/>
                  <a:gd name="connsiteY59" fmla="*/ 259499 h 7031915"/>
                  <a:gd name="connsiteX60" fmla="*/ 1642008 w 8033654"/>
                  <a:gd name="connsiteY60" fmla="*/ 172435 h 7031915"/>
                  <a:gd name="connsiteX61" fmla="*/ 1939656 w 8033654"/>
                  <a:gd name="connsiteY61" fmla="*/ 11959 h 7031915"/>
                  <a:gd name="connsiteX0-1" fmla="*/ 6552162 w 8033654"/>
                  <a:gd name="connsiteY0-2" fmla="*/ 494730 h 7031915"/>
                  <a:gd name="connsiteX1-3" fmla="*/ 6555365 w 8033654"/>
                  <a:gd name="connsiteY1-4" fmla="*/ 531027 h 7031915"/>
                  <a:gd name="connsiteX2-5" fmla="*/ 6556798 w 8033654"/>
                  <a:gd name="connsiteY2-6" fmla="*/ 533489 h 7031915"/>
                  <a:gd name="connsiteX3-7" fmla="*/ 6555247 w 8033654"/>
                  <a:gd name="connsiteY3-8" fmla="*/ 510071 h 7031915"/>
                  <a:gd name="connsiteX4-9" fmla="*/ 6552162 w 8033654"/>
                  <a:gd name="connsiteY4-10" fmla="*/ 494730 h 7031915"/>
                  <a:gd name="connsiteX5-11" fmla="*/ 6529086 w 8033654"/>
                  <a:gd name="connsiteY5-12" fmla="*/ 402424 h 7031915"/>
                  <a:gd name="connsiteX6-13" fmla="*/ 6546753 w 8033654"/>
                  <a:gd name="connsiteY6-14" fmla="*/ 467828 h 7031915"/>
                  <a:gd name="connsiteX7-15" fmla="*/ 6540064 w 8033654"/>
                  <a:gd name="connsiteY7-16" fmla="*/ 434562 h 7031915"/>
                  <a:gd name="connsiteX8-17" fmla="*/ 6529086 w 8033654"/>
                  <a:gd name="connsiteY8-18" fmla="*/ 402424 h 7031915"/>
                  <a:gd name="connsiteX9-19" fmla="*/ 6482461 w 8033654"/>
                  <a:gd name="connsiteY9-20" fmla="*/ 295697 h 7031915"/>
                  <a:gd name="connsiteX10-21" fmla="*/ 6520430 w 8033654"/>
                  <a:gd name="connsiteY10-22" fmla="*/ 377086 h 7031915"/>
                  <a:gd name="connsiteX11-23" fmla="*/ 6515577 w 8033654"/>
                  <a:gd name="connsiteY11-24" fmla="*/ 362878 h 7031915"/>
                  <a:gd name="connsiteX12-25" fmla="*/ 6482461 w 8033654"/>
                  <a:gd name="connsiteY12-26" fmla="*/ 295697 h 7031915"/>
                  <a:gd name="connsiteX13-27" fmla="*/ 2058287 w 8033654"/>
                  <a:gd name="connsiteY13-28" fmla="*/ 0 h 7031915"/>
                  <a:gd name="connsiteX14-29" fmla="*/ 2058326 w 8033654"/>
                  <a:gd name="connsiteY14-30" fmla="*/ 0 h 7031915"/>
                  <a:gd name="connsiteX15-31" fmla="*/ 5971699 w 8033654"/>
                  <a:gd name="connsiteY15-32" fmla="*/ 0 h 7031915"/>
                  <a:gd name="connsiteX16-33" fmla="*/ 5971700 w 8033654"/>
                  <a:gd name="connsiteY16-34" fmla="*/ 0 h 7031915"/>
                  <a:gd name="connsiteX17-35" fmla="*/ 5971740 w 8033654"/>
                  <a:gd name="connsiteY17-36" fmla="*/ 0 h 7031915"/>
                  <a:gd name="connsiteX18-37" fmla="*/ 6090371 w 8033654"/>
                  <a:gd name="connsiteY18-38" fmla="*/ 11959 h 7031915"/>
                  <a:gd name="connsiteX19-39" fmla="*/ 6357004 w 8033654"/>
                  <a:gd name="connsiteY19-40" fmla="*/ 143562 h 7031915"/>
                  <a:gd name="connsiteX20-41" fmla="*/ 6421756 w 8033654"/>
                  <a:gd name="connsiteY20-42" fmla="*/ 209878 h 7031915"/>
                  <a:gd name="connsiteX21-43" fmla="*/ 6426018 w 8033654"/>
                  <a:gd name="connsiteY21-44" fmla="*/ 214243 h 7031915"/>
                  <a:gd name="connsiteX22-45" fmla="*/ 6463356 w 8033654"/>
                  <a:gd name="connsiteY22-46" fmla="*/ 268125 h 7031915"/>
                  <a:gd name="connsiteX23-47" fmla="*/ 6480094 w 8033654"/>
                  <a:gd name="connsiteY23-48" fmla="*/ 292278 h 7031915"/>
                  <a:gd name="connsiteX24-49" fmla="*/ 6490605 w 8033654"/>
                  <a:gd name="connsiteY24-50" fmla="*/ 298322 h 7031915"/>
                  <a:gd name="connsiteX25-51" fmla="*/ 7949332 w 8033654"/>
                  <a:gd name="connsiteY25-52" fmla="*/ 3216682 h 7031915"/>
                  <a:gd name="connsiteX26-53" fmla="*/ 7992299 w 8033654"/>
                  <a:gd name="connsiteY26-54" fmla="*/ 3302616 h 7031915"/>
                  <a:gd name="connsiteX27-55" fmla="*/ 8021693 w 8033654"/>
                  <a:gd name="connsiteY27-56" fmla="*/ 3397306 h 7031915"/>
                  <a:gd name="connsiteX28-57" fmla="*/ 8033654 w 8033654"/>
                  <a:gd name="connsiteY28-58" fmla="*/ 3515957 h 7031915"/>
                  <a:gd name="connsiteX29-59" fmla="*/ 8021693 w 8033654"/>
                  <a:gd name="connsiteY29-60" fmla="*/ 3634608 h 7031915"/>
                  <a:gd name="connsiteX30-61" fmla="*/ 7992299 w 8033654"/>
                  <a:gd name="connsiteY30-62" fmla="*/ 3729298 h 7031915"/>
                  <a:gd name="connsiteX31-63" fmla="*/ 7949332 w 8033654"/>
                  <a:gd name="connsiteY31-64" fmla="*/ 3815232 h 7031915"/>
                  <a:gd name="connsiteX32-65" fmla="*/ 6535055 w 8033654"/>
                  <a:gd name="connsiteY32-66" fmla="*/ 6638796 h 7031915"/>
                  <a:gd name="connsiteX33-67" fmla="*/ 6524461 w 8033654"/>
                  <a:gd name="connsiteY33-68" fmla="*/ 6646190 h 7031915"/>
                  <a:gd name="connsiteX34-69" fmla="*/ 6482456 w 8033654"/>
                  <a:gd name="connsiteY34-70" fmla="*/ 6736229 h 7031915"/>
                  <a:gd name="connsiteX35-71" fmla="*/ 6090371 w 8033654"/>
                  <a:gd name="connsiteY35-72" fmla="*/ 7019956 h 7031915"/>
                  <a:gd name="connsiteX36-73" fmla="*/ 5971740 w 8033654"/>
                  <a:gd name="connsiteY36-74" fmla="*/ 7031915 h 7031915"/>
                  <a:gd name="connsiteX37-75" fmla="*/ 5971700 w 8033654"/>
                  <a:gd name="connsiteY37-76" fmla="*/ 7031915 h 7031915"/>
                  <a:gd name="connsiteX38-77" fmla="*/ 2058326 w 8033654"/>
                  <a:gd name="connsiteY38-78" fmla="*/ 7031915 h 7031915"/>
                  <a:gd name="connsiteX39-79" fmla="*/ 2176958 w 8033654"/>
                  <a:gd name="connsiteY39-80" fmla="*/ 7019956 h 7031915"/>
                  <a:gd name="connsiteX40-81" fmla="*/ 2363588 w 8033654"/>
                  <a:gd name="connsiteY40-82" fmla="*/ 6946684 h 7031915"/>
                  <a:gd name="connsiteX41-83" fmla="*/ 2418335 w 8033654"/>
                  <a:gd name="connsiteY41-84" fmla="*/ 6906767 h 7031915"/>
                  <a:gd name="connsiteX42-85" fmla="*/ 2418334 w 8033654"/>
                  <a:gd name="connsiteY42-86" fmla="*/ 6906767 h 7031915"/>
                  <a:gd name="connsiteX43-87" fmla="*/ 2176957 w 8033654"/>
                  <a:gd name="connsiteY43-88" fmla="*/ 7019956 h 7031915"/>
                  <a:gd name="connsiteX44-89" fmla="*/ 2058326 w 8033654"/>
                  <a:gd name="connsiteY44-90" fmla="*/ 7031915 h 7031915"/>
                  <a:gd name="connsiteX45-91" fmla="*/ 2058286 w 8033654"/>
                  <a:gd name="connsiteY45-92" fmla="*/ 7031915 h 7031915"/>
                  <a:gd name="connsiteX46-93" fmla="*/ 1939655 w 8033654"/>
                  <a:gd name="connsiteY46-94" fmla="*/ 7019956 h 7031915"/>
                  <a:gd name="connsiteX47-95" fmla="*/ 1642007 w 8033654"/>
                  <a:gd name="connsiteY47-96" fmla="*/ 6859480 h 7031915"/>
                  <a:gd name="connsiteX48-97" fmla="*/ 1570173 w 8033654"/>
                  <a:gd name="connsiteY48-98" fmla="*/ 6772417 h 7031915"/>
                  <a:gd name="connsiteX49-99" fmla="*/ 1508795 w 8033654"/>
                  <a:gd name="connsiteY49-100" fmla="*/ 6649661 h 7031915"/>
                  <a:gd name="connsiteX50-101" fmla="*/ 1508794 w 8033654"/>
                  <a:gd name="connsiteY50-102" fmla="*/ 6649657 h 7031915"/>
                  <a:gd name="connsiteX51-103" fmla="*/ 115723 w 8033654"/>
                  <a:gd name="connsiteY51-104" fmla="*/ 3863519 h 7031915"/>
                  <a:gd name="connsiteX52-105" fmla="*/ 115722 w 8033654"/>
                  <a:gd name="connsiteY52-106" fmla="*/ 3863518 h 7031915"/>
                  <a:gd name="connsiteX53-107" fmla="*/ 29470 w 8033654"/>
                  <a:gd name="connsiteY53-108" fmla="*/ 3691014 h 7031915"/>
                  <a:gd name="connsiteX54-109" fmla="*/ 11962 w 8033654"/>
                  <a:gd name="connsiteY54-110" fmla="*/ 3634608 h 7031915"/>
                  <a:gd name="connsiteX55-111" fmla="*/ 0 w 8033654"/>
                  <a:gd name="connsiteY55-112" fmla="*/ 3515957 h 7031915"/>
                  <a:gd name="connsiteX56-113" fmla="*/ 11962 w 8033654"/>
                  <a:gd name="connsiteY56-114" fmla="*/ 3397306 h 7031915"/>
                  <a:gd name="connsiteX57-115" fmla="*/ 29470 w 8033654"/>
                  <a:gd name="connsiteY57-116" fmla="*/ 3340901 h 7031915"/>
                  <a:gd name="connsiteX58-117" fmla="*/ 115722 w 8033654"/>
                  <a:gd name="connsiteY58-118" fmla="*/ 3168396 h 7031915"/>
                  <a:gd name="connsiteX59-119" fmla="*/ 115723 w 8033654"/>
                  <a:gd name="connsiteY59-120" fmla="*/ 3168396 h 7031915"/>
                  <a:gd name="connsiteX60-121" fmla="*/ 1508796 w 8033654"/>
                  <a:gd name="connsiteY60-122" fmla="*/ 382255 h 7031915"/>
                  <a:gd name="connsiteX61-123" fmla="*/ 1570174 w 8033654"/>
                  <a:gd name="connsiteY61-124" fmla="*/ 259499 h 7031915"/>
                  <a:gd name="connsiteX62" fmla="*/ 1642008 w 8033654"/>
                  <a:gd name="connsiteY62" fmla="*/ 172435 h 7031915"/>
                  <a:gd name="connsiteX63" fmla="*/ 1939656 w 8033654"/>
                  <a:gd name="connsiteY63" fmla="*/ 11959 h 7031915"/>
                  <a:gd name="connsiteX64" fmla="*/ 2058287 w 8033654"/>
                  <a:gd name="connsiteY64" fmla="*/ 0 h 7031915"/>
                  <a:gd name="connsiteX0-125" fmla="*/ 6552162 w 8033654"/>
                  <a:gd name="connsiteY0-126" fmla="*/ 494730 h 7031915"/>
                  <a:gd name="connsiteX1-127" fmla="*/ 6555365 w 8033654"/>
                  <a:gd name="connsiteY1-128" fmla="*/ 531027 h 7031915"/>
                  <a:gd name="connsiteX2-129" fmla="*/ 6556798 w 8033654"/>
                  <a:gd name="connsiteY2-130" fmla="*/ 533489 h 7031915"/>
                  <a:gd name="connsiteX3-131" fmla="*/ 6555247 w 8033654"/>
                  <a:gd name="connsiteY3-132" fmla="*/ 510071 h 7031915"/>
                  <a:gd name="connsiteX4-133" fmla="*/ 6552162 w 8033654"/>
                  <a:gd name="connsiteY4-134" fmla="*/ 494730 h 7031915"/>
                  <a:gd name="connsiteX5-135" fmla="*/ 6529086 w 8033654"/>
                  <a:gd name="connsiteY5-136" fmla="*/ 402424 h 7031915"/>
                  <a:gd name="connsiteX6-137" fmla="*/ 6546753 w 8033654"/>
                  <a:gd name="connsiteY6-138" fmla="*/ 467828 h 7031915"/>
                  <a:gd name="connsiteX7-139" fmla="*/ 6540064 w 8033654"/>
                  <a:gd name="connsiteY7-140" fmla="*/ 434562 h 7031915"/>
                  <a:gd name="connsiteX8-141" fmla="*/ 6529086 w 8033654"/>
                  <a:gd name="connsiteY8-142" fmla="*/ 402424 h 7031915"/>
                  <a:gd name="connsiteX9-143" fmla="*/ 6482461 w 8033654"/>
                  <a:gd name="connsiteY9-144" fmla="*/ 295697 h 7031915"/>
                  <a:gd name="connsiteX10-145" fmla="*/ 6520430 w 8033654"/>
                  <a:gd name="connsiteY10-146" fmla="*/ 377086 h 7031915"/>
                  <a:gd name="connsiteX11-147" fmla="*/ 6515577 w 8033654"/>
                  <a:gd name="connsiteY11-148" fmla="*/ 362878 h 7031915"/>
                  <a:gd name="connsiteX12-149" fmla="*/ 6482461 w 8033654"/>
                  <a:gd name="connsiteY12-150" fmla="*/ 295697 h 7031915"/>
                  <a:gd name="connsiteX13-151" fmla="*/ 2058287 w 8033654"/>
                  <a:gd name="connsiteY13-152" fmla="*/ 0 h 7031915"/>
                  <a:gd name="connsiteX14-153" fmla="*/ 2058326 w 8033654"/>
                  <a:gd name="connsiteY14-154" fmla="*/ 0 h 7031915"/>
                  <a:gd name="connsiteX15-155" fmla="*/ 5971699 w 8033654"/>
                  <a:gd name="connsiteY15-156" fmla="*/ 0 h 7031915"/>
                  <a:gd name="connsiteX16-157" fmla="*/ 5971700 w 8033654"/>
                  <a:gd name="connsiteY16-158" fmla="*/ 0 h 7031915"/>
                  <a:gd name="connsiteX17-159" fmla="*/ 5971740 w 8033654"/>
                  <a:gd name="connsiteY17-160" fmla="*/ 0 h 7031915"/>
                  <a:gd name="connsiteX18-161" fmla="*/ 6090371 w 8033654"/>
                  <a:gd name="connsiteY18-162" fmla="*/ 11959 h 7031915"/>
                  <a:gd name="connsiteX19-163" fmla="*/ 6357004 w 8033654"/>
                  <a:gd name="connsiteY19-164" fmla="*/ 143562 h 7031915"/>
                  <a:gd name="connsiteX20-165" fmla="*/ 6421756 w 8033654"/>
                  <a:gd name="connsiteY20-166" fmla="*/ 209878 h 7031915"/>
                  <a:gd name="connsiteX21-167" fmla="*/ 6426018 w 8033654"/>
                  <a:gd name="connsiteY21-168" fmla="*/ 214243 h 7031915"/>
                  <a:gd name="connsiteX22-169" fmla="*/ 6463356 w 8033654"/>
                  <a:gd name="connsiteY22-170" fmla="*/ 268125 h 7031915"/>
                  <a:gd name="connsiteX23-171" fmla="*/ 6480094 w 8033654"/>
                  <a:gd name="connsiteY23-172" fmla="*/ 292278 h 7031915"/>
                  <a:gd name="connsiteX24-173" fmla="*/ 6490605 w 8033654"/>
                  <a:gd name="connsiteY24-174" fmla="*/ 298322 h 7031915"/>
                  <a:gd name="connsiteX25-175" fmla="*/ 7949332 w 8033654"/>
                  <a:gd name="connsiteY25-176" fmla="*/ 3216682 h 7031915"/>
                  <a:gd name="connsiteX26-177" fmla="*/ 7992299 w 8033654"/>
                  <a:gd name="connsiteY26-178" fmla="*/ 3302616 h 7031915"/>
                  <a:gd name="connsiteX27-179" fmla="*/ 8021693 w 8033654"/>
                  <a:gd name="connsiteY27-180" fmla="*/ 3397306 h 7031915"/>
                  <a:gd name="connsiteX28-181" fmla="*/ 8033654 w 8033654"/>
                  <a:gd name="connsiteY28-182" fmla="*/ 3515957 h 7031915"/>
                  <a:gd name="connsiteX29-183" fmla="*/ 8021693 w 8033654"/>
                  <a:gd name="connsiteY29-184" fmla="*/ 3634608 h 7031915"/>
                  <a:gd name="connsiteX30-185" fmla="*/ 7992299 w 8033654"/>
                  <a:gd name="connsiteY30-186" fmla="*/ 3729298 h 7031915"/>
                  <a:gd name="connsiteX31-187" fmla="*/ 7949332 w 8033654"/>
                  <a:gd name="connsiteY31-188" fmla="*/ 3815232 h 7031915"/>
                  <a:gd name="connsiteX32-189" fmla="*/ 6535055 w 8033654"/>
                  <a:gd name="connsiteY32-190" fmla="*/ 6638796 h 7031915"/>
                  <a:gd name="connsiteX33-191" fmla="*/ 6524461 w 8033654"/>
                  <a:gd name="connsiteY33-192" fmla="*/ 6646190 h 7031915"/>
                  <a:gd name="connsiteX34-193" fmla="*/ 6482456 w 8033654"/>
                  <a:gd name="connsiteY34-194" fmla="*/ 6736229 h 7031915"/>
                  <a:gd name="connsiteX35-195" fmla="*/ 6090371 w 8033654"/>
                  <a:gd name="connsiteY35-196" fmla="*/ 7019956 h 7031915"/>
                  <a:gd name="connsiteX36-197" fmla="*/ 5971740 w 8033654"/>
                  <a:gd name="connsiteY36-198" fmla="*/ 7031915 h 7031915"/>
                  <a:gd name="connsiteX37-199" fmla="*/ 5971700 w 8033654"/>
                  <a:gd name="connsiteY37-200" fmla="*/ 7031915 h 7031915"/>
                  <a:gd name="connsiteX38-201" fmla="*/ 2058326 w 8033654"/>
                  <a:gd name="connsiteY38-202" fmla="*/ 7031915 h 7031915"/>
                  <a:gd name="connsiteX39-203" fmla="*/ 2176958 w 8033654"/>
                  <a:gd name="connsiteY39-204" fmla="*/ 7019956 h 7031915"/>
                  <a:gd name="connsiteX40-205" fmla="*/ 2363588 w 8033654"/>
                  <a:gd name="connsiteY40-206" fmla="*/ 6946684 h 7031915"/>
                  <a:gd name="connsiteX41-207" fmla="*/ 2418335 w 8033654"/>
                  <a:gd name="connsiteY41-208" fmla="*/ 6906767 h 7031915"/>
                  <a:gd name="connsiteX42-209" fmla="*/ 2176957 w 8033654"/>
                  <a:gd name="connsiteY42-210" fmla="*/ 7019956 h 7031915"/>
                  <a:gd name="connsiteX43-211" fmla="*/ 2058326 w 8033654"/>
                  <a:gd name="connsiteY43-212" fmla="*/ 7031915 h 7031915"/>
                  <a:gd name="connsiteX44-213" fmla="*/ 2058286 w 8033654"/>
                  <a:gd name="connsiteY44-214" fmla="*/ 7031915 h 7031915"/>
                  <a:gd name="connsiteX45-215" fmla="*/ 1939655 w 8033654"/>
                  <a:gd name="connsiteY45-216" fmla="*/ 7019956 h 7031915"/>
                  <a:gd name="connsiteX46-217" fmla="*/ 1642007 w 8033654"/>
                  <a:gd name="connsiteY46-218" fmla="*/ 6859480 h 7031915"/>
                  <a:gd name="connsiteX47-219" fmla="*/ 1570173 w 8033654"/>
                  <a:gd name="connsiteY47-220" fmla="*/ 6772417 h 7031915"/>
                  <a:gd name="connsiteX48-221" fmla="*/ 1508795 w 8033654"/>
                  <a:gd name="connsiteY48-222" fmla="*/ 6649661 h 7031915"/>
                  <a:gd name="connsiteX49-223" fmla="*/ 1508794 w 8033654"/>
                  <a:gd name="connsiteY49-224" fmla="*/ 6649657 h 7031915"/>
                  <a:gd name="connsiteX50-225" fmla="*/ 115723 w 8033654"/>
                  <a:gd name="connsiteY50-226" fmla="*/ 3863519 h 7031915"/>
                  <a:gd name="connsiteX51-227" fmla="*/ 115722 w 8033654"/>
                  <a:gd name="connsiteY51-228" fmla="*/ 3863518 h 7031915"/>
                  <a:gd name="connsiteX52-229" fmla="*/ 29470 w 8033654"/>
                  <a:gd name="connsiteY52-230" fmla="*/ 3691014 h 7031915"/>
                  <a:gd name="connsiteX53-231" fmla="*/ 11962 w 8033654"/>
                  <a:gd name="connsiteY53-232" fmla="*/ 3634608 h 7031915"/>
                  <a:gd name="connsiteX54-233" fmla="*/ 0 w 8033654"/>
                  <a:gd name="connsiteY54-234" fmla="*/ 3515957 h 7031915"/>
                  <a:gd name="connsiteX55-235" fmla="*/ 11962 w 8033654"/>
                  <a:gd name="connsiteY55-236" fmla="*/ 3397306 h 7031915"/>
                  <a:gd name="connsiteX56-237" fmla="*/ 29470 w 8033654"/>
                  <a:gd name="connsiteY56-238" fmla="*/ 3340901 h 7031915"/>
                  <a:gd name="connsiteX57-239" fmla="*/ 115722 w 8033654"/>
                  <a:gd name="connsiteY57-240" fmla="*/ 3168396 h 7031915"/>
                  <a:gd name="connsiteX58-241" fmla="*/ 115723 w 8033654"/>
                  <a:gd name="connsiteY58-242" fmla="*/ 3168396 h 7031915"/>
                  <a:gd name="connsiteX59-243" fmla="*/ 1508796 w 8033654"/>
                  <a:gd name="connsiteY59-244" fmla="*/ 382255 h 7031915"/>
                  <a:gd name="connsiteX60-245" fmla="*/ 1570174 w 8033654"/>
                  <a:gd name="connsiteY60-246" fmla="*/ 259499 h 7031915"/>
                  <a:gd name="connsiteX61-247" fmla="*/ 1642008 w 8033654"/>
                  <a:gd name="connsiteY61-248" fmla="*/ 172435 h 7031915"/>
                  <a:gd name="connsiteX62-249" fmla="*/ 1939656 w 8033654"/>
                  <a:gd name="connsiteY62-250" fmla="*/ 11959 h 7031915"/>
                  <a:gd name="connsiteX63-251" fmla="*/ 2058287 w 8033654"/>
                  <a:gd name="connsiteY63-252" fmla="*/ 0 h 7031915"/>
                  <a:gd name="connsiteX0-253" fmla="*/ 6552162 w 8033654"/>
                  <a:gd name="connsiteY0-254" fmla="*/ 494730 h 7031915"/>
                  <a:gd name="connsiteX1-255" fmla="*/ 6555365 w 8033654"/>
                  <a:gd name="connsiteY1-256" fmla="*/ 531027 h 7031915"/>
                  <a:gd name="connsiteX2-257" fmla="*/ 6556798 w 8033654"/>
                  <a:gd name="connsiteY2-258" fmla="*/ 533489 h 7031915"/>
                  <a:gd name="connsiteX3-259" fmla="*/ 6555247 w 8033654"/>
                  <a:gd name="connsiteY3-260" fmla="*/ 510071 h 7031915"/>
                  <a:gd name="connsiteX4-261" fmla="*/ 6552162 w 8033654"/>
                  <a:gd name="connsiteY4-262" fmla="*/ 494730 h 7031915"/>
                  <a:gd name="connsiteX5-263" fmla="*/ 6529086 w 8033654"/>
                  <a:gd name="connsiteY5-264" fmla="*/ 402424 h 7031915"/>
                  <a:gd name="connsiteX6-265" fmla="*/ 6546753 w 8033654"/>
                  <a:gd name="connsiteY6-266" fmla="*/ 467828 h 7031915"/>
                  <a:gd name="connsiteX7-267" fmla="*/ 6540064 w 8033654"/>
                  <a:gd name="connsiteY7-268" fmla="*/ 434562 h 7031915"/>
                  <a:gd name="connsiteX8-269" fmla="*/ 6529086 w 8033654"/>
                  <a:gd name="connsiteY8-270" fmla="*/ 402424 h 7031915"/>
                  <a:gd name="connsiteX9-271" fmla="*/ 6482461 w 8033654"/>
                  <a:gd name="connsiteY9-272" fmla="*/ 295697 h 7031915"/>
                  <a:gd name="connsiteX10-273" fmla="*/ 6520430 w 8033654"/>
                  <a:gd name="connsiteY10-274" fmla="*/ 377086 h 7031915"/>
                  <a:gd name="connsiteX11-275" fmla="*/ 6515577 w 8033654"/>
                  <a:gd name="connsiteY11-276" fmla="*/ 362878 h 7031915"/>
                  <a:gd name="connsiteX12-277" fmla="*/ 6482461 w 8033654"/>
                  <a:gd name="connsiteY12-278" fmla="*/ 295697 h 7031915"/>
                  <a:gd name="connsiteX13-279" fmla="*/ 2058287 w 8033654"/>
                  <a:gd name="connsiteY13-280" fmla="*/ 0 h 7031915"/>
                  <a:gd name="connsiteX14-281" fmla="*/ 2058326 w 8033654"/>
                  <a:gd name="connsiteY14-282" fmla="*/ 0 h 7031915"/>
                  <a:gd name="connsiteX15-283" fmla="*/ 5971699 w 8033654"/>
                  <a:gd name="connsiteY15-284" fmla="*/ 0 h 7031915"/>
                  <a:gd name="connsiteX16-285" fmla="*/ 5971700 w 8033654"/>
                  <a:gd name="connsiteY16-286" fmla="*/ 0 h 7031915"/>
                  <a:gd name="connsiteX17-287" fmla="*/ 5971740 w 8033654"/>
                  <a:gd name="connsiteY17-288" fmla="*/ 0 h 7031915"/>
                  <a:gd name="connsiteX18-289" fmla="*/ 6090371 w 8033654"/>
                  <a:gd name="connsiteY18-290" fmla="*/ 11959 h 7031915"/>
                  <a:gd name="connsiteX19-291" fmla="*/ 6357004 w 8033654"/>
                  <a:gd name="connsiteY19-292" fmla="*/ 143562 h 7031915"/>
                  <a:gd name="connsiteX20-293" fmla="*/ 6421756 w 8033654"/>
                  <a:gd name="connsiteY20-294" fmla="*/ 209878 h 7031915"/>
                  <a:gd name="connsiteX21-295" fmla="*/ 6426018 w 8033654"/>
                  <a:gd name="connsiteY21-296" fmla="*/ 214243 h 7031915"/>
                  <a:gd name="connsiteX22-297" fmla="*/ 6463356 w 8033654"/>
                  <a:gd name="connsiteY22-298" fmla="*/ 268125 h 7031915"/>
                  <a:gd name="connsiteX23-299" fmla="*/ 6480094 w 8033654"/>
                  <a:gd name="connsiteY23-300" fmla="*/ 292278 h 7031915"/>
                  <a:gd name="connsiteX24-301" fmla="*/ 6490605 w 8033654"/>
                  <a:gd name="connsiteY24-302" fmla="*/ 298322 h 7031915"/>
                  <a:gd name="connsiteX25-303" fmla="*/ 7949332 w 8033654"/>
                  <a:gd name="connsiteY25-304" fmla="*/ 3216682 h 7031915"/>
                  <a:gd name="connsiteX26-305" fmla="*/ 7992299 w 8033654"/>
                  <a:gd name="connsiteY26-306" fmla="*/ 3302616 h 7031915"/>
                  <a:gd name="connsiteX27-307" fmla="*/ 8021693 w 8033654"/>
                  <a:gd name="connsiteY27-308" fmla="*/ 3397306 h 7031915"/>
                  <a:gd name="connsiteX28-309" fmla="*/ 8033654 w 8033654"/>
                  <a:gd name="connsiteY28-310" fmla="*/ 3515957 h 7031915"/>
                  <a:gd name="connsiteX29-311" fmla="*/ 8021693 w 8033654"/>
                  <a:gd name="connsiteY29-312" fmla="*/ 3634608 h 7031915"/>
                  <a:gd name="connsiteX30-313" fmla="*/ 7992299 w 8033654"/>
                  <a:gd name="connsiteY30-314" fmla="*/ 3729298 h 7031915"/>
                  <a:gd name="connsiteX31-315" fmla="*/ 7949332 w 8033654"/>
                  <a:gd name="connsiteY31-316" fmla="*/ 3815232 h 7031915"/>
                  <a:gd name="connsiteX32-317" fmla="*/ 6535055 w 8033654"/>
                  <a:gd name="connsiteY32-318" fmla="*/ 6638796 h 7031915"/>
                  <a:gd name="connsiteX33-319" fmla="*/ 6524461 w 8033654"/>
                  <a:gd name="connsiteY33-320" fmla="*/ 6646190 h 7031915"/>
                  <a:gd name="connsiteX34-321" fmla="*/ 6482456 w 8033654"/>
                  <a:gd name="connsiteY34-322" fmla="*/ 6736229 h 7031915"/>
                  <a:gd name="connsiteX35-323" fmla="*/ 6090371 w 8033654"/>
                  <a:gd name="connsiteY35-324" fmla="*/ 7019956 h 7031915"/>
                  <a:gd name="connsiteX36-325" fmla="*/ 5971740 w 8033654"/>
                  <a:gd name="connsiteY36-326" fmla="*/ 7031915 h 7031915"/>
                  <a:gd name="connsiteX37-327" fmla="*/ 5971700 w 8033654"/>
                  <a:gd name="connsiteY37-328" fmla="*/ 7031915 h 7031915"/>
                  <a:gd name="connsiteX38-329" fmla="*/ 2058326 w 8033654"/>
                  <a:gd name="connsiteY38-330" fmla="*/ 7031915 h 7031915"/>
                  <a:gd name="connsiteX39-331" fmla="*/ 2176958 w 8033654"/>
                  <a:gd name="connsiteY39-332" fmla="*/ 7019956 h 7031915"/>
                  <a:gd name="connsiteX40-333" fmla="*/ 2363588 w 8033654"/>
                  <a:gd name="connsiteY40-334" fmla="*/ 6946684 h 7031915"/>
                  <a:gd name="connsiteX41-335" fmla="*/ 2176957 w 8033654"/>
                  <a:gd name="connsiteY41-336" fmla="*/ 7019956 h 7031915"/>
                  <a:gd name="connsiteX42-337" fmla="*/ 2058326 w 8033654"/>
                  <a:gd name="connsiteY42-338" fmla="*/ 7031915 h 7031915"/>
                  <a:gd name="connsiteX43-339" fmla="*/ 2058286 w 8033654"/>
                  <a:gd name="connsiteY43-340" fmla="*/ 7031915 h 7031915"/>
                  <a:gd name="connsiteX44-341" fmla="*/ 1939655 w 8033654"/>
                  <a:gd name="connsiteY44-342" fmla="*/ 7019956 h 7031915"/>
                  <a:gd name="connsiteX45-343" fmla="*/ 1642007 w 8033654"/>
                  <a:gd name="connsiteY45-344" fmla="*/ 6859480 h 7031915"/>
                  <a:gd name="connsiteX46-345" fmla="*/ 1570173 w 8033654"/>
                  <a:gd name="connsiteY46-346" fmla="*/ 6772417 h 7031915"/>
                  <a:gd name="connsiteX47-347" fmla="*/ 1508795 w 8033654"/>
                  <a:gd name="connsiteY47-348" fmla="*/ 6649661 h 7031915"/>
                  <a:gd name="connsiteX48-349" fmla="*/ 1508794 w 8033654"/>
                  <a:gd name="connsiteY48-350" fmla="*/ 6649657 h 7031915"/>
                  <a:gd name="connsiteX49-351" fmla="*/ 115723 w 8033654"/>
                  <a:gd name="connsiteY49-352" fmla="*/ 3863519 h 7031915"/>
                  <a:gd name="connsiteX50-353" fmla="*/ 115722 w 8033654"/>
                  <a:gd name="connsiteY50-354" fmla="*/ 3863518 h 7031915"/>
                  <a:gd name="connsiteX51-355" fmla="*/ 29470 w 8033654"/>
                  <a:gd name="connsiteY51-356" fmla="*/ 3691014 h 7031915"/>
                  <a:gd name="connsiteX52-357" fmla="*/ 11962 w 8033654"/>
                  <a:gd name="connsiteY52-358" fmla="*/ 3634608 h 7031915"/>
                  <a:gd name="connsiteX53-359" fmla="*/ 0 w 8033654"/>
                  <a:gd name="connsiteY53-360" fmla="*/ 3515957 h 7031915"/>
                  <a:gd name="connsiteX54-361" fmla="*/ 11962 w 8033654"/>
                  <a:gd name="connsiteY54-362" fmla="*/ 3397306 h 7031915"/>
                  <a:gd name="connsiteX55-363" fmla="*/ 29470 w 8033654"/>
                  <a:gd name="connsiteY55-364" fmla="*/ 3340901 h 7031915"/>
                  <a:gd name="connsiteX56-365" fmla="*/ 115722 w 8033654"/>
                  <a:gd name="connsiteY56-366" fmla="*/ 3168396 h 7031915"/>
                  <a:gd name="connsiteX57-367" fmla="*/ 115723 w 8033654"/>
                  <a:gd name="connsiteY57-368" fmla="*/ 3168396 h 7031915"/>
                  <a:gd name="connsiteX58-369" fmla="*/ 1508796 w 8033654"/>
                  <a:gd name="connsiteY58-370" fmla="*/ 382255 h 7031915"/>
                  <a:gd name="connsiteX59-371" fmla="*/ 1570174 w 8033654"/>
                  <a:gd name="connsiteY59-372" fmla="*/ 259499 h 7031915"/>
                  <a:gd name="connsiteX60-373" fmla="*/ 1642008 w 8033654"/>
                  <a:gd name="connsiteY60-374" fmla="*/ 172435 h 7031915"/>
                  <a:gd name="connsiteX61-375" fmla="*/ 1939656 w 8033654"/>
                  <a:gd name="connsiteY61-376" fmla="*/ 11959 h 7031915"/>
                  <a:gd name="connsiteX62-377" fmla="*/ 2058287 w 8033654"/>
                  <a:gd name="connsiteY62-378" fmla="*/ 0 h 7031915"/>
                  <a:gd name="connsiteX0-379" fmla="*/ 6552162 w 8033654"/>
                  <a:gd name="connsiteY0-380" fmla="*/ 494730 h 7031915"/>
                  <a:gd name="connsiteX1-381" fmla="*/ 6555365 w 8033654"/>
                  <a:gd name="connsiteY1-382" fmla="*/ 531027 h 7031915"/>
                  <a:gd name="connsiteX2-383" fmla="*/ 6556798 w 8033654"/>
                  <a:gd name="connsiteY2-384" fmla="*/ 533489 h 7031915"/>
                  <a:gd name="connsiteX3-385" fmla="*/ 6555247 w 8033654"/>
                  <a:gd name="connsiteY3-386" fmla="*/ 510071 h 7031915"/>
                  <a:gd name="connsiteX4-387" fmla="*/ 6552162 w 8033654"/>
                  <a:gd name="connsiteY4-388" fmla="*/ 494730 h 7031915"/>
                  <a:gd name="connsiteX5-389" fmla="*/ 6529086 w 8033654"/>
                  <a:gd name="connsiteY5-390" fmla="*/ 402424 h 7031915"/>
                  <a:gd name="connsiteX6-391" fmla="*/ 6546753 w 8033654"/>
                  <a:gd name="connsiteY6-392" fmla="*/ 467828 h 7031915"/>
                  <a:gd name="connsiteX7-393" fmla="*/ 6540064 w 8033654"/>
                  <a:gd name="connsiteY7-394" fmla="*/ 434562 h 7031915"/>
                  <a:gd name="connsiteX8-395" fmla="*/ 6529086 w 8033654"/>
                  <a:gd name="connsiteY8-396" fmla="*/ 402424 h 7031915"/>
                  <a:gd name="connsiteX9-397" fmla="*/ 6482461 w 8033654"/>
                  <a:gd name="connsiteY9-398" fmla="*/ 295697 h 7031915"/>
                  <a:gd name="connsiteX10-399" fmla="*/ 6520430 w 8033654"/>
                  <a:gd name="connsiteY10-400" fmla="*/ 377086 h 7031915"/>
                  <a:gd name="connsiteX11-401" fmla="*/ 6515577 w 8033654"/>
                  <a:gd name="connsiteY11-402" fmla="*/ 362878 h 7031915"/>
                  <a:gd name="connsiteX12-403" fmla="*/ 6482461 w 8033654"/>
                  <a:gd name="connsiteY12-404" fmla="*/ 295697 h 7031915"/>
                  <a:gd name="connsiteX13-405" fmla="*/ 2058287 w 8033654"/>
                  <a:gd name="connsiteY13-406" fmla="*/ 0 h 7031915"/>
                  <a:gd name="connsiteX14-407" fmla="*/ 2058326 w 8033654"/>
                  <a:gd name="connsiteY14-408" fmla="*/ 0 h 7031915"/>
                  <a:gd name="connsiteX15-409" fmla="*/ 5971699 w 8033654"/>
                  <a:gd name="connsiteY15-410" fmla="*/ 0 h 7031915"/>
                  <a:gd name="connsiteX16-411" fmla="*/ 5971700 w 8033654"/>
                  <a:gd name="connsiteY16-412" fmla="*/ 0 h 7031915"/>
                  <a:gd name="connsiteX17-413" fmla="*/ 5971740 w 8033654"/>
                  <a:gd name="connsiteY17-414" fmla="*/ 0 h 7031915"/>
                  <a:gd name="connsiteX18-415" fmla="*/ 6090371 w 8033654"/>
                  <a:gd name="connsiteY18-416" fmla="*/ 11959 h 7031915"/>
                  <a:gd name="connsiteX19-417" fmla="*/ 6357004 w 8033654"/>
                  <a:gd name="connsiteY19-418" fmla="*/ 143562 h 7031915"/>
                  <a:gd name="connsiteX20-419" fmla="*/ 6421756 w 8033654"/>
                  <a:gd name="connsiteY20-420" fmla="*/ 209878 h 7031915"/>
                  <a:gd name="connsiteX21-421" fmla="*/ 6426018 w 8033654"/>
                  <a:gd name="connsiteY21-422" fmla="*/ 214243 h 7031915"/>
                  <a:gd name="connsiteX22-423" fmla="*/ 6463356 w 8033654"/>
                  <a:gd name="connsiteY22-424" fmla="*/ 268125 h 7031915"/>
                  <a:gd name="connsiteX23-425" fmla="*/ 6480094 w 8033654"/>
                  <a:gd name="connsiteY23-426" fmla="*/ 292278 h 7031915"/>
                  <a:gd name="connsiteX24-427" fmla="*/ 6490605 w 8033654"/>
                  <a:gd name="connsiteY24-428" fmla="*/ 298322 h 7031915"/>
                  <a:gd name="connsiteX25-429" fmla="*/ 7949332 w 8033654"/>
                  <a:gd name="connsiteY25-430" fmla="*/ 3216682 h 7031915"/>
                  <a:gd name="connsiteX26-431" fmla="*/ 7992299 w 8033654"/>
                  <a:gd name="connsiteY26-432" fmla="*/ 3302616 h 7031915"/>
                  <a:gd name="connsiteX27-433" fmla="*/ 8021693 w 8033654"/>
                  <a:gd name="connsiteY27-434" fmla="*/ 3397306 h 7031915"/>
                  <a:gd name="connsiteX28-435" fmla="*/ 8033654 w 8033654"/>
                  <a:gd name="connsiteY28-436" fmla="*/ 3515957 h 7031915"/>
                  <a:gd name="connsiteX29-437" fmla="*/ 8021693 w 8033654"/>
                  <a:gd name="connsiteY29-438" fmla="*/ 3634608 h 7031915"/>
                  <a:gd name="connsiteX30-439" fmla="*/ 7992299 w 8033654"/>
                  <a:gd name="connsiteY30-440" fmla="*/ 3729298 h 7031915"/>
                  <a:gd name="connsiteX31-441" fmla="*/ 7949332 w 8033654"/>
                  <a:gd name="connsiteY31-442" fmla="*/ 3815232 h 7031915"/>
                  <a:gd name="connsiteX32-443" fmla="*/ 6535055 w 8033654"/>
                  <a:gd name="connsiteY32-444" fmla="*/ 6638796 h 7031915"/>
                  <a:gd name="connsiteX33-445" fmla="*/ 6524461 w 8033654"/>
                  <a:gd name="connsiteY33-446" fmla="*/ 6646190 h 7031915"/>
                  <a:gd name="connsiteX34-447" fmla="*/ 6482456 w 8033654"/>
                  <a:gd name="connsiteY34-448" fmla="*/ 6736229 h 7031915"/>
                  <a:gd name="connsiteX35-449" fmla="*/ 6090371 w 8033654"/>
                  <a:gd name="connsiteY35-450" fmla="*/ 7019956 h 7031915"/>
                  <a:gd name="connsiteX36-451" fmla="*/ 5971740 w 8033654"/>
                  <a:gd name="connsiteY36-452" fmla="*/ 7031915 h 7031915"/>
                  <a:gd name="connsiteX37-453" fmla="*/ 5971700 w 8033654"/>
                  <a:gd name="connsiteY37-454" fmla="*/ 7031915 h 7031915"/>
                  <a:gd name="connsiteX38-455" fmla="*/ 2058326 w 8033654"/>
                  <a:gd name="connsiteY38-456" fmla="*/ 7031915 h 7031915"/>
                  <a:gd name="connsiteX39-457" fmla="*/ 2176958 w 8033654"/>
                  <a:gd name="connsiteY39-458" fmla="*/ 7019956 h 7031915"/>
                  <a:gd name="connsiteX40-459" fmla="*/ 2176957 w 8033654"/>
                  <a:gd name="connsiteY40-460" fmla="*/ 7019956 h 7031915"/>
                  <a:gd name="connsiteX41-461" fmla="*/ 2058326 w 8033654"/>
                  <a:gd name="connsiteY41-462" fmla="*/ 7031915 h 7031915"/>
                  <a:gd name="connsiteX42-463" fmla="*/ 2058286 w 8033654"/>
                  <a:gd name="connsiteY42-464" fmla="*/ 7031915 h 7031915"/>
                  <a:gd name="connsiteX43-465" fmla="*/ 1939655 w 8033654"/>
                  <a:gd name="connsiteY43-466" fmla="*/ 7019956 h 7031915"/>
                  <a:gd name="connsiteX44-467" fmla="*/ 1642007 w 8033654"/>
                  <a:gd name="connsiteY44-468" fmla="*/ 6859480 h 7031915"/>
                  <a:gd name="connsiteX45-469" fmla="*/ 1570173 w 8033654"/>
                  <a:gd name="connsiteY45-470" fmla="*/ 6772417 h 7031915"/>
                  <a:gd name="connsiteX46-471" fmla="*/ 1508795 w 8033654"/>
                  <a:gd name="connsiteY46-472" fmla="*/ 6649661 h 7031915"/>
                  <a:gd name="connsiteX47-473" fmla="*/ 1508794 w 8033654"/>
                  <a:gd name="connsiteY47-474" fmla="*/ 6649657 h 7031915"/>
                  <a:gd name="connsiteX48-475" fmla="*/ 115723 w 8033654"/>
                  <a:gd name="connsiteY48-476" fmla="*/ 3863519 h 7031915"/>
                  <a:gd name="connsiteX49-477" fmla="*/ 115722 w 8033654"/>
                  <a:gd name="connsiteY49-478" fmla="*/ 3863518 h 7031915"/>
                  <a:gd name="connsiteX50-479" fmla="*/ 29470 w 8033654"/>
                  <a:gd name="connsiteY50-480" fmla="*/ 3691014 h 7031915"/>
                  <a:gd name="connsiteX51-481" fmla="*/ 11962 w 8033654"/>
                  <a:gd name="connsiteY51-482" fmla="*/ 3634608 h 7031915"/>
                  <a:gd name="connsiteX52-483" fmla="*/ 0 w 8033654"/>
                  <a:gd name="connsiteY52-484" fmla="*/ 3515957 h 7031915"/>
                  <a:gd name="connsiteX53-485" fmla="*/ 11962 w 8033654"/>
                  <a:gd name="connsiteY53-486" fmla="*/ 3397306 h 7031915"/>
                  <a:gd name="connsiteX54-487" fmla="*/ 29470 w 8033654"/>
                  <a:gd name="connsiteY54-488" fmla="*/ 3340901 h 7031915"/>
                  <a:gd name="connsiteX55-489" fmla="*/ 115722 w 8033654"/>
                  <a:gd name="connsiteY55-490" fmla="*/ 3168396 h 7031915"/>
                  <a:gd name="connsiteX56-491" fmla="*/ 115723 w 8033654"/>
                  <a:gd name="connsiteY56-492" fmla="*/ 3168396 h 7031915"/>
                  <a:gd name="connsiteX57-493" fmla="*/ 1508796 w 8033654"/>
                  <a:gd name="connsiteY57-494" fmla="*/ 382255 h 7031915"/>
                  <a:gd name="connsiteX58-495" fmla="*/ 1570174 w 8033654"/>
                  <a:gd name="connsiteY58-496" fmla="*/ 259499 h 7031915"/>
                  <a:gd name="connsiteX59-497" fmla="*/ 1642008 w 8033654"/>
                  <a:gd name="connsiteY59-498" fmla="*/ 172435 h 7031915"/>
                  <a:gd name="connsiteX60-499" fmla="*/ 1939656 w 8033654"/>
                  <a:gd name="connsiteY60-500" fmla="*/ 11959 h 7031915"/>
                  <a:gd name="connsiteX61-501" fmla="*/ 2058287 w 8033654"/>
                  <a:gd name="connsiteY61-502" fmla="*/ 0 h 7031915"/>
                  <a:gd name="connsiteX0-503" fmla="*/ 6552162 w 8033654"/>
                  <a:gd name="connsiteY0-504" fmla="*/ 494730 h 7031915"/>
                  <a:gd name="connsiteX1-505" fmla="*/ 6555365 w 8033654"/>
                  <a:gd name="connsiteY1-506" fmla="*/ 531027 h 7031915"/>
                  <a:gd name="connsiteX2-507" fmla="*/ 6556798 w 8033654"/>
                  <a:gd name="connsiteY2-508" fmla="*/ 533489 h 7031915"/>
                  <a:gd name="connsiteX3-509" fmla="*/ 6555247 w 8033654"/>
                  <a:gd name="connsiteY3-510" fmla="*/ 510071 h 7031915"/>
                  <a:gd name="connsiteX4-511" fmla="*/ 6552162 w 8033654"/>
                  <a:gd name="connsiteY4-512" fmla="*/ 494730 h 7031915"/>
                  <a:gd name="connsiteX5-513" fmla="*/ 6529086 w 8033654"/>
                  <a:gd name="connsiteY5-514" fmla="*/ 402424 h 7031915"/>
                  <a:gd name="connsiteX6-515" fmla="*/ 6540064 w 8033654"/>
                  <a:gd name="connsiteY6-516" fmla="*/ 434562 h 7031915"/>
                  <a:gd name="connsiteX7-517" fmla="*/ 6529086 w 8033654"/>
                  <a:gd name="connsiteY7-518" fmla="*/ 402424 h 7031915"/>
                  <a:gd name="connsiteX8-519" fmla="*/ 6482461 w 8033654"/>
                  <a:gd name="connsiteY8-520" fmla="*/ 295697 h 7031915"/>
                  <a:gd name="connsiteX9-521" fmla="*/ 6520430 w 8033654"/>
                  <a:gd name="connsiteY9-522" fmla="*/ 377086 h 7031915"/>
                  <a:gd name="connsiteX10-523" fmla="*/ 6515577 w 8033654"/>
                  <a:gd name="connsiteY10-524" fmla="*/ 362878 h 7031915"/>
                  <a:gd name="connsiteX11-525" fmla="*/ 6482461 w 8033654"/>
                  <a:gd name="connsiteY11-526" fmla="*/ 295697 h 7031915"/>
                  <a:gd name="connsiteX12-527" fmla="*/ 2058287 w 8033654"/>
                  <a:gd name="connsiteY12-528" fmla="*/ 0 h 7031915"/>
                  <a:gd name="connsiteX13-529" fmla="*/ 2058326 w 8033654"/>
                  <a:gd name="connsiteY13-530" fmla="*/ 0 h 7031915"/>
                  <a:gd name="connsiteX14-531" fmla="*/ 5971699 w 8033654"/>
                  <a:gd name="connsiteY14-532" fmla="*/ 0 h 7031915"/>
                  <a:gd name="connsiteX15-533" fmla="*/ 5971700 w 8033654"/>
                  <a:gd name="connsiteY15-534" fmla="*/ 0 h 7031915"/>
                  <a:gd name="connsiteX16-535" fmla="*/ 5971740 w 8033654"/>
                  <a:gd name="connsiteY16-536" fmla="*/ 0 h 7031915"/>
                  <a:gd name="connsiteX17-537" fmla="*/ 6090371 w 8033654"/>
                  <a:gd name="connsiteY17-538" fmla="*/ 11959 h 7031915"/>
                  <a:gd name="connsiteX18-539" fmla="*/ 6357004 w 8033654"/>
                  <a:gd name="connsiteY18-540" fmla="*/ 143562 h 7031915"/>
                  <a:gd name="connsiteX19-541" fmla="*/ 6421756 w 8033654"/>
                  <a:gd name="connsiteY19-542" fmla="*/ 209878 h 7031915"/>
                  <a:gd name="connsiteX20-543" fmla="*/ 6426018 w 8033654"/>
                  <a:gd name="connsiteY20-544" fmla="*/ 214243 h 7031915"/>
                  <a:gd name="connsiteX21-545" fmla="*/ 6463356 w 8033654"/>
                  <a:gd name="connsiteY21-546" fmla="*/ 268125 h 7031915"/>
                  <a:gd name="connsiteX22-547" fmla="*/ 6480094 w 8033654"/>
                  <a:gd name="connsiteY22-548" fmla="*/ 292278 h 7031915"/>
                  <a:gd name="connsiteX23-549" fmla="*/ 6490605 w 8033654"/>
                  <a:gd name="connsiteY23-550" fmla="*/ 298322 h 7031915"/>
                  <a:gd name="connsiteX24-551" fmla="*/ 7949332 w 8033654"/>
                  <a:gd name="connsiteY24-552" fmla="*/ 3216682 h 7031915"/>
                  <a:gd name="connsiteX25-553" fmla="*/ 7992299 w 8033654"/>
                  <a:gd name="connsiteY25-554" fmla="*/ 3302616 h 7031915"/>
                  <a:gd name="connsiteX26-555" fmla="*/ 8021693 w 8033654"/>
                  <a:gd name="connsiteY26-556" fmla="*/ 3397306 h 7031915"/>
                  <a:gd name="connsiteX27-557" fmla="*/ 8033654 w 8033654"/>
                  <a:gd name="connsiteY27-558" fmla="*/ 3515957 h 7031915"/>
                  <a:gd name="connsiteX28-559" fmla="*/ 8021693 w 8033654"/>
                  <a:gd name="connsiteY28-560" fmla="*/ 3634608 h 7031915"/>
                  <a:gd name="connsiteX29-561" fmla="*/ 7992299 w 8033654"/>
                  <a:gd name="connsiteY29-562" fmla="*/ 3729298 h 7031915"/>
                  <a:gd name="connsiteX30-563" fmla="*/ 7949332 w 8033654"/>
                  <a:gd name="connsiteY30-564" fmla="*/ 3815232 h 7031915"/>
                  <a:gd name="connsiteX31-565" fmla="*/ 6535055 w 8033654"/>
                  <a:gd name="connsiteY31-566" fmla="*/ 6638796 h 7031915"/>
                  <a:gd name="connsiteX32-567" fmla="*/ 6524461 w 8033654"/>
                  <a:gd name="connsiteY32-568" fmla="*/ 6646190 h 7031915"/>
                  <a:gd name="connsiteX33-569" fmla="*/ 6482456 w 8033654"/>
                  <a:gd name="connsiteY33-570" fmla="*/ 6736229 h 7031915"/>
                  <a:gd name="connsiteX34-571" fmla="*/ 6090371 w 8033654"/>
                  <a:gd name="connsiteY34-572" fmla="*/ 7019956 h 7031915"/>
                  <a:gd name="connsiteX35-573" fmla="*/ 5971740 w 8033654"/>
                  <a:gd name="connsiteY35-574" fmla="*/ 7031915 h 7031915"/>
                  <a:gd name="connsiteX36-575" fmla="*/ 5971700 w 8033654"/>
                  <a:gd name="connsiteY36-576" fmla="*/ 7031915 h 7031915"/>
                  <a:gd name="connsiteX37-577" fmla="*/ 2058326 w 8033654"/>
                  <a:gd name="connsiteY37-578" fmla="*/ 7031915 h 7031915"/>
                  <a:gd name="connsiteX38-579" fmla="*/ 2176958 w 8033654"/>
                  <a:gd name="connsiteY38-580" fmla="*/ 7019956 h 7031915"/>
                  <a:gd name="connsiteX39-581" fmla="*/ 2176957 w 8033654"/>
                  <a:gd name="connsiteY39-582" fmla="*/ 7019956 h 7031915"/>
                  <a:gd name="connsiteX40-583" fmla="*/ 2058326 w 8033654"/>
                  <a:gd name="connsiteY40-584" fmla="*/ 7031915 h 7031915"/>
                  <a:gd name="connsiteX41-585" fmla="*/ 2058286 w 8033654"/>
                  <a:gd name="connsiteY41-586" fmla="*/ 7031915 h 7031915"/>
                  <a:gd name="connsiteX42-587" fmla="*/ 1939655 w 8033654"/>
                  <a:gd name="connsiteY42-588" fmla="*/ 7019956 h 7031915"/>
                  <a:gd name="connsiteX43-589" fmla="*/ 1642007 w 8033654"/>
                  <a:gd name="connsiteY43-590" fmla="*/ 6859480 h 7031915"/>
                  <a:gd name="connsiteX44-591" fmla="*/ 1570173 w 8033654"/>
                  <a:gd name="connsiteY44-592" fmla="*/ 6772417 h 7031915"/>
                  <a:gd name="connsiteX45-593" fmla="*/ 1508795 w 8033654"/>
                  <a:gd name="connsiteY45-594" fmla="*/ 6649661 h 7031915"/>
                  <a:gd name="connsiteX46-595" fmla="*/ 1508794 w 8033654"/>
                  <a:gd name="connsiteY46-596" fmla="*/ 6649657 h 7031915"/>
                  <a:gd name="connsiteX47-597" fmla="*/ 115723 w 8033654"/>
                  <a:gd name="connsiteY47-598" fmla="*/ 3863519 h 7031915"/>
                  <a:gd name="connsiteX48-599" fmla="*/ 115722 w 8033654"/>
                  <a:gd name="connsiteY48-600" fmla="*/ 3863518 h 7031915"/>
                  <a:gd name="connsiteX49-601" fmla="*/ 29470 w 8033654"/>
                  <a:gd name="connsiteY49-602" fmla="*/ 3691014 h 7031915"/>
                  <a:gd name="connsiteX50-603" fmla="*/ 11962 w 8033654"/>
                  <a:gd name="connsiteY50-604" fmla="*/ 3634608 h 7031915"/>
                  <a:gd name="connsiteX51-605" fmla="*/ 0 w 8033654"/>
                  <a:gd name="connsiteY51-606" fmla="*/ 3515957 h 7031915"/>
                  <a:gd name="connsiteX52-607" fmla="*/ 11962 w 8033654"/>
                  <a:gd name="connsiteY52-608" fmla="*/ 3397306 h 7031915"/>
                  <a:gd name="connsiteX53-609" fmla="*/ 29470 w 8033654"/>
                  <a:gd name="connsiteY53-610" fmla="*/ 3340901 h 7031915"/>
                  <a:gd name="connsiteX54-611" fmla="*/ 115722 w 8033654"/>
                  <a:gd name="connsiteY54-612" fmla="*/ 3168396 h 7031915"/>
                  <a:gd name="connsiteX55-613" fmla="*/ 115723 w 8033654"/>
                  <a:gd name="connsiteY55-614" fmla="*/ 3168396 h 7031915"/>
                  <a:gd name="connsiteX56-615" fmla="*/ 1508796 w 8033654"/>
                  <a:gd name="connsiteY56-616" fmla="*/ 382255 h 7031915"/>
                  <a:gd name="connsiteX57-617" fmla="*/ 1570174 w 8033654"/>
                  <a:gd name="connsiteY57-618" fmla="*/ 259499 h 7031915"/>
                  <a:gd name="connsiteX58-619" fmla="*/ 1642008 w 8033654"/>
                  <a:gd name="connsiteY58-620" fmla="*/ 172435 h 7031915"/>
                  <a:gd name="connsiteX59-621" fmla="*/ 1939656 w 8033654"/>
                  <a:gd name="connsiteY59-622" fmla="*/ 11959 h 7031915"/>
                  <a:gd name="connsiteX60-623" fmla="*/ 2058287 w 8033654"/>
                  <a:gd name="connsiteY60-624" fmla="*/ 0 h 7031915"/>
                  <a:gd name="connsiteX0-625" fmla="*/ 6555247 w 8033654"/>
                  <a:gd name="connsiteY0-626" fmla="*/ 510071 h 7031915"/>
                  <a:gd name="connsiteX1-627" fmla="*/ 6555365 w 8033654"/>
                  <a:gd name="connsiteY1-628" fmla="*/ 531027 h 7031915"/>
                  <a:gd name="connsiteX2-629" fmla="*/ 6556798 w 8033654"/>
                  <a:gd name="connsiteY2-630" fmla="*/ 533489 h 7031915"/>
                  <a:gd name="connsiteX3-631" fmla="*/ 6555247 w 8033654"/>
                  <a:gd name="connsiteY3-632" fmla="*/ 510071 h 7031915"/>
                  <a:gd name="connsiteX4-633" fmla="*/ 6529086 w 8033654"/>
                  <a:gd name="connsiteY4-634" fmla="*/ 402424 h 7031915"/>
                  <a:gd name="connsiteX5-635" fmla="*/ 6540064 w 8033654"/>
                  <a:gd name="connsiteY5-636" fmla="*/ 434562 h 7031915"/>
                  <a:gd name="connsiteX6-637" fmla="*/ 6529086 w 8033654"/>
                  <a:gd name="connsiteY6-638" fmla="*/ 402424 h 7031915"/>
                  <a:gd name="connsiteX7-639" fmla="*/ 6482461 w 8033654"/>
                  <a:gd name="connsiteY7-640" fmla="*/ 295697 h 7031915"/>
                  <a:gd name="connsiteX8-641" fmla="*/ 6520430 w 8033654"/>
                  <a:gd name="connsiteY8-642" fmla="*/ 377086 h 7031915"/>
                  <a:gd name="connsiteX9-643" fmla="*/ 6515577 w 8033654"/>
                  <a:gd name="connsiteY9-644" fmla="*/ 362878 h 7031915"/>
                  <a:gd name="connsiteX10-645" fmla="*/ 6482461 w 8033654"/>
                  <a:gd name="connsiteY10-646" fmla="*/ 295697 h 7031915"/>
                  <a:gd name="connsiteX11-647" fmla="*/ 2058287 w 8033654"/>
                  <a:gd name="connsiteY11-648" fmla="*/ 0 h 7031915"/>
                  <a:gd name="connsiteX12-649" fmla="*/ 2058326 w 8033654"/>
                  <a:gd name="connsiteY12-650" fmla="*/ 0 h 7031915"/>
                  <a:gd name="connsiteX13-651" fmla="*/ 5971699 w 8033654"/>
                  <a:gd name="connsiteY13-652" fmla="*/ 0 h 7031915"/>
                  <a:gd name="connsiteX14-653" fmla="*/ 5971700 w 8033654"/>
                  <a:gd name="connsiteY14-654" fmla="*/ 0 h 7031915"/>
                  <a:gd name="connsiteX15-655" fmla="*/ 5971740 w 8033654"/>
                  <a:gd name="connsiteY15-656" fmla="*/ 0 h 7031915"/>
                  <a:gd name="connsiteX16-657" fmla="*/ 6090371 w 8033654"/>
                  <a:gd name="connsiteY16-658" fmla="*/ 11959 h 7031915"/>
                  <a:gd name="connsiteX17-659" fmla="*/ 6357004 w 8033654"/>
                  <a:gd name="connsiteY17-660" fmla="*/ 143562 h 7031915"/>
                  <a:gd name="connsiteX18-661" fmla="*/ 6421756 w 8033654"/>
                  <a:gd name="connsiteY18-662" fmla="*/ 209878 h 7031915"/>
                  <a:gd name="connsiteX19-663" fmla="*/ 6426018 w 8033654"/>
                  <a:gd name="connsiteY19-664" fmla="*/ 214243 h 7031915"/>
                  <a:gd name="connsiteX20-665" fmla="*/ 6463356 w 8033654"/>
                  <a:gd name="connsiteY20-666" fmla="*/ 268125 h 7031915"/>
                  <a:gd name="connsiteX21-667" fmla="*/ 6480094 w 8033654"/>
                  <a:gd name="connsiteY21-668" fmla="*/ 292278 h 7031915"/>
                  <a:gd name="connsiteX22-669" fmla="*/ 6490605 w 8033654"/>
                  <a:gd name="connsiteY22-670" fmla="*/ 298322 h 7031915"/>
                  <a:gd name="connsiteX23-671" fmla="*/ 7949332 w 8033654"/>
                  <a:gd name="connsiteY23-672" fmla="*/ 3216682 h 7031915"/>
                  <a:gd name="connsiteX24-673" fmla="*/ 7992299 w 8033654"/>
                  <a:gd name="connsiteY24-674" fmla="*/ 3302616 h 7031915"/>
                  <a:gd name="connsiteX25-675" fmla="*/ 8021693 w 8033654"/>
                  <a:gd name="connsiteY25-676" fmla="*/ 3397306 h 7031915"/>
                  <a:gd name="connsiteX26-677" fmla="*/ 8033654 w 8033654"/>
                  <a:gd name="connsiteY26-678" fmla="*/ 3515957 h 7031915"/>
                  <a:gd name="connsiteX27-679" fmla="*/ 8021693 w 8033654"/>
                  <a:gd name="connsiteY27-680" fmla="*/ 3634608 h 7031915"/>
                  <a:gd name="connsiteX28-681" fmla="*/ 7992299 w 8033654"/>
                  <a:gd name="connsiteY28-682" fmla="*/ 3729298 h 7031915"/>
                  <a:gd name="connsiteX29-683" fmla="*/ 7949332 w 8033654"/>
                  <a:gd name="connsiteY29-684" fmla="*/ 3815232 h 7031915"/>
                  <a:gd name="connsiteX30-685" fmla="*/ 6535055 w 8033654"/>
                  <a:gd name="connsiteY30-686" fmla="*/ 6638796 h 7031915"/>
                  <a:gd name="connsiteX31-687" fmla="*/ 6524461 w 8033654"/>
                  <a:gd name="connsiteY31-688" fmla="*/ 6646190 h 7031915"/>
                  <a:gd name="connsiteX32-689" fmla="*/ 6482456 w 8033654"/>
                  <a:gd name="connsiteY32-690" fmla="*/ 6736229 h 7031915"/>
                  <a:gd name="connsiteX33-691" fmla="*/ 6090371 w 8033654"/>
                  <a:gd name="connsiteY33-692" fmla="*/ 7019956 h 7031915"/>
                  <a:gd name="connsiteX34-693" fmla="*/ 5971740 w 8033654"/>
                  <a:gd name="connsiteY34-694" fmla="*/ 7031915 h 7031915"/>
                  <a:gd name="connsiteX35-695" fmla="*/ 5971700 w 8033654"/>
                  <a:gd name="connsiteY35-696" fmla="*/ 7031915 h 7031915"/>
                  <a:gd name="connsiteX36-697" fmla="*/ 2058326 w 8033654"/>
                  <a:gd name="connsiteY36-698" fmla="*/ 7031915 h 7031915"/>
                  <a:gd name="connsiteX37-699" fmla="*/ 2176958 w 8033654"/>
                  <a:gd name="connsiteY37-700" fmla="*/ 7019956 h 7031915"/>
                  <a:gd name="connsiteX38-701" fmla="*/ 2176957 w 8033654"/>
                  <a:gd name="connsiteY38-702" fmla="*/ 7019956 h 7031915"/>
                  <a:gd name="connsiteX39-703" fmla="*/ 2058326 w 8033654"/>
                  <a:gd name="connsiteY39-704" fmla="*/ 7031915 h 7031915"/>
                  <a:gd name="connsiteX40-705" fmla="*/ 2058286 w 8033654"/>
                  <a:gd name="connsiteY40-706" fmla="*/ 7031915 h 7031915"/>
                  <a:gd name="connsiteX41-707" fmla="*/ 1939655 w 8033654"/>
                  <a:gd name="connsiteY41-708" fmla="*/ 7019956 h 7031915"/>
                  <a:gd name="connsiteX42-709" fmla="*/ 1642007 w 8033654"/>
                  <a:gd name="connsiteY42-710" fmla="*/ 6859480 h 7031915"/>
                  <a:gd name="connsiteX43-711" fmla="*/ 1570173 w 8033654"/>
                  <a:gd name="connsiteY43-712" fmla="*/ 6772417 h 7031915"/>
                  <a:gd name="connsiteX44-713" fmla="*/ 1508795 w 8033654"/>
                  <a:gd name="connsiteY44-714" fmla="*/ 6649661 h 7031915"/>
                  <a:gd name="connsiteX45-715" fmla="*/ 1508794 w 8033654"/>
                  <a:gd name="connsiteY45-716" fmla="*/ 6649657 h 7031915"/>
                  <a:gd name="connsiteX46-717" fmla="*/ 115723 w 8033654"/>
                  <a:gd name="connsiteY46-718" fmla="*/ 3863519 h 7031915"/>
                  <a:gd name="connsiteX47-719" fmla="*/ 115722 w 8033654"/>
                  <a:gd name="connsiteY47-720" fmla="*/ 3863518 h 7031915"/>
                  <a:gd name="connsiteX48-721" fmla="*/ 29470 w 8033654"/>
                  <a:gd name="connsiteY48-722" fmla="*/ 3691014 h 7031915"/>
                  <a:gd name="connsiteX49-723" fmla="*/ 11962 w 8033654"/>
                  <a:gd name="connsiteY49-724" fmla="*/ 3634608 h 7031915"/>
                  <a:gd name="connsiteX50-725" fmla="*/ 0 w 8033654"/>
                  <a:gd name="connsiteY50-726" fmla="*/ 3515957 h 7031915"/>
                  <a:gd name="connsiteX51-727" fmla="*/ 11962 w 8033654"/>
                  <a:gd name="connsiteY51-728" fmla="*/ 3397306 h 7031915"/>
                  <a:gd name="connsiteX52-729" fmla="*/ 29470 w 8033654"/>
                  <a:gd name="connsiteY52-730" fmla="*/ 3340901 h 7031915"/>
                  <a:gd name="connsiteX53-731" fmla="*/ 115722 w 8033654"/>
                  <a:gd name="connsiteY53-732" fmla="*/ 3168396 h 7031915"/>
                  <a:gd name="connsiteX54-733" fmla="*/ 115723 w 8033654"/>
                  <a:gd name="connsiteY54-734" fmla="*/ 3168396 h 7031915"/>
                  <a:gd name="connsiteX55-735" fmla="*/ 1508796 w 8033654"/>
                  <a:gd name="connsiteY55-736" fmla="*/ 382255 h 7031915"/>
                  <a:gd name="connsiteX56-737" fmla="*/ 1570174 w 8033654"/>
                  <a:gd name="connsiteY56-738" fmla="*/ 259499 h 7031915"/>
                  <a:gd name="connsiteX57-739" fmla="*/ 1642008 w 8033654"/>
                  <a:gd name="connsiteY57-740" fmla="*/ 172435 h 7031915"/>
                  <a:gd name="connsiteX58-741" fmla="*/ 1939656 w 8033654"/>
                  <a:gd name="connsiteY58-742" fmla="*/ 11959 h 7031915"/>
                  <a:gd name="connsiteX59-743" fmla="*/ 2058287 w 8033654"/>
                  <a:gd name="connsiteY59-744" fmla="*/ 0 h 7031915"/>
                  <a:gd name="connsiteX0-745" fmla="*/ 6556798 w 8033654"/>
                  <a:gd name="connsiteY0-746" fmla="*/ 533489 h 7031915"/>
                  <a:gd name="connsiteX1-747" fmla="*/ 6555365 w 8033654"/>
                  <a:gd name="connsiteY1-748" fmla="*/ 531027 h 7031915"/>
                  <a:gd name="connsiteX2-749" fmla="*/ 6556798 w 8033654"/>
                  <a:gd name="connsiteY2-750" fmla="*/ 533489 h 7031915"/>
                  <a:gd name="connsiteX3-751" fmla="*/ 6529086 w 8033654"/>
                  <a:gd name="connsiteY3-752" fmla="*/ 402424 h 7031915"/>
                  <a:gd name="connsiteX4-753" fmla="*/ 6540064 w 8033654"/>
                  <a:gd name="connsiteY4-754" fmla="*/ 434562 h 7031915"/>
                  <a:gd name="connsiteX5-755" fmla="*/ 6529086 w 8033654"/>
                  <a:gd name="connsiteY5-756" fmla="*/ 402424 h 7031915"/>
                  <a:gd name="connsiteX6-757" fmla="*/ 6482461 w 8033654"/>
                  <a:gd name="connsiteY6-758" fmla="*/ 295697 h 7031915"/>
                  <a:gd name="connsiteX7-759" fmla="*/ 6520430 w 8033654"/>
                  <a:gd name="connsiteY7-760" fmla="*/ 377086 h 7031915"/>
                  <a:gd name="connsiteX8-761" fmla="*/ 6515577 w 8033654"/>
                  <a:gd name="connsiteY8-762" fmla="*/ 362878 h 7031915"/>
                  <a:gd name="connsiteX9-763" fmla="*/ 6482461 w 8033654"/>
                  <a:gd name="connsiteY9-764" fmla="*/ 295697 h 7031915"/>
                  <a:gd name="connsiteX10-765" fmla="*/ 2058287 w 8033654"/>
                  <a:gd name="connsiteY10-766" fmla="*/ 0 h 7031915"/>
                  <a:gd name="connsiteX11-767" fmla="*/ 2058326 w 8033654"/>
                  <a:gd name="connsiteY11-768" fmla="*/ 0 h 7031915"/>
                  <a:gd name="connsiteX12-769" fmla="*/ 5971699 w 8033654"/>
                  <a:gd name="connsiteY12-770" fmla="*/ 0 h 7031915"/>
                  <a:gd name="connsiteX13-771" fmla="*/ 5971700 w 8033654"/>
                  <a:gd name="connsiteY13-772" fmla="*/ 0 h 7031915"/>
                  <a:gd name="connsiteX14-773" fmla="*/ 5971740 w 8033654"/>
                  <a:gd name="connsiteY14-774" fmla="*/ 0 h 7031915"/>
                  <a:gd name="connsiteX15-775" fmla="*/ 6090371 w 8033654"/>
                  <a:gd name="connsiteY15-776" fmla="*/ 11959 h 7031915"/>
                  <a:gd name="connsiteX16-777" fmla="*/ 6357004 w 8033654"/>
                  <a:gd name="connsiteY16-778" fmla="*/ 143562 h 7031915"/>
                  <a:gd name="connsiteX17-779" fmla="*/ 6421756 w 8033654"/>
                  <a:gd name="connsiteY17-780" fmla="*/ 209878 h 7031915"/>
                  <a:gd name="connsiteX18-781" fmla="*/ 6426018 w 8033654"/>
                  <a:gd name="connsiteY18-782" fmla="*/ 214243 h 7031915"/>
                  <a:gd name="connsiteX19-783" fmla="*/ 6463356 w 8033654"/>
                  <a:gd name="connsiteY19-784" fmla="*/ 268125 h 7031915"/>
                  <a:gd name="connsiteX20-785" fmla="*/ 6480094 w 8033654"/>
                  <a:gd name="connsiteY20-786" fmla="*/ 292278 h 7031915"/>
                  <a:gd name="connsiteX21-787" fmla="*/ 6490605 w 8033654"/>
                  <a:gd name="connsiteY21-788" fmla="*/ 298322 h 7031915"/>
                  <a:gd name="connsiteX22-789" fmla="*/ 7949332 w 8033654"/>
                  <a:gd name="connsiteY22-790" fmla="*/ 3216682 h 7031915"/>
                  <a:gd name="connsiteX23-791" fmla="*/ 7992299 w 8033654"/>
                  <a:gd name="connsiteY23-792" fmla="*/ 3302616 h 7031915"/>
                  <a:gd name="connsiteX24-793" fmla="*/ 8021693 w 8033654"/>
                  <a:gd name="connsiteY24-794" fmla="*/ 3397306 h 7031915"/>
                  <a:gd name="connsiteX25-795" fmla="*/ 8033654 w 8033654"/>
                  <a:gd name="connsiteY25-796" fmla="*/ 3515957 h 7031915"/>
                  <a:gd name="connsiteX26-797" fmla="*/ 8021693 w 8033654"/>
                  <a:gd name="connsiteY26-798" fmla="*/ 3634608 h 7031915"/>
                  <a:gd name="connsiteX27-799" fmla="*/ 7992299 w 8033654"/>
                  <a:gd name="connsiteY27-800" fmla="*/ 3729298 h 7031915"/>
                  <a:gd name="connsiteX28-801" fmla="*/ 7949332 w 8033654"/>
                  <a:gd name="connsiteY28-802" fmla="*/ 3815232 h 7031915"/>
                  <a:gd name="connsiteX29-803" fmla="*/ 6535055 w 8033654"/>
                  <a:gd name="connsiteY29-804" fmla="*/ 6638796 h 7031915"/>
                  <a:gd name="connsiteX30-805" fmla="*/ 6524461 w 8033654"/>
                  <a:gd name="connsiteY30-806" fmla="*/ 6646190 h 7031915"/>
                  <a:gd name="connsiteX31-807" fmla="*/ 6482456 w 8033654"/>
                  <a:gd name="connsiteY31-808" fmla="*/ 6736229 h 7031915"/>
                  <a:gd name="connsiteX32-809" fmla="*/ 6090371 w 8033654"/>
                  <a:gd name="connsiteY32-810" fmla="*/ 7019956 h 7031915"/>
                  <a:gd name="connsiteX33-811" fmla="*/ 5971740 w 8033654"/>
                  <a:gd name="connsiteY33-812" fmla="*/ 7031915 h 7031915"/>
                  <a:gd name="connsiteX34-813" fmla="*/ 5971700 w 8033654"/>
                  <a:gd name="connsiteY34-814" fmla="*/ 7031915 h 7031915"/>
                  <a:gd name="connsiteX35-815" fmla="*/ 2058326 w 8033654"/>
                  <a:gd name="connsiteY35-816" fmla="*/ 7031915 h 7031915"/>
                  <a:gd name="connsiteX36-817" fmla="*/ 2176958 w 8033654"/>
                  <a:gd name="connsiteY36-818" fmla="*/ 7019956 h 7031915"/>
                  <a:gd name="connsiteX37-819" fmla="*/ 2176957 w 8033654"/>
                  <a:gd name="connsiteY37-820" fmla="*/ 7019956 h 7031915"/>
                  <a:gd name="connsiteX38-821" fmla="*/ 2058326 w 8033654"/>
                  <a:gd name="connsiteY38-822" fmla="*/ 7031915 h 7031915"/>
                  <a:gd name="connsiteX39-823" fmla="*/ 2058286 w 8033654"/>
                  <a:gd name="connsiteY39-824" fmla="*/ 7031915 h 7031915"/>
                  <a:gd name="connsiteX40-825" fmla="*/ 1939655 w 8033654"/>
                  <a:gd name="connsiteY40-826" fmla="*/ 7019956 h 7031915"/>
                  <a:gd name="connsiteX41-827" fmla="*/ 1642007 w 8033654"/>
                  <a:gd name="connsiteY41-828" fmla="*/ 6859480 h 7031915"/>
                  <a:gd name="connsiteX42-829" fmla="*/ 1570173 w 8033654"/>
                  <a:gd name="connsiteY42-830" fmla="*/ 6772417 h 7031915"/>
                  <a:gd name="connsiteX43-831" fmla="*/ 1508795 w 8033654"/>
                  <a:gd name="connsiteY43-832" fmla="*/ 6649661 h 7031915"/>
                  <a:gd name="connsiteX44-833" fmla="*/ 1508794 w 8033654"/>
                  <a:gd name="connsiteY44-834" fmla="*/ 6649657 h 7031915"/>
                  <a:gd name="connsiteX45-835" fmla="*/ 115723 w 8033654"/>
                  <a:gd name="connsiteY45-836" fmla="*/ 3863519 h 7031915"/>
                  <a:gd name="connsiteX46-837" fmla="*/ 115722 w 8033654"/>
                  <a:gd name="connsiteY46-838" fmla="*/ 3863518 h 7031915"/>
                  <a:gd name="connsiteX47-839" fmla="*/ 29470 w 8033654"/>
                  <a:gd name="connsiteY47-840" fmla="*/ 3691014 h 7031915"/>
                  <a:gd name="connsiteX48-841" fmla="*/ 11962 w 8033654"/>
                  <a:gd name="connsiteY48-842" fmla="*/ 3634608 h 7031915"/>
                  <a:gd name="connsiteX49-843" fmla="*/ 0 w 8033654"/>
                  <a:gd name="connsiteY49-844" fmla="*/ 3515957 h 7031915"/>
                  <a:gd name="connsiteX50-845" fmla="*/ 11962 w 8033654"/>
                  <a:gd name="connsiteY50-846" fmla="*/ 3397306 h 7031915"/>
                  <a:gd name="connsiteX51-847" fmla="*/ 29470 w 8033654"/>
                  <a:gd name="connsiteY51-848" fmla="*/ 3340901 h 7031915"/>
                  <a:gd name="connsiteX52-849" fmla="*/ 115722 w 8033654"/>
                  <a:gd name="connsiteY52-850" fmla="*/ 3168396 h 7031915"/>
                  <a:gd name="connsiteX53-851" fmla="*/ 115723 w 8033654"/>
                  <a:gd name="connsiteY53-852" fmla="*/ 3168396 h 7031915"/>
                  <a:gd name="connsiteX54-853" fmla="*/ 1508796 w 8033654"/>
                  <a:gd name="connsiteY54-854" fmla="*/ 382255 h 7031915"/>
                  <a:gd name="connsiteX55-855" fmla="*/ 1570174 w 8033654"/>
                  <a:gd name="connsiteY55-856" fmla="*/ 259499 h 7031915"/>
                  <a:gd name="connsiteX56-857" fmla="*/ 1642008 w 8033654"/>
                  <a:gd name="connsiteY56-858" fmla="*/ 172435 h 7031915"/>
                  <a:gd name="connsiteX57-859" fmla="*/ 1939656 w 8033654"/>
                  <a:gd name="connsiteY57-860" fmla="*/ 11959 h 7031915"/>
                  <a:gd name="connsiteX58-861" fmla="*/ 2058287 w 8033654"/>
                  <a:gd name="connsiteY58-862" fmla="*/ 0 h 7031915"/>
                  <a:gd name="connsiteX0-863" fmla="*/ 6529086 w 8033654"/>
                  <a:gd name="connsiteY0-864" fmla="*/ 402424 h 7031915"/>
                  <a:gd name="connsiteX1-865" fmla="*/ 6540064 w 8033654"/>
                  <a:gd name="connsiteY1-866" fmla="*/ 434562 h 7031915"/>
                  <a:gd name="connsiteX2-867" fmla="*/ 6529086 w 8033654"/>
                  <a:gd name="connsiteY2-868" fmla="*/ 402424 h 7031915"/>
                  <a:gd name="connsiteX3-869" fmla="*/ 6482461 w 8033654"/>
                  <a:gd name="connsiteY3-870" fmla="*/ 295697 h 7031915"/>
                  <a:gd name="connsiteX4-871" fmla="*/ 6520430 w 8033654"/>
                  <a:gd name="connsiteY4-872" fmla="*/ 377086 h 7031915"/>
                  <a:gd name="connsiteX5-873" fmla="*/ 6515577 w 8033654"/>
                  <a:gd name="connsiteY5-874" fmla="*/ 362878 h 7031915"/>
                  <a:gd name="connsiteX6-875" fmla="*/ 6482461 w 8033654"/>
                  <a:gd name="connsiteY6-876" fmla="*/ 295697 h 7031915"/>
                  <a:gd name="connsiteX7-877" fmla="*/ 2058287 w 8033654"/>
                  <a:gd name="connsiteY7-878" fmla="*/ 0 h 7031915"/>
                  <a:gd name="connsiteX8-879" fmla="*/ 2058326 w 8033654"/>
                  <a:gd name="connsiteY8-880" fmla="*/ 0 h 7031915"/>
                  <a:gd name="connsiteX9-881" fmla="*/ 5971699 w 8033654"/>
                  <a:gd name="connsiteY9-882" fmla="*/ 0 h 7031915"/>
                  <a:gd name="connsiteX10-883" fmla="*/ 5971700 w 8033654"/>
                  <a:gd name="connsiteY10-884" fmla="*/ 0 h 7031915"/>
                  <a:gd name="connsiteX11-885" fmla="*/ 5971740 w 8033654"/>
                  <a:gd name="connsiteY11-886" fmla="*/ 0 h 7031915"/>
                  <a:gd name="connsiteX12-887" fmla="*/ 6090371 w 8033654"/>
                  <a:gd name="connsiteY12-888" fmla="*/ 11959 h 7031915"/>
                  <a:gd name="connsiteX13-889" fmla="*/ 6357004 w 8033654"/>
                  <a:gd name="connsiteY13-890" fmla="*/ 143562 h 7031915"/>
                  <a:gd name="connsiteX14-891" fmla="*/ 6421756 w 8033654"/>
                  <a:gd name="connsiteY14-892" fmla="*/ 209878 h 7031915"/>
                  <a:gd name="connsiteX15-893" fmla="*/ 6426018 w 8033654"/>
                  <a:gd name="connsiteY15-894" fmla="*/ 214243 h 7031915"/>
                  <a:gd name="connsiteX16-895" fmla="*/ 6463356 w 8033654"/>
                  <a:gd name="connsiteY16-896" fmla="*/ 268125 h 7031915"/>
                  <a:gd name="connsiteX17-897" fmla="*/ 6480094 w 8033654"/>
                  <a:gd name="connsiteY17-898" fmla="*/ 292278 h 7031915"/>
                  <a:gd name="connsiteX18-899" fmla="*/ 6490605 w 8033654"/>
                  <a:gd name="connsiteY18-900" fmla="*/ 298322 h 7031915"/>
                  <a:gd name="connsiteX19-901" fmla="*/ 7949332 w 8033654"/>
                  <a:gd name="connsiteY19-902" fmla="*/ 3216682 h 7031915"/>
                  <a:gd name="connsiteX20-903" fmla="*/ 7992299 w 8033654"/>
                  <a:gd name="connsiteY20-904" fmla="*/ 3302616 h 7031915"/>
                  <a:gd name="connsiteX21-905" fmla="*/ 8021693 w 8033654"/>
                  <a:gd name="connsiteY21-906" fmla="*/ 3397306 h 7031915"/>
                  <a:gd name="connsiteX22-907" fmla="*/ 8033654 w 8033654"/>
                  <a:gd name="connsiteY22-908" fmla="*/ 3515957 h 7031915"/>
                  <a:gd name="connsiteX23-909" fmla="*/ 8021693 w 8033654"/>
                  <a:gd name="connsiteY23-910" fmla="*/ 3634608 h 7031915"/>
                  <a:gd name="connsiteX24-911" fmla="*/ 7992299 w 8033654"/>
                  <a:gd name="connsiteY24-912" fmla="*/ 3729298 h 7031915"/>
                  <a:gd name="connsiteX25-913" fmla="*/ 7949332 w 8033654"/>
                  <a:gd name="connsiteY25-914" fmla="*/ 3815232 h 7031915"/>
                  <a:gd name="connsiteX26-915" fmla="*/ 6535055 w 8033654"/>
                  <a:gd name="connsiteY26-916" fmla="*/ 6638796 h 7031915"/>
                  <a:gd name="connsiteX27-917" fmla="*/ 6524461 w 8033654"/>
                  <a:gd name="connsiteY27-918" fmla="*/ 6646190 h 7031915"/>
                  <a:gd name="connsiteX28-919" fmla="*/ 6482456 w 8033654"/>
                  <a:gd name="connsiteY28-920" fmla="*/ 6736229 h 7031915"/>
                  <a:gd name="connsiteX29-921" fmla="*/ 6090371 w 8033654"/>
                  <a:gd name="connsiteY29-922" fmla="*/ 7019956 h 7031915"/>
                  <a:gd name="connsiteX30-923" fmla="*/ 5971740 w 8033654"/>
                  <a:gd name="connsiteY30-924" fmla="*/ 7031915 h 7031915"/>
                  <a:gd name="connsiteX31-925" fmla="*/ 5971700 w 8033654"/>
                  <a:gd name="connsiteY31-926" fmla="*/ 7031915 h 7031915"/>
                  <a:gd name="connsiteX32-927" fmla="*/ 2058326 w 8033654"/>
                  <a:gd name="connsiteY32-928" fmla="*/ 7031915 h 7031915"/>
                  <a:gd name="connsiteX33-929" fmla="*/ 2176958 w 8033654"/>
                  <a:gd name="connsiteY33-930" fmla="*/ 7019956 h 7031915"/>
                  <a:gd name="connsiteX34-931" fmla="*/ 2176957 w 8033654"/>
                  <a:gd name="connsiteY34-932" fmla="*/ 7019956 h 7031915"/>
                  <a:gd name="connsiteX35-933" fmla="*/ 2058326 w 8033654"/>
                  <a:gd name="connsiteY35-934" fmla="*/ 7031915 h 7031915"/>
                  <a:gd name="connsiteX36-935" fmla="*/ 2058286 w 8033654"/>
                  <a:gd name="connsiteY36-936" fmla="*/ 7031915 h 7031915"/>
                  <a:gd name="connsiteX37-937" fmla="*/ 1939655 w 8033654"/>
                  <a:gd name="connsiteY37-938" fmla="*/ 7019956 h 7031915"/>
                  <a:gd name="connsiteX38-939" fmla="*/ 1642007 w 8033654"/>
                  <a:gd name="connsiteY38-940" fmla="*/ 6859480 h 7031915"/>
                  <a:gd name="connsiteX39-941" fmla="*/ 1570173 w 8033654"/>
                  <a:gd name="connsiteY39-942" fmla="*/ 6772417 h 7031915"/>
                  <a:gd name="connsiteX40-943" fmla="*/ 1508795 w 8033654"/>
                  <a:gd name="connsiteY40-944" fmla="*/ 6649661 h 7031915"/>
                  <a:gd name="connsiteX41-945" fmla="*/ 1508794 w 8033654"/>
                  <a:gd name="connsiteY41-946" fmla="*/ 6649657 h 7031915"/>
                  <a:gd name="connsiteX42-947" fmla="*/ 115723 w 8033654"/>
                  <a:gd name="connsiteY42-948" fmla="*/ 3863519 h 7031915"/>
                  <a:gd name="connsiteX43-949" fmla="*/ 115722 w 8033654"/>
                  <a:gd name="connsiteY43-950" fmla="*/ 3863518 h 7031915"/>
                  <a:gd name="connsiteX44-951" fmla="*/ 29470 w 8033654"/>
                  <a:gd name="connsiteY44-952" fmla="*/ 3691014 h 7031915"/>
                  <a:gd name="connsiteX45-953" fmla="*/ 11962 w 8033654"/>
                  <a:gd name="connsiteY45-954" fmla="*/ 3634608 h 7031915"/>
                  <a:gd name="connsiteX46-955" fmla="*/ 0 w 8033654"/>
                  <a:gd name="connsiteY46-956" fmla="*/ 3515957 h 7031915"/>
                  <a:gd name="connsiteX47-957" fmla="*/ 11962 w 8033654"/>
                  <a:gd name="connsiteY47-958" fmla="*/ 3397306 h 7031915"/>
                  <a:gd name="connsiteX48-959" fmla="*/ 29470 w 8033654"/>
                  <a:gd name="connsiteY48-960" fmla="*/ 3340901 h 7031915"/>
                  <a:gd name="connsiteX49-961" fmla="*/ 115722 w 8033654"/>
                  <a:gd name="connsiteY49-962" fmla="*/ 3168396 h 7031915"/>
                  <a:gd name="connsiteX50-963" fmla="*/ 115723 w 8033654"/>
                  <a:gd name="connsiteY50-964" fmla="*/ 3168396 h 7031915"/>
                  <a:gd name="connsiteX51-965" fmla="*/ 1508796 w 8033654"/>
                  <a:gd name="connsiteY51-966" fmla="*/ 382255 h 7031915"/>
                  <a:gd name="connsiteX52-967" fmla="*/ 1570174 w 8033654"/>
                  <a:gd name="connsiteY52-968" fmla="*/ 259499 h 7031915"/>
                  <a:gd name="connsiteX53-969" fmla="*/ 1642008 w 8033654"/>
                  <a:gd name="connsiteY53-970" fmla="*/ 172435 h 7031915"/>
                  <a:gd name="connsiteX54-971" fmla="*/ 1939656 w 8033654"/>
                  <a:gd name="connsiteY54-972" fmla="*/ 11959 h 7031915"/>
                  <a:gd name="connsiteX55-973" fmla="*/ 2058287 w 8033654"/>
                  <a:gd name="connsiteY55-974" fmla="*/ 0 h 7031915"/>
                  <a:gd name="connsiteX0-975" fmla="*/ 6529086 w 8033654"/>
                  <a:gd name="connsiteY0-976" fmla="*/ 402424 h 7031915"/>
                  <a:gd name="connsiteX1-977" fmla="*/ 6540064 w 8033654"/>
                  <a:gd name="connsiteY1-978" fmla="*/ 434562 h 7031915"/>
                  <a:gd name="connsiteX2-979" fmla="*/ 6529086 w 8033654"/>
                  <a:gd name="connsiteY2-980" fmla="*/ 402424 h 7031915"/>
                  <a:gd name="connsiteX3-981" fmla="*/ 6482461 w 8033654"/>
                  <a:gd name="connsiteY3-982" fmla="*/ 295697 h 7031915"/>
                  <a:gd name="connsiteX4-983" fmla="*/ 6520430 w 8033654"/>
                  <a:gd name="connsiteY4-984" fmla="*/ 377086 h 7031915"/>
                  <a:gd name="connsiteX5-985" fmla="*/ 6515577 w 8033654"/>
                  <a:gd name="connsiteY5-986" fmla="*/ 362878 h 7031915"/>
                  <a:gd name="connsiteX6-987" fmla="*/ 6482461 w 8033654"/>
                  <a:gd name="connsiteY6-988" fmla="*/ 295697 h 7031915"/>
                  <a:gd name="connsiteX7-989" fmla="*/ 2058287 w 8033654"/>
                  <a:gd name="connsiteY7-990" fmla="*/ 0 h 7031915"/>
                  <a:gd name="connsiteX8-991" fmla="*/ 2058326 w 8033654"/>
                  <a:gd name="connsiteY8-992" fmla="*/ 0 h 7031915"/>
                  <a:gd name="connsiteX9-993" fmla="*/ 5971699 w 8033654"/>
                  <a:gd name="connsiteY9-994" fmla="*/ 0 h 7031915"/>
                  <a:gd name="connsiteX10-995" fmla="*/ 5971700 w 8033654"/>
                  <a:gd name="connsiteY10-996" fmla="*/ 0 h 7031915"/>
                  <a:gd name="connsiteX11-997" fmla="*/ 5971740 w 8033654"/>
                  <a:gd name="connsiteY11-998" fmla="*/ 0 h 7031915"/>
                  <a:gd name="connsiteX12-999" fmla="*/ 6090371 w 8033654"/>
                  <a:gd name="connsiteY12-1000" fmla="*/ 11959 h 7031915"/>
                  <a:gd name="connsiteX13-1001" fmla="*/ 6357004 w 8033654"/>
                  <a:gd name="connsiteY13-1002" fmla="*/ 143562 h 7031915"/>
                  <a:gd name="connsiteX14-1003" fmla="*/ 6421756 w 8033654"/>
                  <a:gd name="connsiteY14-1004" fmla="*/ 209878 h 7031915"/>
                  <a:gd name="connsiteX15-1005" fmla="*/ 6426018 w 8033654"/>
                  <a:gd name="connsiteY15-1006" fmla="*/ 214243 h 7031915"/>
                  <a:gd name="connsiteX16-1007" fmla="*/ 6463356 w 8033654"/>
                  <a:gd name="connsiteY16-1008" fmla="*/ 268125 h 7031915"/>
                  <a:gd name="connsiteX17-1009" fmla="*/ 6480094 w 8033654"/>
                  <a:gd name="connsiteY17-1010" fmla="*/ 292278 h 7031915"/>
                  <a:gd name="connsiteX18-1011" fmla="*/ 7949332 w 8033654"/>
                  <a:gd name="connsiteY18-1012" fmla="*/ 3216682 h 7031915"/>
                  <a:gd name="connsiteX19-1013" fmla="*/ 7992299 w 8033654"/>
                  <a:gd name="connsiteY19-1014" fmla="*/ 3302616 h 7031915"/>
                  <a:gd name="connsiteX20-1015" fmla="*/ 8021693 w 8033654"/>
                  <a:gd name="connsiteY20-1016" fmla="*/ 3397306 h 7031915"/>
                  <a:gd name="connsiteX21-1017" fmla="*/ 8033654 w 8033654"/>
                  <a:gd name="connsiteY21-1018" fmla="*/ 3515957 h 7031915"/>
                  <a:gd name="connsiteX22-1019" fmla="*/ 8021693 w 8033654"/>
                  <a:gd name="connsiteY22-1020" fmla="*/ 3634608 h 7031915"/>
                  <a:gd name="connsiteX23-1021" fmla="*/ 7992299 w 8033654"/>
                  <a:gd name="connsiteY23-1022" fmla="*/ 3729298 h 7031915"/>
                  <a:gd name="connsiteX24-1023" fmla="*/ 7949332 w 8033654"/>
                  <a:gd name="connsiteY24-1024" fmla="*/ 3815232 h 7031915"/>
                  <a:gd name="connsiteX25-1025" fmla="*/ 6535055 w 8033654"/>
                  <a:gd name="connsiteY25-1026" fmla="*/ 6638796 h 7031915"/>
                  <a:gd name="connsiteX26-1027" fmla="*/ 6524461 w 8033654"/>
                  <a:gd name="connsiteY26-1028" fmla="*/ 6646190 h 7031915"/>
                  <a:gd name="connsiteX27-1029" fmla="*/ 6482456 w 8033654"/>
                  <a:gd name="connsiteY27-1030" fmla="*/ 6736229 h 7031915"/>
                  <a:gd name="connsiteX28-1031" fmla="*/ 6090371 w 8033654"/>
                  <a:gd name="connsiteY28-1032" fmla="*/ 7019956 h 7031915"/>
                  <a:gd name="connsiteX29-1033" fmla="*/ 5971740 w 8033654"/>
                  <a:gd name="connsiteY29-1034" fmla="*/ 7031915 h 7031915"/>
                  <a:gd name="connsiteX30-1035" fmla="*/ 5971700 w 8033654"/>
                  <a:gd name="connsiteY30-1036" fmla="*/ 7031915 h 7031915"/>
                  <a:gd name="connsiteX31-1037" fmla="*/ 2058326 w 8033654"/>
                  <a:gd name="connsiteY31-1038" fmla="*/ 7031915 h 7031915"/>
                  <a:gd name="connsiteX32-1039" fmla="*/ 2176958 w 8033654"/>
                  <a:gd name="connsiteY32-1040" fmla="*/ 7019956 h 7031915"/>
                  <a:gd name="connsiteX33-1041" fmla="*/ 2176957 w 8033654"/>
                  <a:gd name="connsiteY33-1042" fmla="*/ 7019956 h 7031915"/>
                  <a:gd name="connsiteX34-1043" fmla="*/ 2058326 w 8033654"/>
                  <a:gd name="connsiteY34-1044" fmla="*/ 7031915 h 7031915"/>
                  <a:gd name="connsiteX35-1045" fmla="*/ 2058286 w 8033654"/>
                  <a:gd name="connsiteY35-1046" fmla="*/ 7031915 h 7031915"/>
                  <a:gd name="connsiteX36-1047" fmla="*/ 1939655 w 8033654"/>
                  <a:gd name="connsiteY36-1048" fmla="*/ 7019956 h 7031915"/>
                  <a:gd name="connsiteX37-1049" fmla="*/ 1642007 w 8033654"/>
                  <a:gd name="connsiteY37-1050" fmla="*/ 6859480 h 7031915"/>
                  <a:gd name="connsiteX38-1051" fmla="*/ 1570173 w 8033654"/>
                  <a:gd name="connsiteY38-1052" fmla="*/ 6772417 h 7031915"/>
                  <a:gd name="connsiteX39-1053" fmla="*/ 1508795 w 8033654"/>
                  <a:gd name="connsiteY39-1054" fmla="*/ 6649661 h 7031915"/>
                  <a:gd name="connsiteX40-1055" fmla="*/ 1508794 w 8033654"/>
                  <a:gd name="connsiteY40-1056" fmla="*/ 6649657 h 7031915"/>
                  <a:gd name="connsiteX41-1057" fmla="*/ 115723 w 8033654"/>
                  <a:gd name="connsiteY41-1058" fmla="*/ 3863519 h 7031915"/>
                  <a:gd name="connsiteX42-1059" fmla="*/ 115722 w 8033654"/>
                  <a:gd name="connsiteY42-1060" fmla="*/ 3863518 h 7031915"/>
                  <a:gd name="connsiteX43-1061" fmla="*/ 29470 w 8033654"/>
                  <a:gd name="connsiteY43-1062" fmla="*/ 3691014 h 7031915"/>
                  <a:gd name="connsiteX44-1063" fmla="*/ 11962 w 8033654"/>
                  <a:gd name="connsiteY44-1064" fmla="*/ 3634608 h 7031915"/>
                  <a:gd name="connsiteX45-1065" fmla="*/ 0 w 8033654"/>
                  <a:gd name="connsiteY45-1066" fmla="*/ 3515957 h 7031915"/>
                  <a:gd name="connsiteX46-1067" fmla="*/ 11962 w 8033654"/>
                  <a:gd name="connsiteY46-1068" fmla="*/ 3397306 h 7031915"/>
                  <a:gd name="connsiteX47-1069" fmla="*/ 29470 w 8033654"/>
                  <a:gd name="connsiteY47-1070" fmla="*/ 3340901 h 7031915"/>
                  <a:gd name="connsiteX48-1071" fmla="*/ 115722 w 8033654"/>
                  <a:gd name="connsiteY48-1072" fmla="*/ 3168396 h 7031915"/>
                  <a:gd name="connsiteX49-1073" fmla="*/ 115723 w 8033654"/>
                  <a:gd name="connsiteY49-1074" fmla="*/ 3168396 h 7031915"/>
                  <a:gd name="connsiteX50-1075" fmla="*/ 1508796 w 8033654"/>
                  <a:gd name="connsiteY50-1076" fmla="*/ 382255 h 7031915"/>
                  <a:gd name="connsiteX51-1077" fmla="*/ 1570174 w 8033654"/>
                  <a:gd name="connsiteY51-1078" fmla="*/ 259499 h 7031915"/>
                  <a:gd name="connsiteX52-1079" fmla="*/ 1642008 w 8033654"/>
                  <a:gd name="connsiteY52-1080" fmla="*/ 172435 h 7031915"/>
                  <a:gd name="connsiteX53-1081" fmla="*/ 1939656 w 8033654"/>
                  <a:gd name="connsiteY53-1082" fmla="*/ 11959 h 7031915"/>
                  <a:gd name="connsiteX54-1083" fmla="*/ 2058287 w 8033654"/>
                  <a:gd name="connsiteY54-1084" fmla="*/ 0 h 7031915"/>
                  <a:gd name="connsiteX0-1085" fmla="*/ 6529086 w 8033654"/>
                  <a:gd name="connsiteY0-1086" fmla="*/ 402424 h 7031915"/>
                  <a:gd name="connsiteX1-1087" fmla="*/ 6540064 w 8033654"/>
                  <a:gd name="connsiteY1-1088" fmla="*/ 434562 h 7031915"/>
                  <a:gd name="connsiteX2-1089" fmla="*/ 6529086 w 8033654"/>
                  <a:gd name="connsiteY2-1090" fmla="*/ 402424 h 7031915"/>
                  <a:gd name="connsiteX3-1091" fmla="*/ 6482461 w 8033654"/>
                  <a:gd name="connsiteY3-1092" fmla="*/ 295697 h 7031915"/>
                  <a:gd name="connsiteX4-1093" fmla="*/ 6520430 w 8033654"/>
                  <a:gd name="connsiteY4-1094" fmla="*/ 377086 h 7031915"/>
                  <a:gd name="connsiteX5-1095" fmla="*/ 6482461 w 8033654"/>
                  <a:gd name="connsiteY5-1096" fmla="*/ 295697 h 7031915"/>
                  <a:gd name="connsiteX6-1097" fmla="*/ 2058287 w 8033654"/>
                  <a:gd name="connsiteY6-1098" fmla="*/ 0 h 7031915"/>
                  <a:gd name="connsiteX7-1099" fmla="*/ 2058326 w 8033654"/>
                  <a:gd name="connsiteY7-1100" fmla="*/ 0 h 7031915"/>
                  <a:gd name="connsiteX8-1101" fmla="*/ 5971699 w 8033654"/>
                  <a:gd name="connsiteY8-1102" fmla="*/ 0 h 7031915"/>
                  <a:gd name="connsiteX9-1103" fmla="*/ 5971700 w 8033654"/>
                  <a:gd name="connsiteY9-1104" fmla="*/ 0 h 7031915"/>
                  <a:gd name="connsiteX10-1105" fmla="*/ 5971740 w 8033654"/>
                  <a:gd name="connsiteY10-1106" fmla="*/ 0 h 7031915"/>
                  <a:gd name="connsiteX11-1107" fmla="*/ 6090371 w 8033654"/>
                  <a:gd name="connsiteY11-1108" fmla="*/ 11959 h 7031915"/>
                  <a:gd name="connsiteX12-1109" fmla="*/ 6357004 w 8033654"/>
                  <a:gd name="connsiteY12-1110" fmla="*/ 143562 h 7031915"/>
                  <a:gd name="connsiteX13-1111" fmla="*/ 6421756 w 8033654"/>
                  <a:gd name="connsiteY13-1112" fmla="*/ 209878 h 7031915"/>
                  <a:gd name="connsiteX14-1113" fmla="*/ 6426018 w 8033654"/>
                  <a:gd name="connsiteY14-1114" fmla="*/ 214243 h 7031915"/>
                  <a:gd name="connsiteX15-1115" fmla="*/ 6463356 w 8033654"/>
                  <a:gd name="connsiteY15-1116" fmla="*/ 268125 h 7031915"/>
                  <a:gd name="connsiteX16-1117" fmla="*/ 6480094 w 8033654"/>
                  <a:gd name="connsiteY16-1118" fmla="*/ 292278 h 7031915"/>
                  <a:gd name="connsiteX17-1119" fmla="*/ 7949332 w 8033654"/>
                  <a:gd name="connsiteY17-1120" fmla="*/ 3216682 h 7031915"/>
                  <a:gd name="connsiteX18-1121" fmla="*/ 7992299 w 8033654"/>
                  <a:gd name="connsiteY18-1122" fmla="*/ 3302616 h 7031915"/>
                  <a:gd name="connsiteX19-1123" fmla="*/ 8021693 w 8033654"/>
                  <a:gd name="connsiteY19-1124" fmla="*/ 3397306 h 7031915"/>
                  <a:gd name="connsiteX20-1125" fmla="*/ 8033654 w 8033654"/>
                  <a:gd name="connsiteY20-1126" fmla="*/ 3515957 h 7031915"/>
                  <a:gd name="connsiteX21-1127" fmla="*/ 8021693 w 8033654"/>
                  <a:gd name="connsiteY21-1128" fmla="*/ 3634608 h 7031915"/>
                  <a:gd name="connsiteX22-1129" fmla="*/ 7992299 w 8033654"/>
                  <a:gd name="connsiteY22-1130" fmla="*/ 3729298 h 7031915"/>
                  <a:gd name="connsiteX23-1131" fmla="*/ 7949332 w 8033654"/>
                  <a:gd name="connsiteY23-1132" fmla="*/ 3815232 h 7031915"/>
                  <a:gd name="connsiteX24-1133" fmla="*/ 6535055 w 8033654"/>
                  <a:gd name="connsiteY24-1134" fmla="*/ 6638796 h 7031915"/>
                  <a:gd name="connsiteX25-1135" fmla="*/ 6524461 w 8033654"/>
                  <a:gd name="connsiteY25-1136" fmla="*/ 6646190 h 7031915"/>
                  <a:gd name="connsiteX26-1137" fmla="*/ 6482456 w 8033654"/>
                  <a:gd name="connsiteY26-1138" fmla="*/ 6736229 h 7031915"/>
                  <a:gd name="connsiteX27-1139" fmla="*/ 6090371 w 8033654"/>
                  <a:gd name="connsiteY27-1140" fmla="*/ 7019956 h 7031915"/>
                  <a:gd name="connsiteX28-1141" fmla="*/ 5971740 w 8033654"/>
                  <a:gd name="connsiteY28-1142" fmla="*/ 7031915 h 7031915"/>
                  <a:gd name="connsiteX29-1143" fmla="*/ 5971700 w 8033654"/>
                  <a:gd name="connsiteY29-1144" fmla="*/ 7031915 h 7031915"/>
                  <a:gd name="connsiteX30-1145" fmla="*/ 2058326 w 8033654"/>
                  <a:gd name="connsiteY30-1146" fmla="*/ 7031915 h 7031915"/>
                  <a:gd name="connsiteX31-1147" fmla="*/ 2176958 w 8033654"/>
                  <a:gd name="connsiteY31-1148" fmla="*/ 7019956 h 7031915"/>
                  <a:gd name="connsiteX32-1149" fmla="*/ 2176957 w 8033654"/>
                  <a:gd name="connsiteY32-1150" fmla="*/ 7019956 h 7031915"/>
                  <a:gd name="connsiteX33-1151" fmla="*/ 2058326 w 8033654"/>
                  <a:gd name="connsiteY33-1152" fmla="*/ 7031915 h 7031915"/>
                  <a:gd name="connsiteX34-1153" fmla="*/ 2058286 w 8033654"/>
                  <a:gd name="connsiteY34-1154" fmla="*/ 7031915 h 7031915"/>
                  <a:gd name="connsiteX35-1155" fmla="*/ 1939655 w 8033654"/>
                  <a:gd name="connsiteY35-1156" fmla="*/ 7019956 h 7031915"/>
                  <a:gd name="connsiteX36-1157" fmla="*/ 1642007 w 8033654"/>
                  <a:gd name="connsiteY36-1158" fmla="*/ 6859480 h 7031915"/>
                  <a:gd name="connsiteX37-1159" fmla="*/ 1570173 w 8033654"/>
                  <a:gd name="connsiteY37-1160" fmla="*/ 6772417 h 7031915"/>
                  <a:gd name="connsiteX38-1161" fmla="*/ 1508795 w 8033654"/>
                  <a:gd name="connsiteY38-1162" fmla="*/ 6649661 h 7031915"/>
                  <a:gd name="connsiteX39-1163" fmla="*/ 1508794 w 8033654"/>
                  <a:gd name="connsiteY39-1164" fmla="*/ 6649657 h 7031915"/>
                  <a:gd name="connsiteX40-1165" fmla="*/ 115723 w 8033654"/>
                  <a:gd name="connsiteY40-1166" fmla="*/ 3863519 h 7031915"/>
                  <a:gd name="connsiteX41-1167" fmla="*/ 115722 w 8033654"/>
                  <a:gd name="connsiteY41-1168" fmla="*/ 3863518 h 7031915"/>
                  <a:gd name="connsiteX42-1169" fmla="*/ 29470 w 8033654"/>
                  <a:gd name="connsiteY42-1170" fmla="*/ 3691014 h 7031915"/>
                  <a:gd name="connsiteX43-1171" fmla="*/ 11962 w 8033654"/>
                  <a:gd name="connsiteY43-1172" fmla="*/ 3634608 h 7031915"/>
                  <a:gd name="connsiteX44-1173" fmla="*/ 0 w 8033654"/>
                  <a:gd name="connsiteY44-1174" fmla="*/ 3515957 h 7031915"/>
                  <a:gd name="connsiteX45-1175" fmla="*/ 11962 w 8033654"/>
                  <a:gd name="connsiteY45-1176" fmla="*/ 3397306 h 7031915"/>
                  <a:gd name="connsiteX46-1177" fmla="*/ 29470 w 8033654"/>
                  <a:gd name="connsiteY46-1178" fmla="*/ 3340901 h 7031915"/>
                  <a:gd name="connsiteX47-1179" fmla="*/ 115722 w 8033654"/>
                  <a:gd name="connsiteY47-1180" fmla="*/ 3168396 h 7031915"/>
                  <a:gd name="connsiteX48-1181" fmla="*/ 115723 w 8033654"/>
                  <a:gd name="connsiteY48-1182" fmla="*/ 3168396 h 7031915"/>
                  <a:gd name="connsiteX49-1183" fmla="*/ 1508796 w 8033654"/>
                  <a:gd name="connsiteY49-1184" fmla="*/ 382255 h 7031915"/>
                  <a:gd name="connsiteX50-1185" fmla="*/ 1570174 w 8033654"/>
                  <a:gd name="connsiteY50-1186" fmla="*/ 259499 h 7031915"/>
                  <a:gd name="connsiteX51-1187" fmla="*/ 1642008 w 8033654"/>
                  <a:gd name="connsiteY51-1188" fmla="*/ 172435 h 7031915"/>
                  <a:gd name="connsiteX52-1189" fmla="*/ 1939656 w 8033654"/>
                  <a:gd name="connsiteY52-1190" fmla="*/ 11959 h 7031915"/>
                  <a:gd name="connsiteX53-1191" fmla="*/ 2058287 w 8033654"/>
                  <a:gd name="connsiteY53-1192" fmla="*/ 0 h 7031915"/>
                  <a:gd name="connsiteX0-1193" fmla="*/ 6529086 w 8033654"/>
                  <a:gd name="connsiteY0-1194" fmla="*/ 402424 h 7031915"/>
                  <a:gd name="connsiteX1-1195" fmla="*/ 6540064 w 8033654"/>
                  <a:gd name="connsiteY1-1196" fmla="*/ 434562 h 7031915"/>
                  <a:gd name="connsiteX2-1197" fmla="*/ 6529086 w 8033654"/>
                  <a:gd name="connsiteY2-1198" fmla="*/ 402424 h 7031915"/>
                  <a:gd name="connsiteX3-1199" fmla="*/ 2058287 w 8033654"/>
                  <a:gd name="connsiteY3-1200" fmla="*/ 0 h 7031915"/>
                  <a:gd name="connsiteX4-1201" fmla="*/ 2058326 w 8033654"/>
                  <a:gd name="connsiteY4-1202" fmla="*/ 0 h 7031915"/>
                  <a:gd name="connsiteX5-1203" fmla="*/ 5971699 w 8033654"/>
                  <a:gd name="connsiteY5-1204" fmla="*/ 0 h 7031915"/>
                  <a:gd name="connsiteX6-1205" fmla="*/ 5971700 w 8033654"/>
                  <a:gd name="connsiteY6-1206" fmla="*/ 0 h 7031915"/>
                  <a:gd name="connsiteX7-1207" fmla="*/ 5971740 w 8033654"/>
                  <a:gd name="connsiteY7-1208" fmla="*/ 0 h 7031915"/>
                  <a:gd name="connsiteX8-1209" fmla="*/ 6090371 w 8033654"/>
                  <a:gd name="connsiteY8-1210" fmla="*/ 11959 h 7031915"/>
                  <a:gd name="connsiteX9-1211" fmla="*/ 6357004 w 8033654"/>
                  <a:gd name="connsiteY9-1212" fmla="*/ 143562 h 7031915"/>
                  <a:gd name="connsiteX10-1213" fmla="*/ 6421756 w 8033654"/>
                  <a:gd name="connsiteY10-1214" fmla="*/ 209878 h 7031915"/>
                  <a:gd name="connsiteX11-1215" fmla="*/ 6426018 w 8033654"/>
                  <a:gd name="connsiteY11-1216" fmla="*/ 214243 h 7031915"/>
                  <a:gd name="connsiteX12-1217" fmla="*/ 6463356 w 8033654"/>
                  <a:gd name="connsiteY12-1218" fmla="*/ 268125 h 7031915"/>
                  <a:gd name="connsiteX13-1219" fmla="*/ 6480094 w 8033654"/>
                  <a:gd name="connsiteY13-1220" fmla="*/ 292278 h 7031915"/>
                  <a:gd name="connsiteX14-1221" fmla="*/ 7949332 w 8033654"/>
                  <a:gd name="connsiteY14-1222" fmla="*/ 3216682 h 7031915"/>
                  <a:gd name="connsiteX15-1223" fmla="*/ 7992299 w 8033654"/>
                  <a:gd name="connsiteY15-1224" fmla="*/ 3302616 h 7031915"/>
                  <a:gd name="connsiteX16-1225" fmla="*/ 8021693 w 8033654"/>
                  <a:gd name="connsiteY16-1226" fmla="*/ 3397306 h 7031915"/>
                  <a:gd name="connsiteX17-1227" fmla="*/ 8033654 w 8033654"/>
                  <a:gd name="connsiteY17-1228" fmla="*/ 3515957 h 7031915"/>
                  <a:gd name="connsiteX18-1229" fmla="*/ 8021693 w 8033654"/>
                  <a:gd name="connsiteY18-1230" fmla="*/ 3634608 h 7031915"/>
                  <a:gd name="connsiteX19-1231" fmla="*/ 7992299 w 8033654"/>
                  <a:gd name="connsiteY19-1232" fmla="*/ 3729298 h 7031915"/>
                  <a:gd name="connsiteX20-1233" fmla="*/ 7949332 w 8033654"/>
                  <a:gd name="connsiteY20-1234" fmla="*/ 3815232 h 7031915"/>
                  <a:gd name="connsiteX21-1235" fmla="*/ 6535055 w 8033654"/>
                  <a:gd name="connsiteY21-1236" fmla="*/ 6638796 h 7031915"/>
                  <a:gd name="connsiteX22-1237" fmla="*/ 6524461 w 8033654"/>
                  <a:gd name="connsiteY22-1238" fmla="*/ 6646190 h 7031915"/>
                  <a:gd name="connsiteX23-1239" fmla="*/ 6482456 w 8033654"/>
                  <a:gd name="connsiteY23-1240" fmla="*/ 6736229 h 7031915"/>
                  <a:gd name="connsiteX24-1241" fmla="*/ 6090371 w 8033654"/>
                  <a:gd name="connsiteY24-1242" fmla="*/ 7019956 h 7031915"/>
                  <a:gd name="connsiteX25-1243" fmla="*/ 5971740 w 8033654"/>
                  <a:gd name="connsiteY25-1244" fmla="*/ 7031915 h 7031915"/>
                  <a:gd name="connsiteX26-1245" fmla="*/ 5971700 w 8033654"/>
                  <a:gd name="connsiteY26-1246" fmla="*/ 7031915 h 7031915"/>
                  <a:gd name="connsiteX27-1247" fmla="*/ 2058326 w 8033654"/>
                  <a:gd name="connsiteY27-1248" fmla="*/ 7031915 h 7031915"/>
                  <a:gd name="connsiteX28-1249" fmla="*/ 2176958 w 8033654"/>
                  <a:gd name="connsiteY28-1250" fmla="*/ 7019956 h 7031915"/>
                  <a:gd name="connsiteX29-1251" fmla="*/ 2176957 w 8033654"/>
                  <a:gd name="connsiteY29-1252" fmla="*/ 7019956 h 7031915"/>
                  <a:gd name="connsiteX30-1253" fmla="*/ 2058326 w 8033654"/>
                  <a:gd name="connsiteY30-1254" fmla="*/ 7031915 h 7031915"/>
                  <a:gd name="connsiteX31-1255" fmla="*/ 2058286 w 8033654"/>
                  <a:gd name="connsiteY31-1256" fmla="*/ 7031915 h 7031915"/>
                  <a:gd name="connsiteX32-1257" fmla="*/ 1939655 w 8033654"/>
                  <a:gd name="connsiteY32-1258" fmla="*/ 7019956 h 7031915"/>
                  <a:gd name="connsiteX33-1259" fmla="*/ 1642007 w 8033654"/>
                  <a:gd name="connsiteY33-1260" fmla="*/ 6859480 h 7031915"/>
                  <a:gd name="connsiteX34-1261" fmla="*/ 1570173 w 8033654"/>
                  <a:gd name="connsiteY34-1262" fmla="*/ 6772417 h 7031915"/>
                  <a:gd name="connsiteX35-1263" fmla="*/ 1508795 w 8033654"/>
                  <a:gd name="connsiteY35-1264" fmla="*/ 6649661 h 7031915"/>
                  <a:gd name="connsiteX36-1265" fmla="*/ 1508794 w 8033654"/>
                  <a:gd name="connsiteY36-1266" fmla="*/ 6649657 h 7031915"/>
                  <a:gd name="connsiteX37-1267" fmla="*/ 115723 w 8033654"/>
                  <a:gd name="connsiteY37-1268" fmla="*/ 3863519 h 7031915"/>
                  <a:gd name="connsiteX38-1269" fmla="*/ 115722 w 8033654"/>
                  <a:gd name="connsiteY38-1270" fmla="*/ 3863518 h 7031915"/>
                  <a:gd name="connsiteX39-1271" fmla="*/ 29470 w 8033654"/>
                  <a:gd name="connsiteY39-1272" fmla="*/ 3691014 h 7031915"/>
                  <a:gd name="connsiteX40-1273" fmla="*/ 11962 w 8033654"/>
                  <a:gd name="connsiteY40-1274" fmla="*/ 3634608 h 7031915"/>
                  <a:gd name="connsiteX41-1275" fmla="*/ 0 w 8033654"/>
                  <a:gd name="connsiteY41-1276" fmla="*/ 3515957 h 7031915"/>
                  <a:gd name="connsiteX42-1277" fmla="*/ 11962 w 8033654"/>
                  <a:gd name="connsiteY42-1278" fmla="*/ 3397306 h 7031915"/>
                  <a:gd name="connsiteX43-1279" fmla="*/ 29470 w 8033654"/>
                  <a:gd name="connsiteY43-1280" fmla="*/ 3340901 h 7031915"/>
                  <a:gd name="connsiteX44-1281" fmla="*/ 115722 w 8033654"/>
                  <a:gd name="connsiteY44-1282" fmla="*/ 3168396 h 7031915"/>
                  <a:gd name="connsiteX45-1283" fmla="*/ 115723 w 8033654"/>
                  <a:gd name="connsiteY45-1284" fmla="*/ 3168396 h 7031915"/>
                  <a:gd name="connsiteX46-1285" fmla="*/ 1508796 w 8033654"/>
                  <a:gd name="connsiteY46-1286" fmla="*/ 382255 h 7031915"/>
                  <a:gd name="connsiteX47-1287" fmla="*/ 1570174 w 8033654"/>
                  <a:gd name="connsiteY47-1288" fmla="*/ 259499 h 7031915"/>
                  <a:gd name="connsiteX48-1289" fmla="*/ 1642008 w 8033654"/>
                  <a:gd name="connsiteY48-1290" fmla="*/ 172435 h 7031915"/>
                  <a:gd name="connsiteX49-1291" fmla="*/ 1939656 w 8033654"/>
                  <a:gd name="connsiteY49-1292" fmla="*/ 11959 h 7031915"/>
                  <a:gd name="connsiteX50-1293" fmla="*/ 2058287 w 8033654"/>
                  <a:gd name="connsiteY50-1294" fmla="*/ 0 h 7031915"/>
                  <a:gd name="connsiteX0-1295" fmla="*/ 2058287 w 8033654"/>
                  <a:gd name="connsiteY0-1296" fmla="*/ 0 h 7031915"/>
                  <a:gd name="connsiteX1-1297" fmla="*/ 2058326 w 8033654"/>
                  <a:gd name="connsiteY1-1298" fmla="*/ 0 h 7031915"/>
                  <a:gd name="connsiteX2-1299" fmla="*/ 5971699 w 8033654"/>
                  <a:gd name="connsiteY2-1300" fmla="*/ 0 h 7031915"/>
                  <a:gd name="connsiteX3-1301" fmla="*/ 5971700 w 8033654"/>
                  <a:gd name="connsiteY3-1302" fmla="*/ 0 h 7031915"/>
                  <a:gd name="connsiteX4-1303" fmla="*/ 5971740 w 8033654"/>
                  <a:gd name="connsiteY4-1304" fmla="*/ 0 h 7031915"/>
                  <a:gd name="connsiteX5-1305" fmla="*/ 6090371 w 8033654"/>
                  <a:gd name="connsiteY5-1306" fmla="*/ 11959 h 7031915"/>
                  <a:gd name="connsiteX6-1307" fmla="*/ 6357004 w 8033654"/>
                  <a:gd name="connsiteY6-1308" fmla="*/ 143562 h 7031915"/>
                  <a:gd name="connsiteX7-1309" fmla="*/ 6421756 w 8033654"/>
                  <a:gd name="connsiteY7-1310" fmla="*/ 209878 h 7031915"/>
                  <a:gd name="connsiteX8-1311" fmla="*/ 6426018 w 8033654"/>
                  <a:gd name="connsiteY8-1312" fmla="*/ 214243 h 7031915"/>
                  <a:gd name="connsiteX9-1313" fmla="*/ 6463356 w 8033654"/>
                  <a:gd name="connsiteY9-1314" fmla="*/ 268125 h 7031915"/>
                  <a:gd name="connsiteX10-1315" fmla="*/ 6480094 w 8033654"/>
                  <a:gd name="connsiteY10-1316" fmla="*/ 292278 h 7031915"/>
                  <a:gd name="connsiteX11-1317" fmla="*/ 7949332 w 8033654"/>
                  <a:gd name="connsiteY11-1318" fmla="*/ 3216682 h 7031915"/>
                  <a:gd name="connsiteX12-1319" fmla="*/ 7992299 w 8033654"/>
                  <a:gd name="connsiteY12-1320" fmla="*/ 3302616 h 7031915"/>
                  <a:gd name="connsiteX13-1321" fmla="*/ 8021693 w 8033654"/>
                  <a:gd name="connsiteY13-1322" fmla="*/ 3397306 h 7031915"/>
                  <a:gd name="connsiteX14-1323" fmla="*/ 8033654 w 8033654"/>
                  <a:gd name="connsiteY14-1324" fmla="*/ 3515957 h 7031915"/>
                  <a:gd name="connsiteX15-1325" fmla="*/ 8021693 w 8033654"/>
                  <a:gd name="connsiteY15-1326" fmla="*/ 3634608 h 7031915"/>
                  <a:gd name="connsiteX16-1327" fmla="*/ 7992299 w 8033654"/>
                  <a:gd name="connsiteY16-1328" fmla="*/ 3729298 h 7031915"/>
                  <a:gd name="connsiteX17-1329" fmla="*/ 7949332 w 8033654"/>
                  <a:gd name="connsiteY17-1330" fmla="*/ 3815232 h 7031915"/>
                  <a:gd name="connsiteX18-1331" fmla="*/ 6535055 w 8033654"/>
                  <a:gd name="connsiteY18-1332" fmla="*/ 6638796 h 7031915"/>
                  <a:gd name="connsiteX19-1333" fmla="*/ 6524461 w 8033654"/>
                  <a:gd name="connsiteY19-1334" fmla="*/ 6646190 h 7031915"/>
                  <a:gd name="connsiteX20-1335" fmla="*/ 6482456 w 8033654"/>
                  <a:gd name="connsiteY20-1336" fmla="*/ 6736229 h 7031915"/>
                  <a:gd name="connsiteX21-1337" fmla="*/ 6090371 w 8033654"/>
                  <a:gd name="connsiteY21-1338" fmla="*/ 7019956 h 7031915"/>
                  <a:gd name="connsiteX22-1339" fmla="*/ 5971740 w 8033654"/>
                  <a:gd name="connsiteY22-1340" fmla="*/ 7031915 h 7031915"/>
                  <a:gd name="connsiteX23-1341" fmla="*/ 5971700 w 8033654"/>
                  <a:gd name="connsiteY23-1342" fmla="*/ 7031915 h 7031915"/>
                  <a:gd name="connsiteX24-1343" fmla="*/ 2058326 w 8033654"/>
                  <a:gd name="connsiteY24-1344" fmla="*/ 7031915 h 7031915"/>
                  <a:gd name="connsiteX25-1345" fmla="*/ 2176958 w 8033654"/>
                  <a:gd name="connsiteY25-1346" fmla="*/ 7019956 h 7031915"/>
                  <a:gd name="connsiteX26-1347" fmla="*/ 2176957 w 8033654"/>
                  <a:gd name="connsiteY26-1348" fmla="*/ 7019956 h 7031915"/>
                  <a:gd name="connsiteX27-1349" fmla="*/ 2058326 w 8033654"/>
                  <a:gd name="connsiteY27-1350" fmla="*/ 7031915 h 7031915"/>
                  <a:gd name="connsiteX28-1351" fmla="*/ 2058286 w 8033654"/>
                  <a:gd name="connsiteY28-1352" fmla="*/ 7031915 h 7031915"/>
                  <a:gd name="connsiteX29-1353" fmla="*/ 1939655 w 8033654"/>
                  <a:gd name="connsiteY29-1354" fmla="*/ 7019956 h 7031915"/>
                  <a:gd name="connsiteX30-1355" fmla="*/ 1642007 w 8033654"/>
                  <a:gd name="connsiteY30-1356" fmla="*/ 6859480 h 7031915"/>
                  <a:gd name="connsiteX31-1357" fmla="*/ 1570173 w 8033654"/>
                  <a:gd name="connsiteY31-1358" fmla="*/ 6772417 h 7031915"/>
                  <a:gd name="connsiteX32-1359" fmla="*/ 1508795 w 8033654"/>
                  <a:gd name="connsiteY32-1360" fmla="*/ 6649661 h 7031915"/>
                  <a:gd name="connsiteX33-1361" fmla="*/ 1508794 w 8033654"/>
                  <a:gd name="connsiteY33-1362" fmla="*/ 6649657 h 7031915"/>
                  <a:gd name="connsiteX34-1363" fmla="*/ 115723 w 8033654"/>
                  <a:gd name="connsiteY34-1364" fmla="*/ 3863519 h 7031915"/>
                  <a:gd name="connsiteX35-1365" fmla="*/ 115722 w 8033654"/>
                  <a:gd name="connsiteY35-1366" fmla="*/ 3863518 h 7031915"/>
                  <a:gd name="connsiteX36-1367" fmla="*/ 29470 w 8033654"/>
                  <a:gd name="connsiteY36-1368" fmla="*/ 3691014 h 7031915"/>
                  <a:gd name="connsiteX37-1369" fmla="*/ 11962 w 8033654"/>
                  <a:gd name="connsiteY37-1370" fmla="*/ 3634608 h 7031915"/>
                  <a:gd name="connsiteX38-1371" fmla="*/ 0 w 8033654"/>
                  <a:gd name="connsiteY38-1372" fmla="*/ 3515957 h 7031915"/>
                  <a:gd name="connsiteX39-1373" fmla="*/ 11962 w 8033654"/>
                  <a:gd name="connsiteY39-1374" fmla="*/ 3397306 h 7031915"/>
                  <a:gd name="connsiteX40-1375" fmla="*/ 29470 w 8033654"/>
                  <a:gd name="connsiteY40-1376" fmla="*/ 3340901 h 7031915"/>
                  <a:gd name="connsiteX41-1377" fmla="*/ 115722 w 8033654"/>
                  <a:gd name="connsiteY41-1378" fmla="*/ 3168396 h 7031915"/>
                  <a:gd name="connsiteX42-1379" fmla="*/ 115723 w 8033654"/>
                  <a:gd name="connsiteY42-1380" fmla="*/ 3168396 h 7031915"/>
                  <a:gd name="connsiteX43-1381" fmla="*/ 1508796 w 8033654"/>
                  <a:gd name="connsiteY43-1382" fmla="*/ 382255 h 7031915"/>
                  <a:gd name="connsiteX44-1383" fmla="*/ 1570174 w 8033654"/>
                  <a:gd name="connsiteY44-1384" fmla="*/ 259499 h 7031915"/>
                  <a:gd name="connsiteX45-1385" fmla="*/ 1642008 w 8033654"/>
                  <a:gd name="connsiteY45-1386" fmla="*/ 172435 h 7031915"/>
                  <a:gd name="connsiteX46-1387" fmla="*/ 1939656 w 8033654"/>
                  <a:gd name="connsiteY46-1388" fmla="*/ 11959 h 7031915"/>
                  <a:gd name="connsiteX47-1389" fmla="*/ 2058287 w 8033654"/>
                  <a:gd name="connsiteY47-1390" fmla="*/ 0 h 7031915"/>
                  <a:gd name="connsiteX0-1391" fmla="*/ 2058287 w 8033654"/>
                  <a:gd name="connsiteY0-1392" fmla="*/ 0 h 7031915"/>
                  <a:gd name="connsiteX1-1393" fmla="*/ 2058326 w 8033654"/>
                  <a:gd name="connsiteY1-1394" fmla="*/ 0 h 7031915"/>
                  <a:gd name="connsiteX2-1395" fmla="*/ 5971699 w 8033654"/>
                  <a:gd name="connsiteY2-1396" fmla="*/ 0 h 7031915"/>
                  <a:gd name="connsiteX3-1397" fmla="*/ 5971700 w 8033654"/>
                  <a:gd name="connsiteY3-1398" fmla="*/ 0 h 7031915"/>
                  <a:gd name="connsiteX4-1399" fmla="*/ 5971740 w 8033654"/>
                  <a:gd name="connsiteY4-1400" fmla="*/ 0 h 7031915"/>
                  <a:gd name="connsiteX5-1401" fmla="*/ 6090371 w 8033654"/>
                  <a:gd name="connsiteY5-1402" fmla="*/ 11959 h 7031915"/>
                  <a:gd name="connsiteX6-1403" fmla="*/ 6357004 w 8033654"/>
                  <a:gd name="connsiteY6-1404" fmla="*/ 143562 h 7031915"/>
                  <a:gd name="connsiteX7-1405" fmla="*/ 6421756 w 8033654"/>
                  <a:gd name="connsiteY7-1406" fmla="*/ 209878 h 7031915"/>
                  <a:gd name="connsiteX8-1407" fmla="*/ 6426018 w 8033654"/>
                  <a:gd name="connsiteY8-1408" fmla="*/ 214243 h 7031915"/>
                  <a:gd name="connsiteX9-1409" fmla="*/ 6463356 w 8033654"/>
                  <a:gd name="connsiteY9-1410" fmla="*/ 268125 h 7031915"/>
                  <a:gd name="connsiteX10-1411" fmla="*/ 7949332 w 8033654"/>
                  <a:gd name="connsiteY10-1412" fmla="*/ 3216682 h 7031915"/>
                  <a:gd name="connsiteX11-1413" fmla="*/ 7992299 w 8033654"/>
                  <a:gd name="connsiteY11-1414" fmla="*/ 3302616 h 7031915"/>
                  <a:gd name="connsiteX12-1415" fmla="*/ 8021693 w 8033654"/>
                  <a:gd name="connsiteY12-1416" fmla="*/ 3397306 h 7031915"/>
                  <a:gd name="connsiteX13-1417" fmla="*/ 8033654 w 8033654"/>
                  <a:gd name="connsiteY13-1418" fmla="*/ 3515957 h 7031915"/>
                  <a:gd name="connsiteX14-1419" fmla="*/ 8021693 w 8033654"/>
                  <a:gd name="connsiteY14-1420" fmla="*/ 3634608 h 7031915"/>
                  <a:gd name="connsiteX15-1421" fmla="*/ 7992299 w 8033654"/>
                  <a:gd name="connsiteY15-1422" fmla="*/ 3729298 h 7031915"/>
                  <a:gd name="connsiteX16-1423" fmla="*/ 7949332 w 8033654"/>
                  <a:gd name="connsiteY16-1424" fmla="*/ 3815232 h 7031915"/>
                  <a:gd name="connsiteX17-1425" fmla="*/ 6535055 w 8033654"/>
                  <a:gd name="connsiteY17-1426" fmla="*/ 6638796 h 7031915"/>
                  <a:gd name="connsiteX18-1427" fmla="*/ 6524461 w 8033654"/>
                  <a:gd name="connsiteY18-1428" fmla="*/ 6646190 h 7031915"/>
                  <a:gd name="connsiteX19-1429" fmla="*/ 6482456 w 8033654"/>
                  <a:gd name="connsiteY19-1430" fmla="*/ 6736229 h 7031915"/>
                  <a:gd name="connsiteX20-1431" fmla="*/ 6090371 w 8033654"/>
                  <a:gd name="connsiteY20-1432" fmla="*/ 7019956 h 7031915"/>
                  <a:gd name="connsiteX21-1433" fmla="*/ 5971740 w 8033654"/>
                  <a:gd name="connsiteY21-1434" fmla="*/ 7031915 h 7031915"/>
                  <a:gd name="connsiteX22-1435" fmla="*/ 5971700 w 8033654"/>
                  <a:gd name="connsiteY22-1436" fmla="*/ 7031915 h 7031915"/>
                  <a:gd name="connsiteX23-1437" fmla="*/ 2058326 w 8033654"/>
                  <a:gd name="connsiteY23-1438" fmla="*/ 7031915 h 7031915"/>
                  <a:gd name="connsiteX24-1439" fmla="*/ 2176958 w 8033654"/>
                  <a:gd name="connsiteY24-1440" fmla="*/ 7019956 h 7031915"/>
                  <a:gd name="connsiteX25-1441" fmla="*/ 2176957 w 8033654"/>
                  <a:gd name="connsiteY25-1442" fmla="*/ 7019956 h 7031915"/>
                  <a:gd name="connsiteX26-1443" fmla="*/ 2058326 w 8033654"/>
                  <a:gd name="connsiteY26-1444" fmla="*/ 7031915 h 7031915"/>
                  <a:gd name="connsiteX27-1445" fmla="*/ 2058286 w 8033654"/>
                  <a:gd name="connsiteY27-1446" fmla="*/ 7031915 h 7031915"/>
                  <a:gd name="connsiteX28-1447" fmla="*/ 1939655 w 8033654"/>
                  <a:gd name="connsiteY28-1448" fmla="*/ 7019956 h 7031915"/>
                  <a:gd name="connsiteX29-1449" fmla="*/ 1642007 w 8033654"/>
                  <a:gd name="connsiteY29-1450" fmla="*/ 6859480 h 7031915"/>
                  <a:gd name="connsiteX30-1451" fmla="*/ 1570173 w 8033654"/>
                  <a:gd name="connsiteY30-1452" fmla="*/ 6772417 h 7031915"/>
                  <a:gd name="connsiteX31-1453" fmla="*/ 1508795 w 8033654"/>
                  <a:gd name="connsiteY31-1454" fmla="*/ 6649661 h 7031915"/>
                  <a:gd name="connsiteX32-1455" fmla="*/ 1508794 w 8033654"/>
                  <a:gd name="connsiteY32-1456" fmla="*/ 6649657 h 7031915"/>
                  <a:gd name="connsiteX33-1457" fmla="*/ 115723 w 8033654"/>
                  <a:gd name="connsiteY33-1458" fmla="*/ 3863519 h 7031915"/>
                  <a:gd name="connsiteX34-1459" fmla="*/ 115722 w 8033654"/>
                  <a:gd name="connsiteY34-1460" fmla="*/ 3863518 h 7031915"/>
                  <a:gd name="connsiteX35-1461" fmla="*/ 29470 w 8033654"/>
                  <a:gd name="connsiteY35-1462" fmla="*/ 3691014 h 7031915"/>
                  <a:gd name="connsiteX36-1463" fmla="*/ 11962 w 8033654"/>
                  <a:gd name="connsiteY36-1464" fmla="*/ 3634608 h 7031915"/>
                  <a:gd name="connsiteX37-1465" fmla="*/ 0 w 8033654"/>
                  <a:gd name="connsiteY37-1466" fmla="*/ 3515957 h 7031915"/>
                  <a:gd name="connsiteX38-1467" fmla="*/ 11962 w 8033654"/>
                  <a:gd name="connsiteY38-1468" fmla="*/ 3397306 h 7031915"/>
                  <a:gd name="connsiteX39-1469" fmla="*/ 29470 w 8033654"/>
                  <a:gd name="connsiteY39-1470" fmla="*/ 3340901 h 7031915"/>
                  <a:gd name="connsiteX40-1471" fmla="*/ 115722 w 8033654"/>
                  <a:gd name="connsiteY40-1472" fmla="*/ 3168396 h 7031915"/>
                  <a:gd name="connsiteX41-1473" fmla="*/ 115723 w 8033654"/>
                  <a:gd name="connsiteY41-1474" fmla="*/ 3168396 h 7031915"/>
                  <a:gd name="connsiteX42-1475" fmla="*/ 1508796 w 8033654"/>
                  <a:gd name="connsiteY42-1476" fmla="*/ 382255 h 7031915"/>
                  <a:gd name="connsiteX43-1477" fmla="*/ 1570174 w 8033654"/>
                  <a:gd name="connsiteY43-1478" fmla="*/ 259499 h 7031915"/>
                  <a:gd name="connsiteX44-1479" fmla="*/ 1642008 w 8033654"/>
                  <a:gd name="connsiteY44-1480" fmla="*/ 172435 h 7031915"/>
                  <a:gd name="connsiteX45-1481" fmla="*/ 1939656 w 8033654"/>
                  <a:gd name="connsiteY45-1482" fmla="*/ 11959 h 7031915"/>
                  <a:gd name="connsiteX46-1483" fmla="*/ 2058287 w 8033654"/>
                  <a:gd name="connsiteY46-1484" fmla="*/ 0 h 7031915"/>
                  <a:gd name="connsiteX0-1485" fmla="*/ 2058287 w 8033654"/>
                  <a:gd name="connsiteY0-1486" fmla="*/ 0 h 7031915"/>
                  <a:gd name="connsiteX1-1487" fmla="*/ 2058326 w 8033654"/>
                  <a:gd name="connsiteY1-1488" fmla="*/ 0 h 7031915"/>
                  <a:gd name="connsiteX2-1489" fmla="*/ 5971699 w 8033654"/>
                  <a:gd name="connsiteY2-1490" fmla="*/ 0 h 7031915"/>
                  <a:gd name="connsiteX3-1491" fmla="*/ 5971700 w 8033654"/>
                  <a:gd name="connsiteY3-1492" fmla="*/ 0 h 7031915"/>
                  <a:gd name="connsiteX4-1493" fmla="*/ 5971740 w 8033654"/>
                  <a:gd name="connsiteY4-1494" fmla="*/ 0 h 7031915"/>
                  <a:gd name="connsiteX5-1495" fmla="*/ 6090371 w 8033654"/>
                  <a:gd name="connsiteY5-1496" fmla="*/ 11959 h 7031915"/>
                  <a:gd name="connsiteX6-1497" fmla="*/ 6357004 w 8033654"/>
                  <a:gd name="connsiteY6-1498" fmla="*/ 143562 h 7031915"/>
                  <a:gd name="connsiteX7-1499" fmla="*/ 6421756 w 8033654"/>
                  <a:gd name="connsiteY7-1500" fmla="*/ 209878 h 7031915"/>
                  <a:gd name="connsiteX8-1501" fmla="*/ 6426018 w 8033654"/>
                  <a:gd name="connsiteY8-1502" fmla="*/ 214243 h 7031915"/>
                  <a:gd name="connsiteX9-1503" fmla="*/ 6463356 w 8033654"/>
                  <a:gd name="connsiteY9-1504" fmla="*/ 268125 h 7031915"/>
                  <a:gd name="connsiteX10-1505" fmla="*/ 7949332 w 8033654"/>
                  <a:gd name="connsiteY10-1506" fmla="*/ 3216682 h 7031915"/>
                  <a:gd name="connsiteX11-1507" fmla="*/ 7992299 w 8033654"/>
                  <a:gd name="connsiteY11-1508" fmla="*/ 3302616 h 7031915"/>
                  <a:gd name="connsiteX12-1509" fmla="*/ 8021693 w 8033654"/>
                  <a:gd name="connsiteY12-1510" fmla="*/ 3397306 h 7031915"/>
                  <a:gd name="connsiteX13-1511" fmla="*/ 8033654 w 8033654"/>
                  <a:gd name="connsiteY13-1512" fmla="*/ 3515957 h 7031915"/>
                  <a:gd name="connsiteX14-1513" fmla="*/ 8021693 w 8033654"/>
                  <a:gd name="connsiteY14-1514" fmla="*/ 3634608 h 7031915"/>
                  <a:gd name="connsiteX15-1515" fmla="*/ 7992299 w 8033654"/>
                  <a:gd name="connsiteY15-1516" fmla="*/ 3729298 h 7031915"/>
                  <a:gd name="connsiteX16-1517" fmla="*/ 7949332 w 8033654"/>
                  <a:gd name="connsiteY16-1518" fmla="*/ 3815232 h 7031915"/>
                  <a:gd name="connsiteX17-1519" fmla="*/ 6535055 w 8033654"/>
                  <a:gd name="connsiteY17-1520" fmla="*/ 6638796 h 7031915"/>
                  <a:gd name="connsiteX18-1521" fmla="*/ 6524461 w 8033654"/>
                  <a:gd name="connsiteY18-1522" fmla="*/ 6646190 h 7031915"/>
                  <a:gd name="connsiteX19-1523" fmla="*/ 6482456 w 8033654"/>
                  <a:gd name="connsiteY19-1524" fmla="*/ 6736229 h 7031915"/>
                  <a:gd name="connsiteX20-1525" fmla="*/ 6090371 w 8033654"/>
                  <a:gd name="connsiteY20-1526" fmla="*/ 7019956 h 7031915"/>
                  <a:gd name="connsiteX21-1527" fmla="*/ 5971740 w 8033654"/>
                  <a:gd name="connsiteY21-1528" fmla="*/ 7031915 h 7031915"/>
                  <a:gd name="connsiteX22-1529" fmla="*/ 5971700 w 8033654"/>
                  <a:gd name="connsiteY22-1530" fmla="*/ 7031915 h 7031915"/>
                  <a:gd name="connsiteX23-1531" fmla="*/ 2058326 w 8033654"/>
                  <a:gd name="connsiteY23-1532" fmla="*/ 7031915 h 7031915"/>
                  <a:gd name="connsiteX24-1533" fmla="*/ 2176958 w 8033654"/>
                  <a:gd name="connsiteY24-1534" fmla="*/ 7019956 h 7031915"/>
                  <a:gd name="connsiteX25-1535" fmla="*/ 2058326 w 8033654"/>
                  <a:gd name="connsiteY25-1536" fmla="*/ 7031915 h 7031915"/>
                  <a:gd name="connsiteX26-1537" fmla="*/ 2058286 w 8033654"/>
                  <a:gd name="connsiteY26-1538" fmla="*/ 7031915 h 7031915"/>
                  <a:gd name="connsiteX27-1539" fmla="*/ 1939655 w 8033654"/>
                  <a:gd name="connsiteY27-1540" fmla="*/ 7019956 h 7031915"/>
                  <a:gd name="connsiteX28-1541" fmla="*/ 1642007 w 8033654"/>
                  <a:gd name="connsiteY28-1542" fmla="*/ 6859480 h 7031915"/>
                  <a:gd name="connsiteX29-1543" fmla="*/ 1570173 w 8033654"/>
                  <a:gd name="connsiteY29-1544" fmla="*/ 6772417 h 7031915"/>
                  <a:gd name="connsiteX30-1545" fmla="*/ 1508795 w 8033654"/>
                  <a:gd name="connsiteY30-1546" fmla="*/ 6649661 h 7031915"/>
                  <a:gd name="connsiteX31-1547" fmla="*/ 1508794 w 8033654"/>
                  <a:gd name="connsiteY31-1548" fmla="*/ 6649657 h 7031915"/>
                  <a:gd name="connsiteX32-1549" fmla="*/ 115723 w 8033654"/>
                  <a:gd name="connsiteY32-1550" fmla="*/ 3863519 h 7031915"/>
                  <a:gd name="connsiteX33-1551" fmla="*/ 115722 w 8033654"/>
                  <a:gd name="connsiteY33-1552" fmla="*/ 3863518 h 7031915"/>
                  <a:gd name="connsiteX34-1553" fmla="*/ 29470 w 8033654"/>
                  <a:gd name="connsiteY34-1554" fmla="*/ 3691014 h 7031915"/>
                  <a:gd name="connsiteX35-1555" fmla="*/ 11962 w 8033654"/>
                  <a:gd name="connsiteY35-1556" fmla="*/ 3634608 h 7031915"/>
                  <a:gd name="connsiteX36-1557" fmla="*/ 0 w 8033654"/>
                  <a:gd name="connsiteY36-1558" fmla="*/ 3515957 h 7031915"/>
                  <a:gd name="connsiteX37-1559" fmla="*/ 11962 w 8033654"/>
                  <a:gd name="connsiteY37-1560" fmla="*/ 3397306 h 7031915"/>
                  <a:gd name="connsiteX38-1561" fmla="*/ 29470 w 8033654"/>
                  <a:gd name="connsiteY38-1562" fmla="*/ 3340901 h 7031915"/>
                  <a:gd name="connsiteX39-1563" fmla="*/ 115722 w 8033654"/>
                  <a:gd name="connsiteY39-1564" fmla="*/ 3168396 h 7031915"/>
                  <a:gd name="connsiteX40-1565" fmla="*/ 115723 w 8033654"/>
                  <a:gd name="connsiteY40-1566" fmla="*/ 3168396 h 7031915"/>
                  <a:gd name="connsiteX41-1567" fmla="*/ 1508796 w 8033654"/>
                  <a:gd name="connsiteY41-1568" fmla="*/ 382255 h 7031915"/>
                  <a:gd name="connsiteX42-1569" fmla="*/ 1570174 w 8033654"/>
                  <a:gd name="connsiteY42-1570" fmla="*/ 259499 h 7031915"/>
                  <a:gd name="connsiteX43-1571" fmla="*/ 1642008 w 8033654"/>
                  <a:gd name="connsiteY43-1572" fmla="*/ 172435 h 7031915"/>
                  <a:gd name="connsiteX44-1573" fmla="*/ 1939656 w 8033654"/>
                  <a:gd name="connsiteY44-1574" fmla="*/ 11959 h 7031915"/>
                  <a:gd name="connsiteX45-1575" fmla="*/ 2058287 w 8033654"/>
                  <a:gd name="connsiteY45-1576" fmla="*/ 0 h 7031915"/>
                  <a:gd name="connsiteX0-1577" fmla="*/ 2058287 w 8033654"/>
                  <a:gd name="connsiteY0-1578" fmla="*/ 0 h 7031915"/>
                  <a:gd name="connsiteX1-1579" fmla="*/ 2058326 w 8033654"/>
                  <a:gd name="connsiteY1-1580" fmla="*/ 0 h 7031915"/>
                  <a:gd name="connsiteX2-1581" fmla="*/ 5971699 w 8033654"/>
                  <a:gd name="connsiteY2-1582" fmla="*/ 0 h 7031915"/>
                  <a:gd name="connsiteX3-1583" fmla="*/ 5971700 w 8033654"/>
                  <a:gd name="connsiteY3-1584" fmla="*/ 0 h 7031915"/>
                  <a:gd name="connsiteX4-1585" fmla="*/ 5971740 w 8033654"/>
                  <a:gd name="connsiteY4-1586" fmla="*/ 0 h 7031915"/>
                  <a:gd name="connsiteX5-1587" fmla="*/ 6090371 w 8033654"/>
                  <a:gd name="connsiteY5-1588" fmla="*/ 11959 h 7031915"/>
                  <a:gd name="connsiteX6-1589" fmla="*/ 6357004 w 8033654"/>
                  <a:gd name="connsiteY6-1590" fmla="*/ 143562 h 7031915"/>
                  <a:gd name="connsiteX7-1591" fmla="*/ 6421756 w 8033654"/>
                  <a:gd name="connsiteY7-1592" fmla="*/ 209878 h 7031915"/>
                  <a:gd name="connsiteX8-1593" fmla="*/ 6426018 w 8033654"/>
                  <a:gd name="connsiteY8-1594" fmla="*/ 214243 h 7031915"/>
                  <a:gd name="connsiteX9-1595" fmla="*/ 6463356 w 8033654"/>
                  <a:gd name="connsiteY9-1596" fmla="*/ 268125 h 7031915"/>
                  <a:gd name="connsiteX10-1597" fmla="*/ 7949332 w 8033654"/>
                  <a:gd name="connsiteY10-1598" fmla="*/ 3216682 h 7031915"/>
                  <a:gd name="connsiteX11-1599" fmla="*/ 7992299 w 8033654"/>
                  <a:gd name="connsiteY11-1600" fmla="*/ 3302616 h 7031915"/>
                  <a:gd name="connsiteX12-1601" fmla="*/ 8021693 w 8033654"/>
                  <a:gd name="connsiteY12-1602" fmla="*/ 3397306 h 7031915"/>
                  <a:gd name="connsiteX13-1603" fmla="*/ 8033654 w 8033654"/>
                  <a:gd name="connsiteY13-1604" fmla="*/ 3515957 h 7031915"/>
                  <a:gd name="connsiteX14-1605" fmla="*/ 8021693 w 8033654"/>
                  <a:gd name="connsiteY14-1606" fmla="*/ 3634608 h 7031915"/>
                  <a:gd name="connsiteX15-1607" fmla="*/ 7992299 w 8033654"/>
                  <a:gd name="connsiteY15-1608" fmla="*/ 3729298 h 7031915"/>
                  <a:gd name="connsiteX16-1609" fmla="*/ 7949332 w 8033654"/>
                  <a:gd name="connsiteY16-1610" fmla="*/ 3815232 h 7031915"/>
                  <a:gd name="connsiteX17-1611" fmla="*/ 6535055 w 8033654"/>
                  <a:gd name="connsiteY17-1612" fmla="*/ 6638796 h 7031915"/>
                  <a:gd name="connsiteX18-1613" fmla="*/ 6524461 w 8033654"/>
                  <a:gd name="connsiteY18-1614" fmla="*/ 6646190 h 7031915"/>
                  <a:gd name="connsiteX19-1615" fmla="*/ 6482456 w 8033654"/>
                  <a:gd name="connsiteY19-1616" fmla="*/ 6736229 h 7031915"/>
                  <a:gd name="connsiteX20-1617" fmla="*/ 6090371 w 8033654"/>
                  <a:gd name="connsiteY20-1618" fmla="*/ 7019956 h 7031915"/>
                  <a:gd name="connsiteX21-1619" fmla="*/ 5971740 w 8033654"/>
                  <a:gd name="connsiteY21-1620" fmla="*/ 7031915 h 7031915"/>
                  <a:gd name="connsiteX22-1621" fmla="*/ 5971700 w 8033654"/>
                  <a:gd name="connsiteY22-1622" fmla="*/ 7031915 h 7031915"/>
                  <a:gd name="connsiteX23-1623" fmla="*/ 2058326 w 8033654"/>
                  <a:gd name="connsiteY23-1624" fmla="*/ 7031915 h 7031915"/>
                  <a:gd name="connsiteX24-1625" fmla="*/ 2058326 w 8033654"/>
                  <a:gd name="connsiteY24-1626" fmla="*/ 7031915 h 7031915"/>
                  <a:gd name="connsiteX25-1627" fmla="*/ 2058286 w 8033654"/>
                  <a:gd name="connsiteY25-1628" fmla="*/ 7031915 h 7031915"/>
                  <a:gd name="connsiteX26-1629" fmla="*/ 1939655 w 8033654"/>
                  <a:gd name="connsiteY26-1630" fmla="*/ 7019956 h 7031915"/>
                  <a:gd name="connsiteX27-1631" fmla="*/ 1642007 w 8033654"/>
                  <a:gd name="connsiteY27-1632" fmla="*/ 6859480 h 7031915"/>
                  <a:gd name="connsiteX28-1633" fmla="*/ 1570173 w 8033654"/>
                  <a:gd name="connsiteY28-1634" fmla="*/ 6772417 h 7031915"/>
                  <a:gd name="connsiteX29-1635" fmla="*/ 1508795 w 8033654"/>
                  <a:gd name="connsiteY29-1636" fmla="*/ 6649661 h 7031915"/>
                  <a:gd name="connsiteX30-1637" fmla="*/ 1508794 w 8033654"/>
                  <a:gd name="connsiteY30-1638" fmla="*/ 6649657 h 7031915"/>
                  <a:gd name="connsiteX31-1639" fmla="*/ 115723 w 8033654"/>
                  <a:gd name="connsiteY31-1640" fmla="*/ 3863519 h 7031915"/>
                  <a:gd name="connsiteX32-1641" fmla="*/ 115722 w 8033654"/>
                  <a:gd name="connsiteY32-1642" fmla="*/ 3863518 h 7031915"/>
                  <a:gd name="connsiteX33-1643" fmla="*/ 29470 w 8033654"/>
                  <a:gd name="connsiteY33-1644" fmla="*/ 3691014 h 7031915"/>
                  <a:gd name="connsiteX34-1645" fmla="*/ 11962 w 8033654"/>
                  <a:gd name="connsiteY34-1646" fmla="*/ 3634608 h 7031915"/>
                  <a:gd name="connsiteX35-1647" fmla="*/ 0 w 8033654"/>
                  <a:gd name="connsiteY35-1648" fmla="*/ 3515957 h 7031915"/>
                  <a:gd name="connsiteX36-1649" fmla="*/ 11962 w 8033654"/>
                  <a:gd name="connsiteY36-1650" fmla="*/ 3397306 h 7031915"/>
                  <a:gd name="connsiteX37-1651" fmla="*/ 29470 w 8033654"/>
                  <a:gd name="connsiteY37-1652" fmla="*/ 3340901 h 7031915"/>
                  <a:gd name="connsiteX38-1653" fmla="*/ 115722 w 8033654"/>
                  <a:gd name="connsiteY38-1654" fmla="*/ 3168396 h 7031915"/>
                  <a:gd name="connsiteX39-1655" fmla="*/ 115723 w 8033654"/>
                  <a:gd name="connsiteY39-1656" fmla="*/ 3168396 h 7031915"/>
                  <a:gd name="connsiteX40-1657" fmla="*/ 1508796 w 8033654"/>
                  <a:gd name="connsiteY40-1658" fmla="*/ 382255 h 7031915"/>
                  <a:gd name="connsiteX41-1659" fmla="*/ 1570174 w 8033654"/>
                  <a:gd name="connsiteY41-1660" fmla="*/ 259499 h 7031915"/>
                  <a:gd name="connsiteX42-1661" fmla="*/ 1642008 w 8033654"/>
                  <a:gd name="connsiteY42-1662" fmla="*/ 172435 h 7031915"/>
                  <a:gd name="connsiteX43-1663" fmla="*/ 1939656 w 8033654"/>
                  <a:gd name="connsiteY43-1664" fmla="*/ 11959 h 7031915"/>
                  <a:gd name="connsiteX44-1665" fmla="*/ 2058287 w 8033654"/>
                  <a:gd name="connsiteY44-1666" fmla="*/ 0 h 7031915"/>
                  <a:gd name="connsiteX0-1667" fmla="*/ 2058287 w 8033654"/>
                  <a:gd name="connsiteY0-1668" fmla="*/ 0 h 7031915"/>
                  <a:gd name="connsiteX1-1669" fmla="*/ 2058326 w 8033654"/>
                  <a:gd name="connsiteY1-1670" fmla="*/ 0 h 7031915"/>
                  <a:gd name="connsiteX2-1671" fmla="*/ 5971699 w 8033654"/>
                  <a:gd name="connsiteY2-1672" fmla="*/ 0 h 7031915"/>
                  <a:gd name="connsiteX3-1673" fmla="*/ 5971700 w 8033654"/>
                  <a:gd name="connsiteY3-1674" fmla="*/ 0 h 7031915"/>
                  <a:gd name="connsiteX4-1675" fmla="*/ 5971740 w 8033654"/>
                  <a:gd name="connsiteY4-1676" fmla="*/ 0 h 7031915"/>
                  <a:gd name="connsiteX5-1677" fmla="*/ 6090371 w 8033654"/>
                  <a:gd name="connsiteY5-1678" fmla="*/ 11959 h 7031915"/>
                  <a:gd name="connsiteX6-1679" fmla="*/ 6357004 w 8033654"/>
                  <a:gd name="connsiteY6-1680" fmla="*/ 143562 h 7031915"/>
                  <a:gd name="connsiteX7-1681" fmla="*/ 6421756 w 8033654"/>
                  <a:gd name="connsiteY7-1682" fmla="*/ 209878 h 7031915"/>
                  <a:gd name="connsiteX8-1683" fmla="*/ 6426018 w 8033654"/>
                  <a:gd name="connsiteY8-1684" fmla="*/ 214243 h 7031915"/>
                  <a:gd name="connsiteX9-1685" fmla="*/ 6463356 w 8033654"/>
                  <a:gd name="connsiteY9-1686" fmla="*/ 268125 h 7031915"/>
                  <a:gd name="connsiteX10-1687" fmla="*/ 7949332 w 8033654"/>
                  <a:gd name="connsiteY10-1688" fmla="*/ 3216682 h 7031915"/>
                  <a:gd name="connsiteX11-1689" fmla="*/ 7992299 w 8033654"/>
                  <a:gd name="connsiteY11-1690" fmla="*/ 3302616 h 7031915"/>
                  <a:gd name="connsiteX12-1691" fmla="*/ 8021693 w 8033654"/>
                  <a:gd name="connsiteY12-1692" fmla="*/ 3397306 h 7031915"/>
                  <a:gd name="connsiteX13-1693" fmla="*/ 8033654 w 8033654"/>
                  <a:gd name="connsiteY13-1694" fmla="*/ 3515957 h 7031915"/>
                  <a:gd name="connsiteX14-1695" fmla="*/ 8021693 w 8033654"/>
                  <a:gd name="connsiteY14-1696" fmla="*/ 3634608 h 7031915"/>
                  <a:gd name="connsiteX15-1697" fmla="*/ 7992299 w 8033654"/>
                  <a:gd name="connsiteY15-1698" fmla="*/ 3729298 h 7031915"/>
                  <a:gd name="connsiteX16-1699" fmla="*/ 7949332 w 8033654"/>
                  <a:gd name="connsiteY16-1700" fmla="*/ 3815232 h 7031915"/>
                  <a:gd name="connsiteX17-1701" fmla="*/ 6535055 w 8033654"/>
                  <a:gd name="connsiteY17-1702" fmla="*/ 6638796 h 7031915"/>
                  <a:gd name="connsiteX18-1703" fmla="*/ 6482456 w 8033654"/>
                  <a:gd name="connsiteY18-1704" fmla="*/ 6736229 h 7031915"/>
                  <a:gd name="connsiteX19-1705" fmla="*/ 6090371 w 8033654"/>
                  <a:gd name="connsiteY19-1706" fmla="*/ 7019956 h 7031915"/>
                  <a:gd name="connsiteX20-1707" fmla="*/ 5971740 w 8033654"/>
                  <a:gd name="connsiteY20-1708" fmla="*/ 7031915 h 7031915"/>
                  <a:gd name="connsiteX21-1709" fmla="*/ 5971700 w 8033654"/>
                  <a:gd name="connsiteY21-1710" fmla="*/ 7031915 h 7031915"/>
                  <a:gd name="connsiteX22-1711" fmla="*/ 2058326 w 8033654"/>
                  <a:gd name="connsiteY22-1712" fmla="*/ 7031915 h 7031915"/>
                  <a:gd name="connsiteX23-1713" fmla="*/ 2058326 w 8033654"/>
                  <a:gd name="connsiteY23-1714" fmla="*/ 7031915 h 7031915"/>
                  <a:gd name="connsiteX24-1715" fmla="*/ 2058286 w 8033654"/>
                  <a:gd name="connsiteY24-1716" fmla="*/ 7031915 h 7031915"/>
                  <a:gd name="connsiteX25-1717" fmla="*/ 1939655 w 8033654"/>
                  <a:gd name="connsiteY25-1718" fmla="*/ 7019956 h 7031915"/>
                  <a:gd name="connsiteX26-1719" fmla="*/ 1642007 w 8033654"/>
                  <a:gd name="connsiteY26-1720" fmla="*/ 6859480 h 7031915"/>
                  <a:gd name="connsiteX27-1721" fmla="*/ 1570173 w 8033654"/>
                  <a:gd name="connsiteY27-1722" fmla="*/ 6772417 h 7031915"/>
                  <a:gd name="connsiteX28-1723" fmla="*/ 1508795 w 8033654"/>
                  <a:gd name="connsiteY28-1724" fmla="*/ 6649661 h 7031915"/>
                  <a:gd name="connsiteX29-1725" fmla="*/ 1508794 w 8033654"/>
                  <a:gd name="connsiteY29-1726" fmla="*/ 6649657 h 7031915"/>
                  <a:gd name="connsiteX30-1727" fmla="*/ 115723 w 8033654"/>
                  <a:gd name="connsiteY30-1728" fmla="*/ 3863519 h 7031915"/>
                  <a:gd name="connsiteX31-1729" fmla="*/ 115722 w 8033654"/>
                  <a:gd name="connsiteY31-1730" fmla="*/ 3863518 h 7031915"/>
                  <a:gd name="connsiteX32-1731" fmla="*/ 29470 w 8033654"/>
                  <a:gd name="connsiteY32-1732" fmla="*/ 3691014 h 7031915"/>
                  <a:gd name="connsiteX33-1733" fmla="*/ 11962 w 8033654"/>
                  <a:gd name="connsiteY33-1734" fmla="*/ 3634608 h 7031915"/>
                  <a:gd name="connsiteX34-1735" fmla="*/ 0 w 8033654"/>
                  <a:gd name="connsiteY34-1736" fmla="*/ 3515957 h 7031915"/>
                  <a:gd name="connsiteX35-1737" fmla="*/ 11962 w 8033654"/>
                  <a:gd name="connsiteY35-1738" fmla="*/ 3397306 h 7031915"/>
                  <a:gd name="connsiteX36-1739" fmla="*/ 29470 w 8033654"/>
                  <a:gd name="connsiteY36-1740" fmla="*/ 3340901 h 7031915"/>
                  <a:gd name="connsiteX37-1741" fmla="*/ 115722 w 8033654"/>
                  <a:gd name="connsiteY37-1742" fmla="*/ 3168396 h 7031915"/>
                  <a:gd name="connsiteX38-1743" fmla="*/ 115723 w 8033654"/>
                  <a:gd name="connsiteY38-1744" fmla="*/ 3168396 h 7031915"/>
                  <a:gd name="connsiteX39-1745" fmla="*/ 1508796 w 8033654"/>
                  <a:gd name="connsiteY39-1746" fmla="*/ 382255 h 7031915"/>
                  <a:gd name="connsiteX40-1747" fmla="*/ 1570174 w 8033654"/>
                  <a:gd name="connsiteY40-1748" fmla="*/ 259499 h 7031915"/>
                  <a:gd name="connsiteX41-1749" fmla="*/ 1642008 w 8033654"/>
                  <a:gd name="connsiteY41-1750" fmla="*/ 172435 h 7031915"/>
                  <a:gd name="connsiteX42-1751" fmla="*/ 1939656 w 8033654"/>
                  <a:gd name="connsiteY42-1752" fmla="*/ 11959 h 7031915"/>
                  <a:gd name="connsiteX43-1753" fmla="*/ 2058287 w 8033654"/>
                  <a:gd name="connsiteY43-1754" fmla="*/ 0 h 7031915"/>
                  <a:gd name="connsiteX0-1755" fmla="*/ 2058287 w 8033654"/>
                  <a:gd name="connsiteY0-1756" fmla="*/ 0 h 7031915"/>
                  <a:gd name="connsiteX1-1757" fmla="*/ 2058326 w 8033654"/>
                  <a:gd name="connsiteY1-1758" fmla="*/ 0 h 7031915"/>
                  <a:gd name="connsiteX2-1759" fmla="*/ 5971699 w 8033654"/>
                  <a:gd name="connsiteY2-1760" fmla="*/ 0 h 7031915"/>
                  <a:gd name="connsiteX3-1761" fmla="*/ 5971700 w 8033654"/>
                  <a:gd name="connsiteY3-1762" fmla="*/ 0 h 7031915"/>
                  <a:gd name="connsiteX4-1763" fmla="*/ 5971740 w 8033654"/>
                  <a:gd name="connsiteY4-1764" fmla="*/ 0 h 7031915"/>
                  <a:gd name="connsiteX5-1765" fmla="*/ 6090371 w 8033654"/>
                  <a:gd name="connsiteY5-1766" fmla="*/ 11959 h 7031915"/>
                  <a:gd name="connsiteX6-1767" fmla="*/ 6357004 w 8033654"/>
                  <a:gd name="connsiteY6-1768" fmla="*/ 143562 h 7031915"/>
                  <a:gd name="connsiteX7-1769" fmla="*/ 6421756 w 8033654"/>
                  <a:gd name="connsiteY7-1770" fmla="*/ 209878 h 7031915"/>
                  <a:gd name="connsiteX8-1771" fmla="*/ 6426018 w 8033654"/>
                  <a:gd name="connsiteY8-1772" fmla="*/ 214243 h 7031915"/>
                  <a:gd name="connsiteX9-1773" fmla="*/ 6463356 w 8033654"/>
                  <a:gd name="connsiteY9-1774" fmla="*/ 268125 h 7031915"/>
                  <a:gd name="connsiteX10-1775" fmla="*/ 7949332 w 8033654"/>
                  <a:gd name="connsiteY10-1776" fmla="*/ 3216682 h 7031915"/>
                  <a:gd name="connsiteX11-1777" fmla="*/ 7992299 w 8033654"/>
                  <a:gd name="connsiteY11-1778" fmla="*/ 3302616 h 7031915"/>
                  <a:gd name="connsiteX12-1779" fmla="*/ 8021693 w 8033654"/>
                  <a:gd name="connsiteY12-1780" fmla="*/ 3397306 h 7031915"/>
                  <a:gd name="connsiteX13-1781" fmla="*/ 8033654 w 8033654"/>
                  <a:gd name="connsiteY13-1782" fmla="*/ 3515957 h 7031915"/>
                  <a:gd name="connsiteX14-1783" fmla="*/ 8021693 w 8033654"/>
                  <a:gd name="connsiteY14-1784" fmla="*/ 3634608 h 7031915"/>
                  <a:gd name="connsiteX15-1785" fmla="*/ 7992299 w 8033654"/>
                  <a:gd name="connsiteY15-1786" fmla="*/ 3729298 h 7031915"/>
                  <a:gd name="connsiteX16-1787" fmla="*/ 7949332 w 8033654"/>
                  <a:gd name="connsiteY16-1788" fmla="*/ 3815232 h 7031915"/>
                  <a:gd name="connsiteX17-1789" fmla="*/ 6482456 w 8033654"/>
                  <a:gd name="connsiteY17-1790" fmla="*/ 6736229 h 7031915"/>
                  <a:gd name="connsiteX18-1791" fmla="*/ 6090371 w 8033654"/>
                  <a:gd name="connsiteY18-1792" fmla="*/ 7019956 h 7031915"/>
                  <a:gd name="connsiteX19-1793" fmla="*/ 5971740 w 8033654"/>
                  <a:gd name="connsiteY19-1794" fmla="*/ 7031915 h 7031915"/>
                  <a:gd name="connsiteX20-1795" fmla="*/ 5971700 w 8033654"/>
                  <a:gd name="connsiteY20-1796" fmla="*/ 7031915 h 7031915"/>
                  <a:gd name="connsiteX21-1797" fmla="*/ 2058326 w 8033654"/>
                  <a:gd name="connsiteY21-1798" fmla="*/ 7031915 h 7031915"/>
                  <a:gd name="connsiteX22-1799" fmla="*/ 2058326 w 8033654"/>
                  <a:gd name="connsiteY22-1800" fmla="*/ 7031915 h 7031915"/>
                  <a:gd name="connsiteX23-1801" fmla="*/ 2058286 w 8033654"/>
                  <a:gd name="connsiteY23-1802" fmla="*/ 7031915 h 7031915"/>
                  <a:gd name="connsiteX24-1803" fmla="*/ 1939655 w 8033654"/>
                  <a:gd name="connsiteY24-1804" fmla="*/ 7019956 h 7031915"/>
                  <a:gd name="connsiteX25-1805" fmla="*/ 1642007 w 8033654"/>
                  <a:gd name="connsiteY25-1806" fmla="*/ 6859480 h 7031915"/>
                  <a:gd name="connsiteX26-1807" fmla="*/ 1570173 w 8033654"/>
                  <a:gd name="connsiteY26-1808" fmla="*/ 6772417 h 7031915"/>
                  <a:gd name="connsiteX27-1809" fmla="*/ 1508795 w 8033654"/>
                  <a:gd name="connsiteY27-1810" fmla="*/ 6649661 h 7031915"/>
                  <a:gd name="connsiteX28-1811" fmla="*/ 1508794 w 8033654"/>
                  <a:gd name="connsiteY28-1812" fmla="*/ 6649657 h 7031915"/>
                  <a:gd name="connsiteX29-1813" fmla="*/ 115723 w 8033654"/>
                  <a:gd name="connsiteY29-1814" fmla="*/ 3863519 h 7031915"/>
                  <a:gd name="connsiteX30-1815" fmla="*/ 115722 w 8033654"/>
                  <a:gd name="connsiteY30-1816" fmla="*/ 3863518 h 7031915"/>
                  <a:gd name="connsiteX31-1817" fmla="*/ 29470 w 8033654"/>
                  <a:gd name="connsiteY31-1818" fmla="*/ 3691014 h 7031915"/>
                  <a:gd name="connsiteX32-1819" fmla="*/ 11962 w 8033654"/>
                  <a:gd name="connsiteY32-1820" fmla="*/ 3634608 h 7031915"/>
                  <a:gd name="connsiteX33-1821" fmla="*/ 0 w 8033654"/>
                  <a:gd name="connsiteY33-1822" fmla="*/ 3515957 h 7031915"/>
                  <a:gd name="connsiteX34-1823" fmla="*/ 11962 w 8033654"/>
                  <a:gd name="connsiteY34-1824" fmla="*/ 3397306 h 7031915"/>
                  <a:gd name="connsiteX35-1825" fmla="*/ 29470 w 8033654"/>
                  <a:gd name="connsiteY35-1826" fmla="*/ 3340901 h 7031915"/>
                  <a:gd name="connsiteX36-1827" fmla="*/ 115722 w 8033654"/>
                  <a:gd name="connsiteY36-1828" fmla="*/ 3168396 h 7031915"/>
                  <a:gd name="connsiteX37-1829" fmla="*/ 115723 w 8033654"/>
                  <a:gd name="connsiteY37-1830" fmla="*/ 3168396 h 7031915"/>
                  <a:gd name="connsiteX38-1831" fmla="*/ 1508796 w 8033654"/>
                  <a:gd name="connsiteY38-1832" fmla="*/ 382255 h 7031915"/>
                  <a:gd name="connsiteX39-1833" fmla="*/ 1570174 w 8033654"/>
                  <a:gd name="connsiteY39-1834" fmla="*/ 259499 h 7031915"/>
                  <a:gd name="connsiteX40-1835" fmla="*/ 1642008 w 8033654"/>
                  <a:gd name="connsiteY40-1836" fmla="*/ 172435 h 7031915"/>
                  <a:gd name="connsiteX41-1837" fmla="*/ 1939656 w 8033654"/>
                  <a:gd name="connsiteY41-1838" fmla="*/ 11959 h 7031915"/>
                  <a:gd name="connsiteX42-1839" fmla="*/ 2058287 w 8033654"/>
                  <a:gd name="connsiteY42-1840" fmla="*/ 0 h 7031915"/>
                  <a:gd name="connsiteX0-1841" fmla="*/ 2058287 w 8033654"/>
                  <a:gd name="connsiteY0-1842" fmla="*/ 0 h 7031915"/>
                  <a:gd name="connsiteX1-1843" fmla="*/ 2058326 w 8033654"/>
                  <a:gd name="connsiteY1-1844" fmla="*/ 0 h 7031915"/>
                  <a:gd name="connsiteX2-1845" fmla="*/ 5971699 w 8033654"/>
                  <a:gd name="connsiteY2-1846" fmla="*/ 0 h 7031915"/>
                  <a:gd name="connsiteX3-1847" fmla="*/ 5971700 w 8033654"/>
                  <a:gd name="connsiteY3-1848" fmla="*/ 0 h 7031915"/>
                  <a:gd name="connsiteX4-1849" fmla="*/ 5971740 w 8033654"/>
                  <a:gd name="connsiteY4-1850" fmla="*/ 0 h 7031915"/>
                  <a:gd name="connsiteX5-1851" fmla="*/ 6090371 w 8033654"/>
                  <a:gd name="connsiteY5-1852" fmla="*/ 11959 h 7031915"/>
                  <a:gd name="connsiteX6-1853" fmla="*/ 6357004 w 8033654"/>
                  <a:gd name="connsiteY6-1854" fmla="*/ 143562 h 7031915"/>
                  <a:gd name="connsiteX7-1855" fmla="*/ 6421756 w 8033654"/>
                  <a:gd name="connsiteY7-1856" fmla="*/ 209878 h 7031915"/>
                  <a:gd name="connsiteX8-1857" fmla="*/ 6426018 w 8033654"/>
                  <a:gd name="connsiteY8-1858" fmla="*/ 214243 h 7031915"/>
                  <a:gd name="connsiteX9-1859" fmla="*/ 7949332 w 8033654"/>
                  <a:gd name="connsiteY9-1860" fmla="*/ 3216682 h 7031915"/>
                  <a:gd name="connsiteX10-1861" fmla="*/ 7992299 w 8033654"/>
                  <a:gd name="connsiteY10-1862" fmla="*/ 3302616 h 7031915"/>
                  <a:gd name="connsiteX11-1863" fmla="*/ 8021693 w 8033654"/>
                  <a:gd name="connsiteY11-1864" fmla="*/ 3397306 h 7031915"/>
                  <a:gd name="connsiteX12-1865" fmla="*/ 8033654 w 8033654"/>
                  <a:gd name="connsiteY12-1866" fmla="*/ 3515957 h 7031915"/>
                  <a:gd name="connsiteX13-1867" fmla="*/ 8021693 w 8033654"/>
                  <a:gd name="connsiteY13-1868" fmla="*/ 3634608 h 7031915"/>
                  <a:gd name="connsiteX14-1869" fmla="*/ 7992299 w 8033654"/>
                  <a:gd name="connsiteY14-1870" fmla="*/ 3729298 h 7031915"/>
                  <a:gd name="connsiteX15-1871" fmla="*/ 7949332 w 8033654"/>
                  <a:gd name="connsiteY15-1872" fmla="*/ 3815232 h 7031915"/>
                  <a:gd name="connsiteX16-1873" fmla="*/ 6482456 w 8033654"/>
                  <a:gd name="connsiteY16-1874" fmla="*/ 6736229 h 7031915"/>
                  <a:gd name="connsiteX17-1875" fmla="*/ 6090371 w 8033654"/>
                  <a:gd name="connsiteY17-1876" fmla="*/ 7019956 h 7031915"/>
                  <a:gd name="connsiteX18-1877" fmla="*/ 5971740 w 8033654"/>
                  <a:gd name="connsiteY18-1878" fmla="*/ 7031915 h 7031915"/>
                  <a:gd name="connsiteX19-1879" fmla="*/ 5971700 w 8033654"/>
                  <a:gd name="connsiteY19-1880" fmla="*/ 7031915 h 7031915"/>
                  <a:gd name="connsiteX20-1881" fmla="*/ 2058326 w 8033654"/>
                  <a:gd name="connsiteY20-1882" fmla="*/ 7031915 h 7031915"/>
                  <a:gd name="connsiteX21-1883" fmla="*/ 2058326 w 8033654"/>
                  <a:gd name="connsiteY21-1884" fmla="*/ 7031915 h 7031915"/>
                  <a:gd name="connsiteX22-1885" fmla="*/ 2058286 w 8033654"/>
                  <a:gd name="connsiteY22-1886" fmla="*/ 7031915 h 7031915"/>
                  <a:gd name="connsiteX23-1887" fmla="*/ 1939655 w 8033654"/>
                  <a:gd name="connsiteY23-1888" fmla="*/ 7019956 h 7031915"/>
                  <a:gd name="connsiteX24-1889" fmla="*/ 1642007 w 8033654"/>
                  <a:gd name="connsiteY24-1890" fmla="*/ 6859480 h 7031915"/>
                  <a:gd name="connsiteX25-1891" fmla="*/ 1570173 w 8033654"/>
                  <a:gd name="connsiteY25-1892" fmla="*/ 6772417 h 7031915"/>
                  <a:gd name="connsiteX26-1893" fmla="*/ 1508795 w 8033654"/>
                  <a:gd name="connsiteY26-1894" fmla="*/ 6649661 h 7031915"/>
                  <a:gd name="connsiteX27-1895" fmla="*/ 1508794 w 8033654"/>
                  <a:gd name="connsiteY27-1896" fmla="*/ 6649657 h 7031915"/>
                  <a:gd name="connsiteX28-1897" fmla="*/ 115723 w 8033654"/>
                  <a:gd name="connsiteY28-1898" fmla="*/ 3863519 h 7031915"/>
                  <a:gd name="connsiteX29-1899" fmla="*/ 115722 w 8033654"/>
                  <a:gd name="connsiteY29-1900" fmla="*/ 3863518 h 7031915"/>
                  <a:gd name="connsiteX30-1901" fmla="*/ 29470 w 8033654"/>
                  <a:gd name="connsiteY30-1902" fmla="*/ 3691014 h 7031915"/>
                  <a:gd name="connsiteX31-1903" fmla="*/ 11962 w 8033654"/>
                  <a:gd name="connsiteY31-1904" fmla="*/ 3634608 h 7031915"/>
                  <a:gd name="connsiteX32-1905" fmla="*/ 0 w 8033654"/>
                  <a:gd name="connsiteY32-1906" fmla="*/ 3515957 h 7031915"/>
                  <a:gd name="connsiteX33-1907" fmla="*/ 11962 w 8033654"/>
                  <a:gd name="connsiteY33-1908" fmla="*/ 3397306 h 7031915"/>
                  <a:gd name="connsiteX34-1909" fmla="*/ 29470 w 8033654"/>
                  <a:gd name="connsiteY34-1910" fmla="*/ 3340901 h 7031915"/>
                  <a:gd name="connsiteX35-1911" fmla="*/ 115722 w 8033654"/>
                  <a:gd name="connsiteY35-1912" fmla="*/ 3168396 h 7031915"/>
                  <a:gd name="connsiteX36-1913" fmla="*/ 115723 w 8033654"/>
                  <a:gd name="connsiteY36-1914" fmla="*/ 3168396 h 7031915"/>
                  <a:gd name="connsiteX37-1915" fmla="*/ 1508796 w 8033654"/>
                  <a:gd name="connsiteY37-1916" fmla="*/ 382255 h 7031915"/>
                  <a:gd name="connsiteX38-1917" fmla="*/ 1570174 w 8033654"/>
                  <a:gd name="connsiteY38-1918" fmla="*/ 259499 h 7031915"/>
                  <a:gd name="connsiteX39-1919" fmla="*/ 1642008 w 8033654"/>
                  <a:gd name="connsiteY39-1920" fmla="*/ 172435 h 7031915"/>
                  <a:gd name="connsiteX40-1921" fmla="*/ 1939656 w 8033654"/>
                  <a:gd name="connsiteY40-1922" fmla="*/ 11959 h 7031915"/>
                  <a:gd name="connsiteX41-1923" fmla="*/ 2058287 w 8033654"/>
                  <a:gd name="connsiteY41-1924" fmla="*/ 0 h 703191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  <a:cxn ang="0">
                    <a:pos x="connsiteX37-75" y="connsiteY37-76"/>
                  </a:cxn>
                  <a:cxn ang="0">
                    <a:pos x="connsiteX38-77" y="connsiteY38-78"/>
                  </a:cxn>
                  <a:cxn ang="0">
                    <a:pos x="connsiteX39-79" y="connsiteY39-80"/>
                  </a:cxn>
                  <a:cxn ang="0">
                    <a:pos x="connsiteX40-81" y="connsiteY40-82"/>
                  </a:cxn>
                  <a:cxn ang="0">
                    <a:pos x="connsiteX41-83" y="connsiteY41-84"/>
                  </a:cxn>
                </a:cxnLst>
                <a:rect l="l" t="t" r="r" b="b"/>
                <a:pathLst>
                  <a:path w="8033654" h="7031915">
                    <a:moveTo>
                      <a:pt x="2058287" y="0"/>
                    </a:moveTo>
                    <a:lnTo>
                      <a:pt x="2058326" y="0"/>
                    </a:lnTo>
                    <a:lnTo>
                      <a:pt x="5971699" y="0"/>
                    </a:lnTo>
                    <a:lnTo>
                      <a:pt x="5971700" y="0"/>
                    </a:lnTo>
                    <a:lnTo>
                      <a:pt x="5971740" y="0"/>
                    </a:lnTo>
                    <a:lnTo>
                      <a:pt x="6090371" y="11959"/>
                    </a:lnTo>
                    <a:cubicBezTo>
                      <a:pt x="6190975" y="32545"/>
                      <a:pt x="6282232" y="78792"/>
                      <a:pt x="6357004" y="143562"/>
                    </a:cubicBezTo>
                    <a:lnTo>
                      <a:pt x="6421756" y="209878"/>
                    </a:lnTo>
                    <a:lnTo>
                      <a:pt x="6426018" y="214243"/>
                    </a:lnTo>
                    <a:lnTo>
                      <a:pt x="7949332" y="3216682"/>
                    </a:lnTo>
                    <a:lnTo>
                      <a:pt x="7992299" y="3302616"/>
                    </a:lnTo>
                    <a:lnTo>
                      <a:pt x="8021693" y="3397306"/>
                    </a:lnTo>
                    <a:cubicBezTo>
                      <a:pt x="8029535" y="3435632"/>
                      <a:pt x="8033654" y="3475313"/>
                      <a:pt x="8033654" y="3515957"/>
                    </a:cubicBezTo>
                    <a:cubicBezTo>
                      <a:pt x="8033654" y="3556601"/>
                      <a:pt x="8029535" y="3596283"/>
                      <a:pt x="8021693" y="3634608"/>
                    </a:cubicBezTo>
                    <a:lnTo>
                      <a:pt x="7992299" y="3729298"/>
                    </a:lnTo>
                    <a:lnTo>
                      <a:pt x="7949332" y="3815232"/>
                    </a:lnTo>
                    <a:lnTo>
                      <a:pt x="6482456" y="6736229"/>
                    </a:lnTo>
                    <a:cubicBezTo>
                      <a:pt x="6399753" y="6880056"/>
                      <a:pt x="6258044" y="6985646"/>
                      <a:pt x="6090371" y="7019956"/>
                    </a:cubicBezTo>
                    <a:lnTo>
                      <a:pt x="5971740" y="7031915"/>
                    </a:lnTo>
                    <a:lnTo>
                      <a:pt x="5971700" y="7031915"/>
                    </a:lnTo>
                    <a:lnTo>
                      <a:pt x="2058326" y="7031915"/>
                    </a:lnTo>
                    <a:lnTo>
                      <a:pt x="2058326" y="7031915"/>
                    </a:lnTo>
                    <a:lnTo>
                      <a:pt x="2058286" y="7031915"/>
                    </a:lnTo>
                    <a:lnTo>
                      <a:pt x="1939655" y="7019956"/>
                    </a:lnTo>
                    <a:cubicBezTo>
                      <a:pt x="1824680" y="6996429"/>
                      <a:pt x="1721912" y="6939386"/>
                      <a:pt x="1642007" y="6859480"/>
                    </a:cubicBezTo>
                    <a:lnTo>
                      <a:pt x="1570173" y="6772417"/>
                    </a:lnTo>
                    <a:lnTo>
                      <a:pt x="1508795" y="6649661"/>
                    </a:lnTo>
                    <a:cubicBezTo>
                      <a:pt x="1508795" y="6649660"/>
                      <a:pt x="1508794" y="6649658"/>
                      <a:pt x="1508794" y="6649657"/>
                    </a:cubicBezTo>
                    <a:lnTo>
                      <a:pt x="115723" y="3863519"/>
                    </a:lnTo>
                    <a:lnTo>
                      <a:pt x="115722" y="3863518"/>
                    </a:lnTo>
                    <a:lnTo>
                      <a:pt x="29470" y="3691014"/>
                    </a:lnTo>
                    <a:lnTo>
                      <a:pt x="11962" y="3634608"/>
                    </a:lnTo>
                    <a:cubicBezTo>
                      <a:pt x="4119" y="3596283"/>
                      <a:pt x="0" y="3556601"/>
                      <a:pt x="0" y="3515957"/>
                    </a:cubicBezTo>
                    <a:cubicBezTo>
                      <a:pt x="0" y="3475313"/>
                      <a:pt x="4119" y="3435632"/>
                      <a:pt x="11962" y="3397306"/>
                    </a:cubicBezTo>
                    <a:lnTo>
                      <a:pt x="29470" y="3340901"/>
                    </a:lnTo>
                    <a:lnTo>
                      <a:pt x="115722" y="3168396"/>
                    </a:lnTo>
                    <a:lnTo>
                      <a:pt x="115723" y="3168396"/>
                    </a:lnTo>
                    <a:lnTo>
                      <a:pt x="1508796" y="382255"/>
                    </a:lnTo>
                    <a:lnTo>
                      <a:pt x="1570174" y="259499"/>
                    </a:lnTo>
                    <a:lnTo>
                      <a:pt x="1642008" y="172435"/>
                    </a:lnTo>
                    <a:cubicBezTo>
                      <a:pt x="1721913" y="92530"/>
                      <a:pt x="1824680" y="35486"/>
                      <a:pt x="1939656" y="11959"/>
                    </a:cubicBezTo>
                    <a:lnTo>
                      <a:pt x="2058287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76200">
                <a:noFill/>
              </a:ln>
              <a:effectLst>
                <a:outerShdw blurRad="520700" sx="102000" sy="102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b="1" dirty="0">
                    <a:solidFill>
                      <a:srgbClr val="C00000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03</a:t>
                </a:r>
                <a:endParaRPr lang="zh-CN" altLang="en-US" b="1" dirty="0">
                  <a:solidFill>
                    <a:srgbClr val="C00000"/>
                  </a:solidFill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1068103" y="381133"/>
              <a:ext cx="3319282" cy="6440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用户通过产品获取价值内容</a:t>
              </a:r>
              <a:endParaRPr lang="zh-CN" altLang="en-US" sz="16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sp>
        <p:nvSpPr>
          <p:cNvPr id="46" name="平行四边形 45"/>
          <p:cNvSpPr/>
          <p:nvPr/>
        </p:nvSpPr>
        <p:spPr>
          <a:xfrm rot="5400000" flipV="1">
            <a:off x="7871074" y="3206143"/>
            <a:ext cx="4042781" cy="45719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520750" y="2667642"/>
            <a:ext cx="1462054" cy="1060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内容审核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分析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标注专员</a:t>
            </a:r>
            <a:endParaRPr b="1" dirty="0">
              <a:solidFill>
                <a:schemeClr val="tx1">
                  <a:lumMod val="65000"/>
                  <a:lumOff val="3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9" name="Freeform 51"/>
          <p:cNvSpPr/>
          <p:nvPr/>
        </p:nvSpPr>
        <p:spPr>
          <a:xfrm>
            <a:off x="5137418" y="2813089"/>
            <a:ext cx="769769" cy="769869"/>
          </a:xfrm>
          <a:custGeom>
            <a:avLst/>
            <a:gdLst>
              <a:gd name="connsiteX0" fmla="*/ 0 w 785812"/>
              <a:gd name="connsiteY0" fmla="*/ 392906 h 785812"/>
              <a:gd name="connsiteX1" fmla="*/ 115080 w 785812"/>
              <a:gd name="connsiteY1" fmla="*/ 115080 h 785812"/>
              <a:gd name="connsiteX2" fmla="*/ 392907 w 785812"/>
              <a:gd name="connsiteY2" fmla="*/ 1 h 785812"/>
              <a:gd name="connsiteX3" fmla="*/ 670733 w 785812"/>
              <a:gd name="connsiteY3" fmla="*/ 115081 h 785812"/>
              <a:gd name="connsiteX4" fmla="*/ 785812 w 785812"/>
              <a:gd name="connsiteY4" fmla="*/ 392908 h 785812"/>
              <a:gd name="connsiteX5" fmla="*/ 670732 w 785812"/>
              <a:gd name="connsiteY5" fmla="*/ 670735 h 785812"/>
              <a:gd name="connsiteX6" fmla="*/ 392905 w 785812"/>
              <a:gd name="connsiteY6" fmla="*/ 785814 h 785812"/>
              <a:gd name="connsiteX7" fmla="*/ 115078 w 785812"/>
              <a:gd name="connsiteY7" fmla="*/ 670734 h 785812"/>
              <a:gd name="connsiteX8" fmla="*/ -1 w 785812"/>
              <a:gd name="connsiteY8" fmla="*/ 392907 h 785812"/>
              <a:gd name="connsiteX9" fmla="*/ 0 w 785812"/>
              <a:gd name="connsiteY9" fmla="*/ 392906 h 78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5812" h="785812">
                <a:moveTo>
                  <a:pt x="0" y="392906"/>
                </a:moveTo>
                <a:cubicBezTo>
                  <a:pt x="0" y="288701"/>
                  <a:pt x="41396" y="188764"/>
                  <a:pt x="115080" y="115080"/>
                </a:cubicBezTo>
                <a:cubicBezTo>
                  <a:pt x="188764" y="41396"/>
                  <a:pt x="288702" y="1"/>
                  <a:pt x="392907" y="1"/>
                </a:cubicBezTo>
                <a:cubicBezTo>
                  <a:pt x="497112" y="1"/>
                  <a:pt x="597049" y="41397"/>
                  <a:pt x="670733" y="115081"/>
                </a:cubicBezTo>
                <a:cubicBezTo>
                  <a:pt x="744417" y="188765"/>
                  <a:pt x="785812" y="288703"/>
                  <a:pt x="785812" y="392908"/>
                </a:cubicBezTo>
                <a:cubicBezTo>
                  <a:pt x="785812" y="497113"/>
                  <a:pt x="744417" y="597050"/>
                  <a:pt x="670732" y="670735"/>
                </a:cubicBezTo>
                <a:cubicBezTo>
                  <a:pt x="597048" y="744419"/>
                  <a:pt x="497111" y="785814"/>
                  <a:pt x="392905" y="785814"/>
                </a:cubicBezTo>
                <a:cubicBezTo>
                  <a:pt x="288700" y="785814"/>
                  <a:pt x="188763" y="744419"/>
                  <a:pt x="115078" y="670734"/>
                </a:cubicBezTo>
                <a:cubicBezTo>
                  <a:pt x="41394" y="597050"/>
                  <a:pt x="-1" y="497112"/>
                  <a:pt x="-1" y="392907"/>
                </a:cubicBezTo>
                <a:lnTo>
                  <a:pt x="0" y="39290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957" tIns="92957" rIns="92957" bIns="92957" numCol="1" spcCol="1270" anchor="ctr" anchorCtr="0">
            <a:noAutofit/>
          </a:bodyPr>
          <a:lstStyle/>
          <a:p>
            <a:pPr algn="ctr" defTabSz="78359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2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02</a:t>
            </a:r>
            <a:endParaRPr lang="en-US" sz="2720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0" name="Freeform 50"/>
          <p:cNvSpPr/>
          <p:nvPr/>
        </p:nvSpPr>
        <p:spPr>
          <a:xfrm>
            <a:off x="2782853" y="3088949"/>
            <a:ext cx="630739" cy="280105"/>
          </a:xfrm>
          <a:custGeom>
            <a:avLst/>
            <a:gdLst>
              <a:gd name="connsiteX0" fmla="*/ 0 w 1571625"/>
              <a:gd name="connsiteY0" fmla="*/ 206070 h 1373798"/>
              <a:gd name="connsiteX1" fmla="*/ 884726 w 1571625"/>
              <a:gd name="connsiteY1" fmla="*/ 206070 h 1373798"/>
              <a:gd name="connsiteX2" fmla="*/ 884726 w 1571625"/>
              <a:gd name="connsiteY2" fmla="*/ 0 h 1373798"/>
              <a:gd name="connsiteX3" fmla="*/ 1571625 w 1571625"/>
              <a:gd name="connsiteY3" fmla="*/ 686899 h 1373798"/>
              <a:gd name="connsiteX4" fmla="*/ 884726 w 1571625"/>
              <a:gd name="connsiteY4" fmla="*/ 1373798 h 1373798"/>
              <a:gd name="connsiteX5" fmla="*/ 884726 w 1571625"/>
              <a:gd name="connsiteY5" fmla="*/ 1167728 h 1373798"/>
              <a:gd name="connsiteX6" fmla="*/ 0 w 1571625"/>
              <a:gd name="connsiteY6" fmla="*/ 1167728 h 1373798"/>
              <a:gd name="connsiteX7" fmla="*/ 0 w 1571625"/>
              <a:gd name="connsiteY7" fmla="*/ 206070 h 1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25" h="1373798">
                <a:moveTo>
                  <a:pt x="0" y="206070"/>
                </a:moveTo>
                <a:lnTo>
                  <a:pt x="884726" y="206070"/>
                </a:lnTo>
                <a:lnTo>
                  <a:pt x="884726" y="0"/>
                </a:lnTo>
                <a:lnTo>
                  <a:pt x="1571625" y="686899"/>
                </a:lnTo>
                <a:lnTo>
                  <a:pt x="884726" y="1373798"/>
                </a:lnTo>
                <a:lnTo>
                  <a:pt x="884726" y="1167728"/>
                </a:lnTo>
                <a:lnTo>
                  <a:pt x="0" y="1167728"/>
                </a:lnTo>
                <a:lnTo>
                  <a:pt x="0" y="206070"/>
                </a:lnTo>
                <a:close/>
              </a:path>
            </a:pathLst>
          </a:cu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2296" tIns="159815" rIns="319933" bIns="159815" numCol="1" spcCol="1270" anchor="ctr" anchorCtr="0">
            <a:noAutofit/>
          </a:bodyPr>
          <a:lstStyle/>
          <a:p>
            <a:pPr marL="168275" lvl="1" indent="-168275" defTabSz="78359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4705" dirty="0">
              <a:solidFill>
                <a:schemeClr val="bg1">
                  <a:lumMod val="50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6130333" y="1228219"/>
            <a:ext cx="3368230" cy="1032668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不涉及党、政等敏感问题，以及无违社会伦理道德及推广</a:t>
            </a:r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3" name="矩形: 圆角 52"/>
          <p:cNvSpPr/>
          <p:nvPr/>
        </p:nvSpPr>
        <p:spPr>
          <a:xfrm>
            <a:off x="6130333" y="4125105"/>
            <a:ext cx="3368230" cy="1204038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涉及、恶意攻击到党和国家领导人的不正当言论，涉及引发恐慌等问题，软文广告及色情</a:t>
            </a:r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02192" y="2057145"/>
            <a:ext cx="2000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社会 娱乐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军事 其他</a:t>
            </a:r>
            <a:endParaRPr lang="en-US" altLang="zh-CN" sz="28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28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分类 总结</a:t>
            </a:r>
            <a:endParaRPr lang="en-US" altLang="zh-CN" sz="28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报告 总结</a:t>
            </a:r>
            <a:endParaRPr lang="zh-CN" altLang="en-US" sz="28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15651" y="2322399"/>
            <a:ext cx="3443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通过并进行内容分类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096000" y="3655295"/>
            <a:ext cx="356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不通过并标记涉及内容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99261" y="2512706"/>
            <a:ext cx="1782467" cy="15067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6735" y="2855502"/>
            <a:ext cx="1782467" cy="685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内容数据资源</a:t>
            </a:r>
            <a:endParaRPr b="1" dirty="0">
              <a:solidFill>
                <a:schemeClr val="tx1">
                  <a:lumMod val="65000"/>
                  <a:lumOff val="3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2"/>
          <a:srcRect r="7344"/>
          <a:stretch>
            <a:fillRect/>
          </a:stretch>
        </p:blipFill>
        <p:spPr>
          <a:xfrm>
            <a:off x="183868" y="1995205"/>
            <a:ext cx="1623304" cy="845251"/>
          </a:xfrm>
          <a:prstGeom prst="rect">
            <a:avLst/>
          </a:prstGeom>
        </p:spPr>
      </p:pic>
      <p:sp>
        <p:nvSpPr>
          <p:cNvPr id="52" name="Freeform 51"/>
          <p:cNvSpPr/>
          <p:nvPr/>
        </p:nvSpPr>
        <p:spPr>
          <a:xfrm>
            <a:off x="1854921" y="2803754"/>
            <a:ext cx="769769" cy="769869"/>
          </a:xfrm>
          <a:custGeom>
            <a:avLst/>
            <a:gdLst>
              <a:gd name="connsiteX0" fmla="*/ 0 w 785812"/>
              <a:gd name="connsiteY0" fmla="*/ 392906 h 785812"/>
              <a:gd name="connsiteX1" fmla="*/ 115080 w 785812"/>
              <a:gd name="connsiteY1" fmla="*/ 115080 h 785812"/>
              <a:gd name="connsiteX2" fmla="*/ 392907 w 785812"/>
              <a:gd name="connsiteY2" fmla="*/ 1 h 785812"/>
              <a:gd name="connsiteX3" fmla="*/ 670733 w 785812"/>
              <a:gd name="connsiteY3" fmla="*/ 115081 h 785812"/>
              <a:gd name="connsiteX4" fmla="*/ 785812 w 785812"/>
              <a:gd name="connsiteY4" fmla="*/ 392908 h 785812"/>
              <a:gd name="connsiteX5" fmla="*/ 670732 w 785812"/>
              <a:gd name="connsiteY5" fmla="*/ 670735 h 785812"/>
              <a:gd name="connsiteX6" fmla="*/ 392905 w 785812"/>
              <a:gd name="connsiteY6" fmla="*/ 785814 h 785812"/>
              <a:gd name="connsiteX7" fmla="*/ 115078 w 785812"/>
              <a:gd name="connsiteY7" fmla="*/ 670734 h 785812"/>
              <a:gd name="connsiteX8" fmla="*/ -1 w 785812"/>
              <a:gd name="connsiteY8" fmla="*/ 392907 h 785812"/>
              <a:gd name="connsiteX9" fmla="*/ 0 w 785812"/>
              <a:gd name="connsiteY9" fmla="*/ 392906 h 78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5812" h="785812">
                <a:moveTo>
                  <a:pt x="0" y="392906"/>
                </a:moveTo>
                <a:cubicBezTo>
                  <a:pt x="0" y="288701"/>
                  <a:pt x="41396" y="188764"/>
                  <a:pt x="115080" y="115080"/>
                </a:cubicBezTo>
                <a:cubicBezTo>
                  <a:pt x="188764" y="41396"/>
                  <a:pt x="288702" y="1"/>
                  <a:pt x="392907" y="1"/>
                </a:cubicBezTo>
                <a:cubicBezTo>
                  <a:pt x="497112" y="1"/>
                  <a:pt x="597049" y="41397"/>
                  <a:pt x="670733" y="115081"/>
                </a:cubicBezTo>
                <a:cubicBezTo>
                  <a:pt x="744417" y="188765"/>
                  <a:pt x="785812" y="288703"/>
                  <a:pt x="785812" y="392908"/>
                </a:cubicBezTo>
                <a:cubicBezTo>
                  <a:pt x="785812" y="497113"/>
                  <a:pt x="744417" y="597050"/>
                  <a:pt x="670732" y="670735"/>
                </a:cubicBezTo>
                <a:cubicBezTo>
                  <a:pt x="597048" y="744419"/>
                  <a:pt x="497111" y="785814"/>
                  <a:pt x="392905" y="785814"/>
                </a:cubicBezTo>
                <a:cubicBezTo>
                  <a:pt x="288700" y="785814"/>
                  <a:pt x="188763" y="744419"/>
                  <a:pt x="115078" y="670734"/>
                </a:cubicBezTo>
                <a:cubicBezTo>
                  <a:pt x="41394" y="597050"/>
                  <a:pt x="-1" y="497112"/>
                  <a:pt x="-1" y="392907"/>
                </a:cubicBezTo>
                <a:lnTo>
                  <a:pt x="0" y="392906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957" tIns="92957" rIns="92957" bIns="92957" numCol="1" spcCol="1270" anchor="ctr" anchorCtr="0">
            <a:noAutofit/>
          </a:bodyPr>
          <a:lstStyle/>
          <a:p>
            <a:pPr algn="ctr" defTabSz="78359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2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01</a:t>
            </a:r>
            <a:endParaRPr lang="en-US" sz="2720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  <p:bldP spid="55" grpId="0" animBg="1"/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原创设计师QQ598969553             _3"/>
          <p:cNvSpPr>
            <a:spLocks noChangeArrowheads="1"/>
          </p:cNvSpPr>
          <p:nvPr/>
        </p:nvSpPr>
        <p:spPr bwMode="auto">
          <a:xfrm>
            <a:off x="668338" y="382555"/>
            <a:ext cx="2154436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研发能力介绍</a:t>
            </a:r>
            <a:endParaRPr lang="en-US" altLang="zh-CN" sz="2800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2" name="原创设计师QQ598969553             _1"/>
          <p:cNvSpPr/>
          <p:nvPr/>
        </p:nvSpPr>
        <p:spPr bwMode="auto">
          <a:xfrm>
            <a:off x="-76200" y="-76200"/>
            <a:ext cx="589771" cy="11774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rgbClr val="383635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3" name="原创设计师QQ598969553             _2"/>
          <p:cNvSpPr/>
          <p:nvPr/>
        </p:nvSpPr>
        <p:spPr bwMode="auto">
          <a:xfrm>
            <a:off x="44322" y="415355"/>
            <a:ext cx="395416" cy="79225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10" y="212171"/>
            <a:ext cx="1233174" cy="357162"/>
          </a:xfrm>
          <a:prstGeom prst="rect">
            <a:avLst/>
          </a:prstGeom>
        </p:spPr>
      </p:pic>
      <p:sp>
        <p:nvSpPr>
          <p:cNvPr id="19" name="原创设计师QQ598969553             _3"/>
          <p:cNvSpPr>
            <a:spLocks noChangeArrowheads="1"/>
          </p:cNvSpPr>
          <p:nvPr/>
        </p:nvSpPr>
        <p:spPr bwMode="auto">
          <a:xfrm>
            <a:off x="668338" y="382555"/>
            <a:ext cx="1442703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/>
              </a:rPr>
              <a:t>岗位职责</a:t>
            </a:r>
            <a:endParaRPr lang="en-US" altLang="zh-CN" sz="28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31520" y="1101090"/>
            <a:ext cx="10614660" cy="4872990"/>
          </a:xfrm>
          <a:prstGeom prst="rect">
            <a:avLst/>
          </a:prstGeom>
          <a:noFill/>
          <a:ln w="38100">
            <a:solidFill>
              <a:srgbClr val="F05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25722" y="2191843"/>
            <a:ext cx="9798161" cy="2104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按照标准审核区的文字、图片进行识别和处理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.</a:t>
            </a:r>
            <a:endParaRPr lang="zh-CN" altLang="en-US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熟悉微博、贴吧、论坛等产品。工作细致认真、责任心强，执行力强，具有团队合作精神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.</a:t>
            </a:r>
            <a:endParaRPr lang="zh-CN" altLang="en-US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大专及以上学历，专业不限，年龄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20-28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岁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4.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具有良好的学习能力能适应倒班制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5.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公司提供免费岗前培训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.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2" name="任意多边形: 形状 22"/>
          <p:cNvSpPr/>
          <p:nvPr/>
        </p:nvSpPr>
        <p:spPr>
          <a:xfrm rot="16200000" flipV="1">
            <a:off x="1568810" y="314609"/>
            <a:ext cx="523240" cy="2667000"/>
          </a:xfrm>
          <a:custGeom>
            <a:avLst/>
            <a:gdLst>
              <a:gd name="connsiteX0" fmla="*/ 523221 w 523221"/>
              <a:gd name="connsiteY0" fmla="*/ 2217420 h 2217420"/>
              <a:gd name="connsiteX1" fmla="*/ 523221 w 523221"/>
              <a:gd name="connsiteY1" fmla="*/ 1604148 h 2217420"/>
              <a:gd name="connsiteX2" fmla="*/ 523221 w 523221"/>
              <a:gd name="connsiteY2" fmla="*/ 1242060 h 2217420"/>
              <a:gd name="connsiteX3" fmla="*/ 523221 w 523221"/>
              <a:gd name="connsiteY3" fmla="*/ 975360 h 2217420"/>
              <a:gd name="connsiteX4" fmla="*/ 523221 w 523221"/>
              <a:gd name="connsiteY4" fmla="*/ 628788 h 2217420"/>
              <a:gd name="connsiteX5" fmla="*/ 523221 w 523221"/>
              <a:gd name="connsiteY5" fmla="*/ 0 h 2217420"/>
              <a:gd name="connsiteX6" fmla="*/ 261610 w 523221"/>
              <a:gd name="connsiteY6" fmla="*/ 226610 h 2217420"/>
              <a:gd name="connsiteX7" fmla="*/ 0 w 523221"/>
              <a:gd name="connsiteY7" fmla="*/ 0 h 2217420"/>
              <a:gd name="connsiteX8" fmla="*/ 0 w 523221"/>
              <a:gd name="connsiteY8" fmla="*/ 628788 h 2217420"/>
              <a:gd name="connsiteX9" fmla="*/ 0 w 523221"/>
              <a:gd name="connsiteY9" fmla="*/ 975360 h 2217420"/>
              <a:gd name="connsiteX10" fmla="*/ 0 w 523221"/>
              <a:gd name="connsiteY10" fmla="*/ 1242060 h 2217420"/>
              <a:gd name="connsiteX11" fmla="*/ 0 w 523221"/>
              <a:gd name="connsiteY11" fmla="*/ 1604148 h 2217420"/>
              <a:gd name="connsiteX12" fmla="*/ 0 w 523221"/>
              <a:gd name="connsiteY12" fmla="*/ 2217420 h 221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3221" h="2217420">
                <a:moveTo>
                  <a:pt x="523221" y="2217420"/>
                </a:moveTo>
                <a:lnTo>
                  <a:pt x="523221" y="1604148"/>
                </a:lnTo>
                <a:lnTo>
                  <a:pt x="523221" y="1242060"/>
                </a:lnTo>
                <a:lnTo>
                  <a:pt x="523221" y="975360"/>
                </a:lnTo>
                <a:lnTo>
                  <a:pt x="523221" y="628788"/>
                </a:lnTo>
                <a:lnTo>
                  <a:pt x="523221" y="0"/>
                </a:lnTo>
                <a:lnTo>
                  <a:pt x="261610" y="226610"/>
                </a:lnTo>
                <a:lnTo>
                  <a:pt x="0" y="0"/>
                </a:lnTo>
                <a:lnTo>
                  <a:pt x="0" y="628788"/>
                </a:lnTo>
                <a:lnTo>
                  <a:pt x="0" y="975360"/>
                </a:lnTo>
                <a:lnTo>
                  <a:pt x="0" y="1242060"/>
                </a:lnTo>
                <a:lnTo>
                  <a:pt x="0" y="1604148"/>
                </a:lnTo>
                <a:lnTo>
                  <a:pt x="0" y="2217420"/>
                </a:lnTo>
                <a:close/>
              </a:path>
            </a:pathLst>
          </a:custGeom>
          <a:solidFill>
            <a:srgbClr val="F05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05547" y="1448679"/>
            <a:ext cx="1733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初级审核专员</a:t>
            </a:r>
            <a:endParaRPr lang="zh-CN" altLang="en-US" sz="2000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070010" y="4434006"/>
            <a:ext cx="5874385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培训期</a:t>
            </a:r>
            <a:r>
              <a:rPr lang="zh-CN" altLang="en-US" sz="14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：入职新员工有 </a:t>
            </a:r>
            <a:r>
              <a:rPr lang="en-US" altLang="zh-CN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15</a:t>
            </a:r>
            <a:r>
              <a:rPr lang="zh-CN" altLang="en-US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天岗前带薪培训</a:t>
            </a:r>
            <a:r>
              <a:rPr lang="zh-CN" altLang="en-US" sz="14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，不收取任何培训费用；</a:t>
            </a:r>
            <a:endParaRPr lang="zh-CN" altLang="en-US" sz="1400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070010" y="4848158"/>
            <a:ext cx="8329930" cy="858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试用期</a:t>
            </a:r>
            <a:r>
              <a:rPr lang="zh-CN" altLang="en-US" sz="14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sz="14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通过岗前培训期的员工将有</a:t>
            </a:r>
            <a:r>
              <a:rPr lang="en-US" altLang="zh-CN" sz="14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1-3</a:t>
            </a:r>
            <a:r>
              <a:rPr lang="zh-CN" altLang="en-US" sz="14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月的试用期，根据各人学习情况，</a:t>
            </a:r>
            <a:endParaRPr lang="en-US" altLang="zh-CN" sz="1400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  <a:sym typeface="+mn-ea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可申请提前转正</a:t>
            </a:r>
            <a:r>
              <a:rPr lang="zh-CN" altLang="en-US" sz="14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400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4" name="原创设计师QQ598969553             _3"/>
          <p:cNvSpPr>
            <a:spLocks noChangeArrowheads="1"/>
          </p:cNvSpPr>
          <p:nvPr/>
        </p:nvSpPr>
        <p:spPr bwMode="auto">
          <a:xfrm>
            <a:off x="3266758" y="1432845"/>
            <a:ext cx="3071354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Arial" panose="020B0604020202020204"/>
              </a:rPr>
              <a:t>   </a:t>
            </a:r>
            <a:r>
              <a:rPr lang="zh-CN" altLang="en-US" sz="28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Arial" panose="020B0604020202020204"/>
              </a:rPr>
              <a:t>薪资待遇：</a:t>
            </a:r>
            <a:r>
              <a:rPr lang="en-US" altLang="zh-CN" sz="28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Arial" panose="020B0604020202020204"/>
              </a:rPr>
              <a:t>3-4k</a:t>
            </a:r>
            <a:endParaRPr lang="en-US" altLang="zh-CN" sz="28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原创设计师QQ598969553             _3"/>
          <p:cNvSpPr>
            <a:spLocks noChangeArrowheads="1"/>
          </p:cNvSpPr>
          <p:nvPr/>
        </p:nvSpPr>
        <p:spPr bwMode="auto">
          <a:xfrm>
            <a:off x="668338" y="382555"/>
            <a:ext cx="2154436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研发能力介绍</a:t>
            </a:r>
            <a:endParaRPr lang="en-US" altLang="zh-CN" sz="2800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2" name="原创设计师QQ598969553             _1"/>
          <p:cNvSpPr/>
          <p:nvPr/>
        </p:nvSpPr>
        <p:spPr bwMode="auto">
          <a:xfrm>
            <a:off x="-76200" y="-76200"/>
            <a:ext cx="589771" cy="11774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rgbClr val="383635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3" name="原创设计师QQ598969553             _2"/>
          <p:cNvSpPr/>
          <p:nvPr/>
        </p:nvSpPr>
        <p:spPr bwMode="auto">
          <a:xfrm>
            <a:off x="44322" y="415355"/>
            <a:ext cx="395416" cy="79225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10" y="212171"/>
            <a:ext cx="1233174" cy="357162"/>
          </a:xfrm>
          <a:prstGeom prst="rect">
            <a:avLst/>
          </a:prstGeom>
        </p:spPr>
      </p:pic>
      <p:sp>
        <p:nvSpPr>
          <p:cNvPr id="19" name="原创设计师QQ598969553             _3"/>
          <p:cNvSpPr>
            <a:spLocks noChangeArrowheads="1"/>
          </p:cNvSpPr>
          <p:nvPr/>
        </p:nvSpPr>
        <p:spPr bwMode="auto">
          <a:xfrm>
            <a:off x="668338" y="382555"/>
            <a:ext cx="1442703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/>
              </a:rPr>
              <a:t>岗位职责</a:t>
            </a:r>
            <a:endParaRPr lang="en-US" altLang="zh-CN" sz="28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31520" y="1101090"/>
            <a:ext cx="10614660" cy="4872990"/>
          </a:xfrm>
          <a:prstGeom prst="rect">
            <a:avLst/>
          </a:prstGeom>
          <a:noFill/>
          <a:ln w="38100">
            <a:solidFill>
              <a:srgbClr val="F05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25722" y="2191843"/>
            <a:ext cx="9798161" cy="2104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按照标准审核区的文字、图片进行识别和处理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.</a:t>
            </a:r>
            <a:endParaRPr lang="zh-CN" altLang="en-US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熟悉微博、贴吧、论坛等产品。工作细致认真、责任心强，执行力强，具有团队合作精神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.</a:t>
            </a:r>
            <a:endParaRPr lang="zh-CN" altLang="en-US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大专及以上学历，专业不限，年龄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20-28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岁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4.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具有良好的学习能力能适应倒班制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5.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公司提供免费岗前培训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.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2" name="任意多边形: 形状 22"/>
          <p:cNvSpPr/>
          <p:nvPr/>
        </p:nvSpPr>
        <p:spPr>
          <a:xfrm rot="16200000" flipV="1">
            <a:off x="1568810" y="314609"/>
            <a:ext cx="523240" cy="2667000"/>
          </a:xfrm>
          <a:custGeom>
            <a:avLst/>
            <a:gdLst>
              <a:gd name="connsiteX0" fmla="*/ 523221 w 523221"/>
              <a:gd name="connsiteY0" fmla="*/ 2217420 h 2217420"/>
              <a:gd name="connsiteX1" fmla="*/ 523221 w 523221"/>
              <a:gd name="connsiteY1" fmla="*/ 1604148 h 2217420"/>
              <a:gd name="connsiteX2" fmla="*/ 523221 w 523221"/>
              <a:gd name="connsiteY2" fmla="*/ 1242060 h 2217420"/>
              <a:gd name="connsiteX3" fmla="*/ 523221 w 523221"/>
              <a:gd name="connsiteY3" fmla="*/ 975360 h 2217420"/>
              <a:gd name="connsiteX4" fmla="*/ 523221 w 523221"/>
              <a:gd name="connsiteY4" fmla="*/ 628788 h 2217420"/>
              <a:gd name="connsiteX5" fmla="*/ 523221 w 523221"/>
              <a:gd name="connsiteY5" fmla="*/ 0 h 2217420"/>
              <a:gd name="connsiteX6" fmla="*/ 261610 w 523221"/>
              <a:gd name="connsiteY6" fmla="*/ 226610 h 2217420"/>
              <a:gd name="connsiteX7" fmla="*/ 0 w 523221"/>
              <a:gd name="connsiteY7" fmla="*/ 0 h 2217420"/>
              <a:gd name="connsiteX8" fmla="*/ 0 w 523221"/>
              <a:gd name="connsiteY8" fmla="*/ 628788 h 2217420"/>
              <a:gd name="connsiteX9" fmla="*/ 0 w 523221"/>
              <a:gd name="connsiteY9" fmla="*/ 975360 h 2217420"/>
              <a:gd name="connsiteX10" fmla="*/ 0 w 523221"/>
              <a:gd name="connsiteY10" fmla="*/ 1242060 h 2217420"/>
              <a:gd name="connsiteX11" fmla="*/ 0 w 523221"/>
              <a:gd name="connsiteY11" fmla="*/ 1604148 h 2217420"/>
              <a:gd name="connsiteX12" fmla="*/ 0 w 523221"/>
              <a:gd name="connsiteY12" fmla="*/ 2217420 h 221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3221" h="2217420">
                <a:moveTo>
                  <a:pt x="523221" y="2217420"/>
                </a:moveTo>
                <a:lnTo>
                  <a:pt x="523221" y="1604148"/>
                </a:lnTo>
                <a:lnTo>
                  <a:pt x="523221" y="1242060"/>
                </a:lnTo>
                <a:lnTo>
                  <a:pt x="523221" y="975360"/>
                </a:lnTo>
                <a:lnTo>
                  <a:pt x="523221" y="628788"/>
                </a:lnTo>
                <a:lnTo>
                  <a:pt x="523221" y="0"/>
                </a:lnTo>
                <a:lnTo>
                  <a:pt x="261610" y="226610"/>
                </a:lnTo>
                <a:lnTo>
                  <a:pt x="0" y="0"/>
                </a:lnTo>
                <a:lnTo>
                  <a:pt x="0" y="628788"/>
                </a:lnTo>
                <a:lnTo>
                  <a:pt x="0" y="975360"/>
                </a:lnTo>
                <a:lnTo>
                  <a:pt x="0" y="1242060"/>
                </a:lnTo>
                <a:lnTo>
                  <a:pt x="0" y="1604148"/>
                </a:lnTo>
                <a:lnTo>
                  <a:pt x="0" y="2217420"/>
                </a:lnTo>
                <a:close/>
              </a:path>
            </a:pathLst>
          </a:custGeom>
          <a:solidFill>
            <a:srgbClr val="F05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05547" y="1448679"/>
            <a:ext cx="1733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中级审核专员</a:t>
            </a:r>
            <a:endParaRPr lang="zh-CN" altLang="en-US" sz="2000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070010" y="4434006"/>
            <a:ext cx="5874385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培训期</a:t>
            </a:r>
            <a:r>
              <a:rPr lang="zh-CN" altLang="en-US" sz="14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：入职新员工有 </a:t>
            </a:r>
            <a:r>
              <a:rPr lang="en-US" altLang="zh-CN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15</a:t>
            </a:r>
            <a:r>
              <a:rPr lang="zh-CN" altLang="en-US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天岗前带薪培训</a:t>
            </a:r>
            <a:r>
              <a:rPr lang="zh-CN" altLang="en-US" sz="14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，不收取任何培训费用；</a:t>
            </a:r>
            <a:endParaRPr lang="zh-CN" altLang="en-US" sz="1400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070010" y="4848158"/>
            <a:ext cx="8329930" cy="858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试用期</a:t>
            </a:r>
            <a:r>
              <a:rPr lang="zh-CN" altLang="en-US" sz="14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sz="14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通过岗前培训期的员工将有</a:t>
            </a:r>
            <a:r>
              <a:rPr lang="en-US" altLang="zh-CN" sz="14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1-3</a:t>
            </a:r>
            <a:r>
              <a:rPr lang="zh-CN" altLang="en-US" sz="14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月的试用期，根据各人学习情况，</a:t>
            </a:r>
            <a:endParaRPr lang="en-US" altLang="zh-CN" sz="1400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  <a:sym typeface="+mn-ea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可申请提前转正</a:t>
            </a:r>
            <a:r>
              <a:rPr lang="zh-CN" altLang="en-US" sz="14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400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4" name="原创设计师QQ598969553             _3"/>
          <p:cNvSpPr>
            <a:spLocks noChangeArrowheads="1"/>
          </p:cNvSpPr>
          <p:nvPr/>
        </p:nvSpPr>
        <p:spPr bwMode="auto">
          <a:xfrm>
            <a:off x="3266758" y="1432845"/>
            <a:ext cx="3071354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Arial" panose="020B0604020202020204"/>
              </a:rPr>
              <a:t>   </a:t>
            </a:r>
            <a:r>
              <a:rPr lang="zh-CN" altLang="en-US" sz="28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Arial" panose="020B0604020202020204"/>
              </a:rPr>
              <a:t>薪资待遇：</a:t>
            </a:r>
            <a:r>
              <a:rPr lang="en-US" altLang="zh-CN" sz="28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Arial" panose="020B0604020202020204"/>
              </a:rPr>
              <a:t>4-5k</a:t>
            </a:r>
            <a:endParaRPr lang="en-US" altLang="zh-CN" sz="28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原创设计师QQ598969553             _3"/>
          <p:cNvSpPr>
            <a:spLocks noChangeArrowheads="1"/>
          </p:cNvSpPr>
          <p:nvPr/>
        </p:nvSpPr>
        <p:spPr bwMode="auto">
          <a:xfrm>
            <a:off x="668338" y="382555"/>
            <a:ext cx="2154436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研发能力介绍</a:t>
            </a:r>
            <a:endParaRPr lang="en-US" altLang="zh-CN" sz="2800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2" name="原创设计师QQ598969553             _1"/>
          <p:cNvSpPr/>
          <p:nvPr/>
        </p:nvSpPr>
        <p:spPr bwMode="auto">
          <a:xfrm>
            <a:off x="-76200" y="-76200"/>
            <a:ext cx="589771" cy="11774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rgbClr val="383635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3" name="原创设计师QQ598969553             _2"/>
          <p:cNvSpPr/>
          <p:nvPr/>
        </p:nvSpPr>
        <p:spPr bwMode="auto">
          <a:xfrm>
            <a:off x="44322" y="415355"/>
            <a:ext cx="395416" cy="79225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10" y="212171"/>
            <a:ext cx="1233174" cy="357162"/>
          </a:xfrm>
          <a:prstGeom prst="rect">
            <a:avLst/>
          </a:prstGeom>
        </p:spPr>
      </p:pic>
      <p:sp>
        <p:nvSpPr>
          <p:cNvPr id="19" name="原创设计师QQ598969553             _3"/>
          <p:cNvSpPr>
            <a:spLocks noChangeArrowheads="1"/>
          </p:cNvSpPr>
          <p:nvPr/>
        </p:nvSpPr>
        <p:spPr bwMode="auto">
          <a:xfrm>
            <a:off x="668338" y="382555"/>
            <a:ext cx="1442703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/>
              </a:rPr>
              <a:t>岗位职责</a:t>
            </a:r>
            <a:endParaRPr lang="en-US" altLang="zh-CN" sz="28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31520" y="1101090"/>
            <a:ext cx="10614660" cy="4872990"/>
          </a:xfrm>
          <a:prstGeom prst="rect">
            <a:avLst/>
          </a:prstGeom>
          <a:noFill/>
          <a:ln w="38100">
            <a:solidFill>
              <a:srgbClr val="F05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25722" y="2191843"/>
            <a:ext cx="9798161" cy="2104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按照标准审核区的文字、图片进行识别和处理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.</a:t>
            </a:r>
            <a:endParaRPr lang="zh-CN" altLang="en-US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熟悉微博、贴吧、论坛等产品。工作细致认真、责任心强，执行力强，具有团队合作精神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.</a:t>
            </a:r>
            <a:endParaRPr lang="zh-CN" altLang="en-US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大专及以上学历，专业不限，年龄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20-28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岁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4.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具有良好的学习能力能适应倒班制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5.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公司提供免费岗前培训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.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2" name="任意多边形: 形状 22"/>
          <p:cNvSpPr/>
          <p:nvPr/>
        </p:nvSpPr>
        <p:spPr>
          <a:xfrm rot="16200000" flipV="1">
            <a:off x="1568810" y="314609"/>
            <a:ext cx="523240" cy="2667000"/>
          </a:xfrm>
          <a:custGeom>
            <a:avLst/>
            <a:gdLst>
              <a:gd name="connsiteX0" fmla="*/ 523221 w 523221"/>
              <a:gd name="connsiteY0" fmla="*/ 2217420 h 2217420"/>
              <a:gd name="connsiteX1" fmla="*/ 523221 w 523221"/>
              <a:gd name="connsiteY1" fmla="*/ 1604148 h 2217420"/>
              <a:gd name="connsiteX2" fmla="*/ 523221 w 523221"/>
              <a:gd name="connsiteY2" fmla="*/ 1242060 h 2217420"/>
              <a:gd name="connsiteX3" fmla="*/ 523221 w 523221"/>
              <a:gd name="connsiteY3" fmla="*/ 975360 h 2217420"/>
              <a:gd name="connsiteX4" fmla="*/ 523221 w 523221"/>
              <a:gd name="connsiteY4" fmla="*/ 628788 h 2217420"/>
              <a:gd name="connsiteX5" fmla="*/ 523221 w 523221"/>
              <a:gd name="connsiteY5" fmla="*/ 0 h 2217420"/>
              <a:gd name="connsiteX6" fmla="*/ 261610 w 523221"/>
              <a:gd name="connsiteY6" fmla="*/ 226610 h 2217420"/>
              <a:gd name="connsiteX7" fmla="*/ 0 w 523221"/>
              <a:gd name="connsiteY7" fmla="*/ 0 h 2217420"/>
              <a:gd name="connsiteX8" fmla="*/ 0 w 523221"/>
              <a:gd name="connsiteY8" fmla="*/ 628788 h 2217420"/>
              <a:gd name="connsiteX9" fmla="*/ 0 w 523221"/>
              <a:gd name="connsiteY9" fmla="*/ 975360 h 2217420"/>
              <a:gd name="connsiteX10" fmla="*/ 0 w 523221"/>
              <a:gd name="connsiteY10" fmla="*/ 1242060 h 2217420"/>
              <a:gd name="connsiteX11" fmla="*/ 0 w 523221"/>
              <a:gd name="connsiteY11" fmla="*/ 1604148 h 2217420"/>
              <a:gd name="connsiteX12" fmla="*/ 0 w 523221"/>
              <a:gd name="connsiteY12" fmla="*/ 2217420 h 221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3221" h="2217420">
                <a:moveTo>
                  <a:pt x="523221" y="2217420"/>
                </a:moveTo>
                <a:lnTo>
                  <a:pt x="523221" y="1604148"/>
                </a:lnTo>
                <a:lnTo>
                  <a:pt x="523221" y="1242060"/>
                </a:lnTo>
                <a:lnTo>
                  <a:pt x="523221" y="975360"/>
                </a:lnTo>
                <a:lnTo>
                  <a:pt x="523221" y="628788"/>
                </a:lnTo>
                <a:lnTo>
                  <a:pt x="523221" y="0"/>
                </a:lnTo>
                <a:lnTo>
                  <a:pt x="261610" y="226610"/>
                </a:lnTo>
                <a:lnTo>
                  <a:pt x="0" y="0"/>
                </a:lnTo>
                <a:lnTo>
                  <a:pt x="0" y="628788"/>
                </a:lnTo>
                <a:lnTo>
                  <a:pt x="0" y="975360"/>
                </a:lnTo>
                <a:lnTo>
                  <a:pt x="0" y="1242060"/>
                </a:lnTo>
                <a:lnTo>
                  <a:pt x="0" y="1604148"/>
                </a:lnTo>
                <a:lnTo>
                  <a:pt x="0" y="2217420"/>
                </a:lnTo>
                <a:close/>
              </a:path>
            </a:pathLst>
          </a:custGeom>
          <a:solidFill>
            <a:srgbClr val="F05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05547" y="1448679"/>
            <a:ext cx="1733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高级审核专员</a:t>
            </a:r>
            <a:endParaRPr lang="zh-CN" altLang="en-US" sz="2000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070010" y="4434006"/>
            <a:ext cx="5874385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培训期</a:t>
            </a:r>
            <a:r>
              <a:rPr lang="zh-CN" altLang="en-US" sz="14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：入职新员工有 </a:t>
            </a:r>
            <a:r>
              <a:rPr lang="en-US" altLang="zh-CN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15</a:t>
            </a:r>
            <a:r>
              <a:rPr lang="zh-CN" altLang="en-US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天岗前带薪培训</a:t>
            </a:r>
            <a:r>
              <a:rPr lang="zh-CN" altLang="en-US" sz="14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，不收取任何培训费用；</a:t>
            </a:r>
            <a:endParaRPr lang="zh-CN" altLang="en-US" sz="1400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070010" y="4848158"/>
            <a:ext cx="8329930" cy="858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试用期</a:t>
            </a:r>
            <a:r>
              <a:rPr lang="zh-CN" altLang="en-US" sz="14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sz="14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通过岗前培训期的员工将有</a:t>
            </a:r>
            <a:r>
              <a:rPr lang="en-US" altLang="zh-CN" sz="14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1-3</a:t>
            </a:r>
            <a:r>
              <a:rPr lang="zh-CN" altLang="en-US" sz="14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月的试用期，根据各人学习情况，</a:t>
            </a:r>
            <a:endParaRPr lang="en-US" altLang="zh-CN" sz="1400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  <a:sym typeface="+mn-ea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可申请提前转正</a:t>
            </a:r>
            <a:r>
              <a:rPr lang="zh-CN" altLang="en-US" sz="14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400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4" name="原创设计师QQ598969553             _3"/>
          <p:cNvSpPr>
            <a:spLocks noChangeArrowheads="1"/>
          </p:cNvSpPr>
          <p:nvPr/>
        </p:nvSpPr>
        <p:spPr bwMode="auto">
          <a:xfrm>
            <a:off x="3266758" y="1432845"/>
            <a:ext cx="3071354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Arial" panose="020B0604020202020204"/>
              </a:rPr>
              <a:t>   </a:t>
            </a:r>
            <a:r>
              <a:rPr lang="zh-CN" altLang="en-US" sz="28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Arial" panose="020B0604020202020204"/>
              </a:rPr>
              <a:t>薪资待遇：</a:t>
            </a:r>
            <a:r>
              <a:rPr lang="en-US" altLang="zh-CN" sz="28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Arial" panose="020B0604020202020204"/>
              </a:rPr>
              <a:t>5-6k</a:t>
            </a:r>
            <a:endParaRPr lang="en-US" altLang="zh-CN" sz="28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原创设计师QQ598969553             _3"/>
          <p:cNvSpPr>
            <a:spLocks noChangeArrowheads="1"/>
          </p:cNvSpPr>
          <p:nvPr/>
        </p:nvSpPr>
        <p:spPr bwMode="auto">
          <a:xfrm>
            <a:off x="668338" y="382555"/>
            <a:ext cx="2154436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研发能力介绍</a:t>
            </a:r>
            <a:endParaRPr lang="en-US" altLang="zh-CN" sz="2800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2" name="原创设计师QQ598969553             _1"/>
          <p:cNvSpPr/>
          <p:nvPr/>
        </p:nvSpPr>
        <p:spPr bwMode="auto">
          <a:xfrm>
            <a:off x="-76200" y="-76200"/>
            <a:ext cx="589771" cy="11774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rgbClr val="383635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3" name="原创设计师QQ598969553             _2"/>
          <p:cNvSpPr/>
          <p:nvPr/>
        </p:nvSpPr>
        <p:spPr bwMode="auto">
          <a:xfrm>
            <a:off x="44322" y="415355"/>
            <a:ext cx="395416" cy="79225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10" y="212171"/>
            <a:ext cx="1233174" cy="357162"/>
          </a:xfrm>
          <a:prstGeom prst="rect">
            <a:avLst/>
          </a:prstGeom>
        </p:spPr>
      </p:pic>
      <p:sp>
        <p:nvSpPr>
          <p:cNvPr id="19" name="原创设计师QQ598969553             _3"/>
          <p:cNvSpPr>
            <a:spLocks noChangeArrowheads="1"/>
          </p:cNvSpPr>
          <p:nvPr/>
        </p:nvSpPr>
        <p:spPr bwMode="auto">
          <a:xfrm>
            <a:off x="668338" y="382555"/>
            <a:ext cx="1442703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/>
              </a:rPr>
              <a:t>岗位职责</a:t>
            </a:r>
            <a:endParaRPr lang="zh-CN" altLang="en-US" sz="28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0885" y="1120140"/>
            <a:ext cx="10615930" cy="5288280"/>
          </a:xfrm>
          <a:prstGeom prst="rect">
            <a:avLst/>
          </a:prstGeom>
          <a:noFill/>
          <a:ln w="38100">
            <a:solidFill>
              <a:srgbClr val="F05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2" name="任意多边形: 形状 22"/>
          <p:cNvSpPr/>
          <p:nvPr/>
        </p:nvSpPr>
        <p:spPr>
          <a:xfrm rot="16200000" flipV="1">
            <a:off x="1313121" y="580450"/>
            <a:ext cx="523240" cy="2154436"/>
          </a:xfrm>
          <a:custGeom>
            <a:avLst/>
            <a:gdLst>
              <a:gd name="connsiteX0" fmla="*/ 523221 w 523221"/>
              <a:gd name="connsiteY0" fmla="*/ 2217420 h 2217420"/>
              <a:gd name="connsiteX1" fmla="*/ 523221 w 523221"/>
              <a:gd name="connsiteY1" fmla="*/ 1604148 h 2217420"/>
              <a:gd name="connsiteX2" fmla="*/ 523221 w 523221"/>
              <a:gd name="connsiteY2" fmla="*/ 1242060 h 2217420"/>
              <a:gd name="connsiteX3" fmla="*/ 523221 w 523221"/>
              <a:gd name="connsiteY3" fmla="*/ 975360 h 2217420"/>
              <a:gd name="connsiteX4" fmla="*/ 523221 w 523221"/>
              <a:gd name="connsiteY4" fmla="*/ 628788 h 2217420"/>
              <a:gd name="connsiteX5" fmla="*/ 523221 w 523221"/>
              <a:gd name="connsiteY5" fmla="*/ 0 h 2217420"/>
              <a:gd name="connsiteX6" fmla="*/ 261610 w 523221"/>
              <a:gd name="connsiteY6" fmla="*/ 226610 h 2217420"/>
              <a:gd name="connsiteX7" fmla="*/ 0 w 523221"/>
              <a:gd name="connsiteY7" fmla="*/ 0 h 2217420"/>
              <a:gd name="connsiteX8" fmla="*/ 0 w 523221"/>
              <a:gd name="connsiteY8" fmla="*/ 628788 h 2217420"/>
              <a:gd name="connsiteX9" fmla="*/ 0 w 523221"/>
              <a:gd name="connsiteY9" fmla="*/ 975360 h 2217420"/>
              <a:gd name="connsiteX10" fmla="*/ 0 w 523221"/>
              <a:gd name="connsiteY10" fmla="*/ 1242060 h 2217420"/>
              <a:gd name="connsiteX11" fmla="*/ 0 w 523221"/>
              <a:gd name="connsiteY11" fmla="*/ 1604148 h 2217420"/>
              <a:gd name="connsiteX12" fmla="*/ 0 w 523221"/>
              <a:gd name="connsiteY12" fmla="*/ 2217420 h 221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3221" h="2217420">
                <a:moveTo>
                  <a:pt x="523221" y="2217420"/>
                </a:moveTo>
                <a:lnTo>
                  <a:pt x="523221" y="1604148"/>
                </a:lnTo>
                <a:lnTo>
                  <a:pt x="523221" y="1242060"/>
                </a:lnTo>
                <a:lnTo>
                  <a:pt x="523221" y="975360"/>
                </a:lnTo>
                <a:lnTo>
                  <a:pt x="523221" y="628788"/>
                </a:lnTo>
                <a:lnTo>
                  <a:pt x="523221" y="0"/>
                </a:lnTo>
                <a:lnTo>
                  <a:pt x="261610" y="226610"/>
                </a:lnTo>
                <a:lnTo>
                  <a:pt x="0" y="0"/>
                </a:lnTo>
                <a:lnTo>
                  <a:pt x="0" y="628788"/>
                </a:lnTo>
                <a:lnTo>
                  <a:pt x="0" y="975360"/>
                </a:lnTo>
                <a:lnTo>
                  <a:pt x="0" y="1242060"/>
                </a:lnTo>
                <a:lnTo>
                  <a:pt x="0" y="1604148"/>
                </a:lnTo>
                <a:lnTo>
                  <a:pt x="0" y="2217420"/>
                </a:lnTo>
                <a:close/>
              </a:path>
            </a:pathLst>
          </a:custGeom>
          <a:solidFill>
            <a:srgbClr val="F05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05547" y="1458204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审核组长</a:t>
            </a:r>
            <a:endParaRPr lang="zh-CN" altLang="en-US" sz="2000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962659" y="2212975"/>
            <a:ext cx="9011520" cy="3351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负责内容审核团队的日常管理，保障审核业务有序进行</a:t>
            </a:r>
            <a:endParaRPr lang="en-US" altLang="zh-CN" dirty="0"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与运营、产品、技术进行沟通，推动审核方案落地</a:t>
            </a:r>
            <a:endParaRPr lang="en-US" altLang="zh-CN" dirty="0"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监控业务数据，提升团队审核效率和质量，协助完善内容审核策略</a:t>
            </a:r>
            <a:endParaRPr lang="en-US" altLang="zh-CN" dirty="0"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4.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负责员工培训，持续提升团队专业技能；把控时事热点和重大事件，采取对应措施保证审核准确无误</a:t>
            </a:r>
            <a:endParaRPr lang="en-US" altLang="zh-CN" dirty="0"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5.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有一年以上同岗位工作经验</a:t>
            </a: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4" name="原创设计师QQ598969553             _3"/>
          <p:cNvSpPr>
            <a:spLocks noChangeArrowheads="1"/>
          </p:cNvSpPr>
          <p:nvPr/>
        </p:nvSpPr>
        <p:spPr bwMode="auto">
          <a:xfrm>
            <a:off x="4245293" y="1426495"/>
            <a:ext cx="3795911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Arial" panose="020B0604020202020204"/>
              </a:rPr>
              <a:t>   </a:t>
            </a:r>
            <a:r>
              <a:rPr lang="zh-CN" altLang="en-US" sz="28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Arial" panose="020B0604020202020204"/>
              </a:rPr>
              <a:t>薪资待遇：</a:t>
            </a:r>
            <a:r>
              <a:rPr lang="en-US" altLang="zh-CN" sz="28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Arial" panose="020B0604020202020204"/>
              </a:rPr>
              <a:t>3.5-4.5k</a:t>
            </a:r>
            <a:endParaRPr lang="en-US" altLang="zh-CN" sz="28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70010" y="4677423"/>
            <a:ext cx="5874385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培训期</a:t>
            </a:r>
            <a:r>
              <a:rPr lang="zh-CN" altLang="en-US" sz="14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：入职新员工有 </a:t>
            </a:r>
            <a:r>
              <a:rPr lang="en-US" altLang="zh-CN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15</a:t>
            </a:r>
            <a:r>
              <a:rPr lang="zh-CN" altLang="en-US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天岗前带薪培训</a:t>
            </a:r>
            <a:r>
              <a:rPr lang="zh-CN" altLang="en-US" sz="14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，不收取任何培训费用；</a:t>
            </a:r>
            <a:endParaRPr lang="zh-CN" altLang="en-US" sz="1400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70010" y="5091575"/>
            <a:ext cx="8329930" cy="858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试用期</a:t>
            </a:r>
            <a:r>
              <a:rPr lang="zh-CN" altLang="en-US" sz="14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sz="14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通过岗前培训期的员工将有</a:t>
            </a:r>
            <a:r>
              <a:rPr lang="en-US" altLang="zh-CN" sz="14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1-3</a:t>
            </a:r>
            <a:r>
              <a:rPr lang="zh-CN" altLang="en-US" sz="14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月的试用期，根据各人学习情况，</a:t>
            </a:r>
            <a:endParaRPr lang="en-US" altLang="zh-CN" sz="1400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  <a:sym typeface="+mn-ea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可申请提前转正</a:t>
            </a:r>
            <a:r>
              <a:rPr lang="zh-CN" altLang="en-US" sz="14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400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原创设计师QQ598969553             _3"/>
          <p:cNvSpPr>
            <a:spLocks noChangeArrowheads="1"/>
          </p:cNvSpPr>
          <p:nvPr/>
        </p:nvSpPr>
        <p:spPr bwMode="auto">
          <a:xfrm>
            <a:off x="668338" y="382555"/>
            <a:ext cx="2154436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研发能力介绍</a:t>
            </a:r>
            <a:endParaRPr lang="en-US" altLang="zh-CN" sz="2800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2" name="原创设计师QQ598969553             _1"/>
          <p:cNvSpPr/>
          <p:nvPr/>
        </p:nvSpPr>
        <p:spPr bwMode="auto">
          <a:xfrm>
            <a:off x="-76200" y="-76200"/>
            <a:ext cx="589771" cy="11774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rgbClr val="383635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3" name="原创设计师QQ598969553             _2"/>
          <p:cNvSpPr/>
          <p:nvPr/>
        </p:nvSpPr>
        <p:spPr bwMode="auto">
          <a:xfrm>
            <a:off x="44322" y="415355"/>
            <a:ext cx="395416" cy="79225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10" y="212171"/>
            <a:ext cx="1233174" cy="357162"/>
          </a:xfrm>
          <a:prstGeom prst="rect">
            <a:avLst/>
          </a:prstGeom>
        </p:spPr>
      </p:pic>
      <p:sp>
        <p:nvSpPr>
          <p:cNvPr id="19" name="原创设计师QQ598969553             _3"/>
          <p:cNvSpPr>
            <a:spLocks noChangeArrowheads="1"/>
          </p:cNvSpPr>
          <p:nvPr/>
        </p:nvSpPr>
        <p:spPr bwMode="auto">
          <a:xfrm>
            <a:off x="668338" y="382555"/>
            <a:ext cx="1442703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/>
              </a:rPr>
              <a:t>岗位职责</a:t>
            </a:r>
            <a:endParaRPr lang="zh-CN" altLang="en-US" sz="28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0885" y="1120140"/>
            <a:ext cx="10615930" cy="5288280"/>
          </a:xfrm>
          <a:prstGeom prst="rect">
            <a:avLst/>
          </a:prstGeom>
          <a:noFill/>
          <a:ln w="38100">
            <a:solidFill>
              <a:srgbClr val="F05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2" name="任意多边形: 形状 22"/>
          <p:cNvSpPr/>
          <p:nvPr/>
        </p:nvSpPr>
        <p:spPr>
          <a:xfrm rot="16200000" flipV="1">
            <a:off x="1313121" y="580450"/>
            <a:ext cx="523240" cy="2154436"/>
          </a:xfrm>
          <a:custGeom>
            <a:avLst/>
            <a:gdLst>
              <a:gd name="connsiteX0" fmla="*/ 523221 w 523221"/>
              <a:gd name="connsiteY0" fmla="*/ 2217420 h 2217420"/>
              <a:gd name="connsiteX1" fmla="*/ 523221 w 523221"/>
              <a:gd name="connsiteY1" fmla="*/ 1604148 h 2217420"/>
              <a:gd name="connsiteX2" fmla="*/ 523221 w 523221"/>
              <a:gd name="connsiteY2" fmla="*/ 1242060 h 2217420"/>
              <a:gd name="connsiteX3" fmla="*/ 523221 w 523221"/>
              <a:gd name="connsiteY3" fmla="*/ 975360 h 2217420"/>
              <a:gd name="connsiteX4" fmla="*/ 523221 w 523221"/>
              <a:gd name="connsiteY4" fmla="*/ 628788 h 2217420"/>
              <a:gd name="connsiteX5" fmla="*/ 523221 w 523221"/>
              <a:gd name="connsiteY5" fmla="*/ 0 h 2217420"/>
              <a:gd name="connsiteX6" fmla="*/ 261610 w 523221"/>
              <a:gd name="connsiteY6" fmla="*/ 226610 h 2217420"/>
              <a:gd name="connsiteX7" fmla="*/ 0 w 523221"/>
              <a:gd name="connsiteY7" fmla="*/ 0 h 2217420"/>
              <a:gd name="connsiteX8" fmla="*/ 0 w 523221"/>
              <a:gd name="connsiteY8" fmla="*/ 628788 h 2217420"/>
              <a:gd name="connsiteX9" fmla="*/ 0 w 523221"/>
              <a:gd name="connsiteY9" fmla="*/ 975360 h 2217420"/>
              <a:gd name="connsiteX10" fmla="*/ 0 w 523221"/>
              <a:gd name="connsiteY10" fmla="*/ 1242060 h 2217420"/>
              <a:gd name="connsiteX11" fmla="*/ 0 w 523221"/>
              <a:gd name="connsiteY11" fmla="*/ 1604148 h 2217420"/>
              <a:gd name="connsiteX12" fmla="*/ 0 w 523221"/>
              <a:gd name="connsiteY12" fmla="*/ 2217420 h 221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3221" h="2217420">
                <a:moveTo>
                  <a:pt x="523221" y="2217420"/>
                </a:moveTo>
                <a:lnTo>
                  <a:pt x="523221" y="1604148"/>
                </a:lnTo>
                <a:lnTo>
                  <a:pt x="523221" y="1242060"/>
                </a:lnTo>
                <a:lnTo>
                  <a:pt x="523221" y="975360"/>
                </a:lnTo>
                <a:lnTo>
                  <a:pt x="523221" y="628788"/>
                </a:lnTo>
                <a:lnTo>
                  <a:pt x="523221" y="0"/>
                </a:lnTo>
                <a:lnTo>
                  <a:pt x="261610" y="226610"/>
                </a:lnTo>
                <a:lnTo>
                  <a:pt x="0" y="0"/>
                </a:lnTo>
                <a:lnTo>
                  <a:pt x="0" y="628788"/>
                </a:lnTo>
                <a:lnTo>
                  <a:pt x="0" y="975360"/>
                </a:lnTo>
                <a:lnTo>
                  <a:pt x="0" y="1242060"/>
                </a:lnTo>
                <a:lnTo>
                  <a:pt x="0" y="1604148"/>
                </a:lnTo>
                <a:lnTo>
                  <a:pt x="0" y="2217420"/>
                </a:lnTo>
                <a:close/>
              </a:path>
            </a:pathLst>
          </a:custGeom>
          <a:solidFill>
            <a:srgbClr val="F05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05547" y="1458204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审核主管</a:t>
            </a:r>
            <a:endParaRPr lang="zh-CN" altLang="en-US" sz="2000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962659" y="2212975"/>
            <a:ext cx="9011520" cy="293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完善内容审核策略，提升内容安全和团队成员审核效率</a:t>
            </a:r>
            <a:endParaRPr lang="en-US" altLang="zh-CN" dirty="0"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负责团队日常管理及员工培训，持续提升团队专业技能</a:t>
            </a:r>
            <a:endParaRPr lang="en-US" altLang="zh-CN" dirty="0"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与产品、技术、运营对接，完成工作目标</a:t>
            </a:r>
            <a:endParaRPr lang="en-US" altLang="zh-CN" dirty="0"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4.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优化业务流程，能够准确预判重大事件并采取相应措施</a:t>
            </a:r>
            <a:endParaRPr lang="en-US" altLang="zh-CN" dirty="0"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5.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有三年以上同岗位工作经验</a:t>
            </a: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4" name="原创设计师QQ598969553             _3"/>
          <p:cNvSpPr>
            <a:spLocks noChangeArrowheads="1"/>
          </p:cNvSpPr>
          <p:nvPr/>
        </p:nvSpPr>
        <p:spPr bwMode="auto">
          <a:xfrm>
            <a:off x="4245293" y="1426495"/>
            <a:ext cx="3071354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Arial" panose="020B0604020202020204"/>
              </a:rPr>
              <a:t>   </a:t>
            </a:r>
            <a:r>
              <a:rPr lang="zh-CN" altLang="en-US" sz="28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Arial" panose="020B0604020202020204"/>
              </a:rPr>
              <a:t>薪资待遇：</a:t>
            </a:r>
            <a:r>
              <a:rPr lang="en-US" altLang="zh-CN" sz="28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Arial" panose="020B0604020202020204"/>
              </a:rPr>
              <a:t>4-6k</a:t>
            </a:r>
            <a:endParaRPr lang="en-US" altLang="zh-CN" sz="28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70010" y="4434006"/>
            <a:ext cx="5874385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培训期</a:t>
            </a:r>
            <a:r>
              <a:rPr lang="zh-CN" altLang="en-US" sz="14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：入职新员工有 </a:t>
            </a:r>
            <a:r>
              <a:rPr lang="en-US" altLang="zh-CN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15</a:t>
            </a:r>
            <a:r>
              <a:rPr lang="zh-CN" altLang="en-US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天岗前带薪培训</a:t>
            </a:r>
            <a:r>
              <a:rPr lang="zh-CN" altLang="en-US" sz="14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，不收取任何培训费用；</a:t>
            </a:r>
            <a:endParaRPr lang="zh-CN" altLang="en-US" sz="1400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70010" y="4848158"/>
            <a:ext cx="8329930" cy="858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试用期</a:t>
            </a:r>
            <a:r>
              <a:rPr lang="zh-CN" altLang="en-US" sz="14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sz="14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通过岗前培训期的员工将有</a:t>
            </a:r>
            <a:r>
              <a:rPr lang="en-US" altLang="zh-CN" sz="14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1-3</a:t>
            </a:r>
            <a:r>
              <a:rPr lang="zh-CN" altLang="en-US" sz="14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月的试用期，根据各人学习情况，</a:t>
            </a:r>
            <a:endParaRPr lang="en-US" altLang="zh-CN" sz="1400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  <a:sym typeface="+mn-ea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可申请提前转正</a:t>
            </a:r>
            <a:r>
              <a:rPr lang="zh-CN" altLang="en-US" sz="14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400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原创设计师QQ598969553             _3"/>
          <p:cNvSpPr>
            <a:spLocks noChangeArrowheads="1"/>
          </p:cNvSpPr>
          <p:nvPr/>
        </p:nvSpPr>
        <p:spPr bwMode="auto">
          <a:xfrm>
            <a:off x="668338" y="382555"/>
            <a:ext cx="1436291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淘丁简介</a:t>
            </a:r>
            <a:endParaRPr lang="en-US" altLang="zh-CN" sz="28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53" name="原创设计师QQ598969553             _1"/>
          <p:cNvSpPr/>
          <p:nvPr/>
        </p:nvSpPr>
        <p:spPr bwMode="auto">
          <a:xfrm>
            <a:off x="-76200" y="-76200"/>
            <a:ext cx="589771" cy="11774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rgbClr val="383635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54" name="原创设计师QQ598969553             _2"/>
          <p:cNvSpPr/>
          <p:nvPr/>
        </p:nvSpPr>
        <p:spPr bwMode="auto">
          <a:xfrm>
            <a:off x="44322" y="415355"/>
            <a:ext cx="395416" cy="79225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10" y="212171"/>
            <a:ext cx="1233174" cy="357162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668338" y="1619660"/>
            <a:ext cx="4694555" cy="3169920"/>
          </a:xfrm>
          <a:prstGeom prst="roundRect">
            <a:avLst>
              <a:gd name="adj" fmla="val 0"/>
            </a:avLst>
          </a:prstGeom>
          <a:blipFill rotWithShape="1">
            <a:blip r:embed="rId2"/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4" name="图片 13" descr="标准彩色标志-RGB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1" b="53498"/>
          <a:stretch>
            <a:fillRect/>
          </a:stretch>
        </p:blipFill>
        <p:spPr>
          <a:xfrm>
            <a:off x="9271671" y="5057282"/>
            <a:ext cx="2202180" cy="65278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5788480" y="5229487"/>
            <a:ext cx="3483293" cy="480060"/>
            <a:chOff x="3297" y="8531"/>
            <a:chExt cx="7170" cy="988"/>
          </a:xfrm>
        </p:grpSpPr>
        <p:pic>
          <p:nvPicPr>
            <p:cNvPr id="16" name="图片 1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297" y="8531"/>
              <a:ext cx="3379" cy="969"/>
            </a:xfrm>
            <a:prstGeom prst="rect">
              <a:avLst/>
            </a:prstGeom>
          </p:spPr>
        </p:pic>
        <p:pic>
          <p:nvPicPr>
            <p:cNvPr id="17" name="图片 16"/>
            <p:cNvPicPr/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567" y="8531"/>
              <a:ext cx="2901" cy="989"/>
            </a:xfrm>
            <a:prstGeom prst="rect">
              <a:avLst/>
            </a:prstGeom>
          </p:spPr>
        </p:pic>
      </p:grpSp>
      <p:sp>
        <p:nvSpPr>
          <p:cNvPr id="18" name="文本框 3"/>
          <p:cNvSpPr txBox="1"/>
          <p:nvPr/>
        </p:nvSpPr>
        <p:spPr>
          <a:xfrm>
            <a:off x="5795963" y="3995421"/>
            <a:ext cx="2768707" cy="3419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百度（西安）创新中心运营</a:t>
            </a:r>
            <a:r>
              <a:rPr lang="zh-CN" altLang="zh-CN" sz="1600" dirty="0">
                <a:solidFill>
                  <a:srgbClr val="C0000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 </a:t>
            </a:r>
            <a:endParaRPr lang="zh-CN" altLang="zh-CN" sz="1600" dirty="0">
              <a:solidFill>
                <a:srgbClr val="C00000"/>
              </a:solidFill>
              <a:effectLst/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9" name="文本框 8"/>
          <p:cNvSpPr txBox="1"/>
          <p:nvPr/>
        </p:nvSpPr>
        <p:spPr>
          <a:xfrm>
            <a:off x="8713404" y="3977006"/>
            <a:ext cx="2459328" cy="3419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首批百度</a:t>
            </a:r>
            <a:r>
              <a:rPr lang="en-US" altLang="zh-CN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AI</a:t>
            </a:r>
            <a:r>
              <a:rPr lang="zh-CN" altLang="zh-CN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生态合作伙伴</a:t>
            </a:r>
            <a:endParaRPr lang="zh-CN" altLang="zh-CN" sz="16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5795963" y="4483736"/>
            <a:ext cx="2664512" cy="3419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全国首家黑洞</a:t>
            </a:r>
            <a:r>
              <a:rPr lang="en-US" altLang="zh-CN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AI</a:t>
            </a:r>
            <a:r>
              <a:rPr lang="zh-CN" altLang="zh-CN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实验室发布</a:t>
            </a:r>
            <a:endParaRPr lang="zh-CN" altLang="zh-CN" sz="16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21" name="文本框 11"/>
          <p:cNvSpPr txBox="1"/>
          <p:nvPr/>
        </p:nvSpPr>
        <p:spPr>
          <a:xfrm>
            <a:off x="8872154" y="4483736"/>
            <a:ext cx="2031325" cy="3419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获得百度云代理授权</a:t>
            </a:r>
            <a:endParaRPr lang="zh-CN" altLang="zh-CN" sz="16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98534" y="1459630"/>
            <a:ext cx="6102035" cy="2316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淘丁是一家以大数据和人工智能技术为核心的高科技企业。公司业务涉及创业培训，孵化基地建设，人工智能应用、 机器人研发、大数据（集成、分析、挖掘、应用等） 以及智慧城市的建设和运营，致力于打造大数据智慧城市领域的众智生态集市，重点面向智能财务、智能税务、智能政务等企业服务领域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,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为政府、企业等用户提供大数据平台建设、大数据分析与处理、大数据分析与可视化，以及基于大数据的人工智能技术应用等服务。集团是百度云代理商；百度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AI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生态合作伙伴；百度（西安）创新中心运营商。</a:t>
            </a:r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原创设计师QQ598969553             _3"/>
          <p:cNvSpPr>
            <a:spLocks noChangeArrowheads="1"/>
          </p:cNvSpPr>
          <p:nvPr/>
        </p:nvSpPr>
        <p:spPr bwMode="auto">
          <a:xfrm>
            <a:off x="668338" y="382555"/>
            <a:ext cx="2154436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研发能力介绍</a:t>
            </a:r>
            <a:endParaRPr lang="en-US" altLang="zh-CN" sz="2800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2" name="原创设计师QQ598969553             _1"/>
          <p:cNvSpPr/>
          <p:nvPr/>
        </p:nvSpPr>
        <p:spPr bwMode="auto">
          <a:xfrm>
            <a:off x="-76200" y="-76200"/>
            <a:ext cx="589771" cy="11774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rgbClr val="383635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3" name="原创设计师QQ598969553             _2"/>
          <p:cNvSpPr/>
          <p:nvPr/>
        </p:nvSpPr>
        <p:spPr bwMode="auto">
          <a:xfrm>
            <a:off x="44322" y="415355"/>
            <a:ext cx="395416" cy="79225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10" y="212171"/>
            <a:ext cx="1233174" cy="357162"/>
          </a:xfrm>
          <a:prstGeom prst="rect">
            <a:avLst/>
          </a:prstGeom>
        </p:spPr>
      </p:pic>
      <p:sp>
        <p:nvSpPr>
          <p:cNvPr id="19" name="原创设计师QQ598969553             _3"/>
          <p:cNvSpPr>
            <a:spLocks noChangeArrowheads="1"/>
          </p:cNvSpPr>
          <p:nvPr/>
        </p:nvSpPr>
        <p:spPr bwMode="auto">
          <a:xfrm>
            <a:off x="668338" y="382555"/>
            <a:ext cx="1436291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晋升渠道</a:t>
            </a:r>
            <a:endParaRPr lang="en-US" altLang="zh-CN" sz="2800" b="1" dirty="0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graphicFrame>
        <p:nvGraphicFramePr>
          <p:cNvPr id="7" name="图示 6"/>
          <p:cNvGraphicFramePr/>
          <p:nvPr/>
        </p:nvGraphicFramePr>
        <p:xfrm>
          <a:off x="592008" y="1647825"/>
          <a:ext cx="10830184" cy="140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图示 15"/>
          <p:cNvGraphicFramePr/>
          <p:nvPr/>
        </p:nvGraphicFramePr>
        <p:xfrm>
          <a:off x="668338" y="4361133"/>
          <a:ext cx="10830184" cy="140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ïṩľïḋe"/>
          <p:cNvSpPr/>
          <p:nvPr/>
        </p:nvSpPr>
        <p:spPr bwMode="auto">
          <a:xfrm>
            <a:off x="4956875" y="946785"/>
            <a:ext cx="2176780" cy="4438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管理序列（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M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endParaRPr lang="zh-CN" altLang="id-ID" sz="2000" b="1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8" name="ïṩľïḋe"/>
          <p:cNvSpPr/>
          <p:nvPr/>
        </p:nvSpPr>
        <p:spPr bwMode="auto">
          <a:xfrm>
            <a:off x="4956875" y="3692152"/>
            <a:ext cx="2176780" cy="4438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专业序列（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B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endParaRPr lang="zh-CN" altLang="id-ID" sz="2000" b="1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原创设计师QQ598969553             _3"/>
          <p:cNvSpPr>
            <a:spLocks noChangeArrowheads="1"/>
          </p:cNvSpPr>
          <p:nvPr/>
        </p:nvSpPr>
        <p:spPr bwMode="auto">
          <a:xfrm>
            <a:off x="668338" y="382555"/>
            <a:ext cx="2154436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研发能力介绍</a:t>
            </a:r>
            <a:endParaRPr lang="en-US" altLang="zh-CN" sz="2800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2" name="原创设计师QQ598969553             _1"/>
          <p:cNvSpPr/>
          <p:nvPr/>
        </p:nvSpPr>
        <p:spPr bwMode="auto">
          <a:xfrm>
            <a:off x="-76200" y="-76200"/>
            <a:ext cx="589771" cy="11774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rgbClr val="383635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3" name="原创设计师QQ598969553             _2"/>
          <p:cNvSpPr/>
          <p:nvPr/>
        </p:nvSpPr>
        <p:spPr bwMode="auto">
          <a:xfrm>
            <a:off x="44322" y="415355"/>
            <a:ext cx="395416" cy="79225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10" y="212171"/>
            <a:ext cx="1233174" cy="357162"/>
          </a:xfrm>
          <a:prstGeom prst="rect">
            <a:avLst/>
          </a:prstGeom>
        </p:spPr>
      </p:pic>
      <p:sp>
        <p:nvSpPr>
          <p:cNvPr id="19" name="原创设计师QQ598969553             _3"/>
          <p:cNvSpPr>
            <a:spLocks noChangeArrowheads="1"/>
          </p:cNvSpPr>
          <p:nvPr/>
        </p:nvSpPr>
        <p:spPr bwMode="auto">
          <a:xfrm>
            <a:off x="668338" y="382555"/>
            <a:ext cx="1442703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</a:rPr>
              <a:t>团队管理</a:t>
            </a:r>
            <a:endParaRPr lang="en-US" altLang="zh-CN" sz="2800" b="1" dirty="0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grpSp>
        <p:nvGrpSpPr>
          <p:cNvPr id="15" name="íšḻîḋe"/>
          <p:cNvGrpSpPr/>
          <p:nvPr/>
        </p:nvGrpSpPr>
        <p:grpSpPr>
          <a:xfrm>
            <a:off x="1148570" y="1574727"/>
            <a:ext cx="3020359" cy="3399021"/>
            <a:chOff x="1918820" y="1685925"/>
            <a:chExt cx="3020359" cy="3399021"/>
          </a:xfrm>
        </p:grpSpPr>
        <p:cxnSp>
          <p:nvCxnSpPr>
            <p:cNvPr id="30" name="直接连接符 29"/>
            <p:cNvCxnSpPr>
              <a:stCxn id="31" idx="2"/>
              <a:endCxn id="34" idx="0"/>
            </p:cNvCxnSpPr>
            <p:nvPr/>
          </p:nvCxnSpPr>
          <p:spPr>
            <a:xfrm>
              <a:off x="3428999" y="2251572"/>
              <a:ext cx="1" cy="1952172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îşḻïdè"/>
            <p:cNvSpPr/>
            <p:nvPr/>
          </p:nvSpPr>
          <p:spPr>
            <a:xfrm>
              <a:off x="2477484" y="2196709"/>
              <a:ext cx="1903030" cy="54863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32" name="íŝ1iḋe"/>
            <p:cNvSpPr/>
            <p:nvPr/>
          </p:nvSpPr>
          <p:spPr>
            <a:xfrm>
              <a:off x="2720865" y="2595728"/>
              <a:ext cx="1416269" cy="1416638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outerShdw dist="38100" dir="2700000" algn="tl" rotWithShape="0">
                <a:prstClr val="black">
                  <a:alpha val="15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33" name="ïṩľïḋe"/>
            <p:cNvSpPr/>
            <p:nvPr/>
          </p:nvSpPr>
          <p:spPr bwMode="auto">
            <a:xfrm>
              <a:off x="2641274" y="1685925"/>
              <a:ext cx="1575450" cy="4441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0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01.KPI</a:t>
              </a:r>
              <a:r>
                <a:rPr lang="zh-CN" altLang="en-US" sz="20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考核</a:t>
              </a:r>
              <a:endParaRPr lang="id-ID" altLang="zh-CN" sz="2000" b="1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34" name="ïsľidê"/>
            <p:cNvSpPr/>
            <p:nvPr/>
          </p:nvSpPr>
          <p:spPr bwMode="auto">
            <a:xfrm>
              <a:off x="1918820" y="4203744"/>
              <a:ext cx="3020359" cy="881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70000"/>
                </a:lnSpc>
              </a:pPr>
              <a:r>
                <a:rPr lang="zh-CN" altLang="en-US" sz="1600" dirty="0">
                  <a:latin typeface="仿宋" panose="02010609060101010101" pitchFamily="49" charset="-122"/>
                  <a:ea typeface="仿宋" panose="02010609060101010101" pitchFamily="49" charset="-122"/>
                </a:rPr>
                <a:t>激励员工向既定的目标前进、提高业务能力</a:t>
              </a:r>
              <a:r>
                <a:rPr lang="en-US" altLang="zh-CN" sz="1600" dirty="0">
                  <a:latin typeface="仿宋" panose="02010609060101010101" pitchFamily="49" charset="-122"/>
                  <a:ea typeface="仿宋" panose="02010609060101010101" pitchFamily="49" charset="-122"/>
                </a:rPr>
                <a:t>.</a:t>
              </a:r>
              <a:endParaRPr lang="en-US" altLang="zh-CN" sz="16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>
                <a:lnSpc>
                  <a:spcPct val="170000"/>
                </a:lnSpc>
              </a:pPr>
              <a:r>
                <a:rPr lang="en-US" altLang="zh-CN" sz="1600" dirty="0">
                  <a:latin typeface="仿宋" panose="02010609060101010101" pitchFamily="49" charset="-122"/>
                  <a:ea typeface="仿宋" panose="02010609060101010101" pitchFamily="49" charset="-122"/>
                </a:rPr>
                <a:t>……</a:t>
              </a:r>
              <a:endParaRPr lang="en-US" altLang="zh-CN" sz="16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grpSp>
        <p:nvGrpSpPr>
          <p:cNvPr id="16" name="isḷîďé"/>
          <p:cNvGrpSpPr/>
          <p:nvPr/>
        </p:nvGrpSpPr>
        <p:grpSpPr>
          <a:xfrm>
            <a:off x="4562324" y="1574727"/>
            <a:ext cx="3020359" cy="3566974"/>
            <a:chOff x="1918820" y="1685925"/>
            <a:chExt cx="3020359" cy="3566974"/>
          </a:xfrm>
        </p:grpSpPr>
        <p:cxnSp>
          <p:nvCxnSpPr>
            <p:cNvPr id="24" name="直接连接符 23"/>
            <p:cNvCxnSpPr>
              <a:stCxn id="25" idx="2"/>
            </p:cNvCxnSpPr>
            <p:nvPr/>
          </p:nvCxnSpPr>
          <p:spPr>
            <a:xfrm>
              <a:off x="3428999" y="2251572"/>
              <a:ext cx="1" cy="3001327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íṥļîḍè"/>
            <p:cNvSpPr/>
            <p:nvPr/>
          </p:nvSpPr>
          <p:spPr>
            <a:xfrm>
              <a:off x="2477484" y="2196709"/>
              <a:ext cx="1903030" cy="5486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6" name="iṣlïdé"/>
            <p:cNvSpPr/>
            <p:nvPr/>
          </p:nvSpPr>
          <p:spPr>
            <a:xfrm>
              <a:off x="2720865" y="2595728"/>
              <a:ext cx="1416269" cy="1416638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outerShdw dist="38100" dir="2700000" algn="tl" rotWithShape="0">
                <a:prstClr val="black">
                  <a:alpha val="15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7" name="iśḻîḓê"/>
            <p:cNvSpPr/>
            <p:nvPr/>
          </p:nvSpPr>
          <p:spPr bwMode="auto">
            <a:xfrm>
              <a:off x="2301357" y="1685925"/>
              <a:ext cx="2228295" cy="4441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0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02.</a:t>
              </a:r>
              <a:r>
                <a:rPr lang="zh-CN" altLang="en-US" sz="20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团队建设</a:t>
              </a:r>
              <a:endParaRPr lang="id-ID" altLang="zh-CN" sz="2000" b="1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8" name="ïṩļíḑê"/>
            <p:cNvSpPr/>
            <p:nvPr/>
          </p:nvSpPr>
          <p:spPr bwMode="auto">
            <a:xfrm>
              <a:off x="1918820" y="4203744"/>
              <a:ext cx="3020359" cy="881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60000"/>
                </a:lnSpc>
              </a:pPr>
              <a:r>
                <a:rPr lang="zh-CN" altLang="en-US" sz="1600" dirty="0">
                  <a:latin typeface="仿宋" panose="02010609060101010101" pitchFamily="49" charset="-122"/>
                  <a:ea typeface="仿宋" panose="02010609060101010101" pitchFamily="49" charset="-122"/>
                </a:rPr>
                <a:t>培养团队精神、提高团队凝聚力</a:t>
              </a:r>
              <a:r>
                <a:rPr lang="en-US" altLang="zh-CN" sz="1600" dirty="0">
                  <a:latin typeface="仿宋" panose="02010609060101010101" pitchFamily="49" charset="-122"/>
                  <a:ea typeface="仿宋" panose="02010609060101010101" pitchFamily="49" charset="-122"/>
                </a:rPr>
                <a:t>,</a:t>
              </a:r>
              <a:r>
                <a:rPr lang="zh-CN" altLang="en-US" sz="1600" dirty="0">
                  <a:latin typeface="仿宋" panose="02010609060101010101" pitchFamily="49" charset="-122"/>
                  <a:ea typeface="仿宋" panose="02010609060101010101" pitchFamily="49" charset="-122"/>
                </a:rPr>
                <a:t>建立高绩效团队</a:t>
              </a:r>
              <a:r>
                <a:rPr lang="en-US" altLang="zh-CN" sz="1600" dirty="0">
                  <a:latin typeface="仿宋" panose="02010609060101010101" pitchFamily="49" charset="-122"/>
                  <a:ea typeface="仿宋" panose="02010609060101010101" pitchFamily="49" charset="-122"/>
                </a:rPr>
                <a:t>.</a:t>
              </a:r>
              <a:endParaRPr lang="en-US" altLang="zh-CN" sz="16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>
                <a:lnSpc>
                  <a:spcPct val="160000"/>
                </a:lnSpc>
              </a:pPr>
              <a:r>
                <a:rPr lang="en-US" altLang="zh-CN" sz="1600" dirty="0">
                  <a:latin typeface="仿宋" panose="02010609060101010101" pitchFamily="49" charset="-122"/>
                  <a:ea typeface="仿宋" panose="02010609060101010101" pitchFamily="49" charset="-122"/>
                </a:rPr>
                <a:t>……</a:t>
              </a:r>
              <a:endParaRPr lang="en-US" altLang="zh-CN" sz="16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grpSp>
        <p:nvGrpSpPr>
          <p:cNvPr id="17" name="îsļíďe"/>
          <p:cNvGrpSpPr/>
          <p:nvPr/>
        </p:nvGrpSpPr>
        <p:grpSpPr>
          <a:xfrm>
            <a:off x="7803473" y="1589717"/>
            <a:ext cx="3382392" cy="3384031"/>
            <a:chOff x="1746214" y="1700915"/>
            <a:chExt cx="3382392" cy="3384031"/>
          </a:xfrm>
        </p:grpSpPr>
        <p:cxnSp>
          <p:nvCxnSpPr>
            <p:cNvPr id="18" name="直接连接符 17"/>
            <p:cNvCxnSpPr>
              <a:stCxn id="20" idx="2"/>
              <a:endCxn id="23" idx="0"/>
            </p:cNvCxnSpPr>
            <p:nvPr/>
          </p:nvCxnSpPr>
          <p:spPr>
            <a:xfrm>
              <a:off x="3428999" y="2251572"/>
              <a:ext cx="1" cy="1952172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ïṩḻïḑé"/>
            <p:cNvSpPr/>
            <p:nvPr/>
          </p:nvSpPr>
          <p:spPr>
            <a:xfrm>
              <a:off x="2477484" y="2196709"/>
              <a:ext cx="1903030" cy="54863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1" name="ïŝlîdé"/>
            <p:cNvSpPr/>
            <p:nvPr/>
          </p:nvSpPr>
          <p:spPr>
            <a:xfrm>
              <a:off x="2720865" y="2595728"/>
              <a:ext cx="1416269" cy="1416638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outerShdw dist="38100" dir="2700000" algn="tl" rotWithShape="0">
                <a:prstClr val="black">
                  <a:alpha val="15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2" name="ïşľïḓê"/>
            <p:cNvSpPr/>
            <p:nvPr/>
          </p:nvSpPr>
          <p:spPr bwMode="auto">
            <a:xfrm>
              <a:off x="1746214" y="1700915"/>
              <a:ext cx="3382392" cy="4441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0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03.</a:t>
              </a:r>
              <a:r>
                <a:rPr lang="zh-CN" altLang="en-US" sz="20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职业发展线路规划</a:t>
              </a:r>
              <a:endParaRPr lang="id-ID" altLang="zh-CN" sz="2000" b="1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3" name="íślíḍé"/>
            <p:cNvSpPr/>
            <p:nvPr/>
          </p:nvSpPr>
          <p:spPr bwMode="auto">
            <a:xfrm>
              <a:off x="1918820" y="4203744"/>
              <a:ext cx="3020359" cy="881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latin typeface="仿宋" panose="02010609060101010101" pitchFamily="49" charset="-122"/>
                  <a:ea typeface="仿宋" panose="02010609060101010101" pitchFamily="49" charset="-122"/>
                </a:rPr>
                <a:t>促进员工全面发展和增强员工对所从事职业的满意度</a:t>
              </a:r>
              <a:r>
                <a:rPr lang="en-US" altLang="zh-CN" sz="1600" dirty="0">
                  <a:latin typeface="仿宋" panose="02010609060101010101" pitchFamily="49" charset="-122"/>
                  <a:ea typeface="仿宋" panose="02010609060101010101" pitchFamily="49" charset="-122"/>
                </a:rPr>
                <a:t>.</a:t>
              </a:r>
              <a:endParaRPr lang="en-US" altLang="zh-CN" sz="16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latin typeface="仿宋" panose="02010609060101010101" pitchFamily="49" charset="-122"/>
                  <a:ea typeface="仿宋" panose="02010609060101010101" pitchFamily="49" charset="-122"/>
                </a:rPr>
                <a:t>……</a:t>
              </a:r>
              <a:endParaRPr lang="en-US" altLang="zh-CN" sz="16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sp>
        <p:nvSpPr>
          <p:cNvPr id="35" name="原创设计师QQ598969553             _3"/>
          <p:cNvSpPr>
            <a:spLocks noChangeArrowheads="1"/>
          </p:cNvSpPr>
          <p:nvPr/>
        </p:nvSpPr>
        <p:spPr bwMode="auto">
          <a:xfrm>
            <a:off x="5690754" y="5399214"/>
            <a:ext cx="929742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提高稳定</a:t>
            </a:r>
            <a:endParaRPr lang="en-US" altLang="zh-CN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原创设计师QQ598969553             _3"/>
          <p:cNvSpPr>
            <a:spLocks noChangeArrowheads="1"/>
          </p:cNvSpPr>
          <p:nvPr/>
        </p:nvSpPr>
        <p:spPr bwMode="auto">
          <a:xfrm>
            <a:off x="668338" y="382555"/>
            <a:ext cx="2154436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研发能力介绍</a:t>
            </a:r>
            <a:endParaRPr lang="en-US" altLang="zh-CN" sz="2800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2" name="原创设计师QQ598969553             _1"/>
          <p:cNvSpPr/>
          <p:nvPr/>
        </p:nvSpPr>
        <p:spPr bwMode="auto">
          <a:xfrm>
            <a:off x="-76200" y="-76200"/>
            <a:ext cx="589771" cy="11774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rgbClr val="383635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3" name="原创设计师QQ598969553             _2"/>
          <p:cNvSpPr/>
          <p:nvPr/>
        </p:nvSpPr>
        <p:spPr bwMode="auto">
          <a:xfrm>
            <a:off x="44322" y="415355"/>
            <a:ext cx="395416" cy="79225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10" y="212171"/>
            <a:ext cx="1233174" cy="357162"/>
          </a:xfrm>
          <a:prstGeom prst="rect">
            <a:avLst/>
          </a:prstGeom>
        </p:spPr>
      </p:pic>
      <p:sp>
        <p:nvSpPr>
          <p:cNvPr id="19" name="原创设计师QQ598969553             _3"/>
          <p:cNvSpPr>
            <a:spLocks noChangeArrowheads="1"/>
          </p:cNvSpPr>
          <p:nvPr/>
        </p:nvSpPr>
        <p:spPr bwMode="auto">
          <a:xfrm>
            <a:off x="668338" y="382555"/>
            <a:ext cx="1436291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/>
              </a:rPr>
              <a:t>福利政策</a:t>
            </a:r>
            <a:endParaRPr lang="zh-CN" sz="28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83" name="TextBox 11"/>
          <p:cNvSpPr txBox="1"/>
          <p:nvPr/>
        </p:nvSpPr>
        <p:spPr>
          <a:xfrm>
            <a:off x="901065" y="2493603"/>
            <a:ext cx="1038987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思源黑体 CN Normal" panose="020B0400000000000000" pitchFamily="34" charset="-122"/>
              </a:rPr>
              <a:t>福利政策</a:t>
            </a:r>
            <a:r>
              <a:rPr lang="zh-CN" altLang="en-US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思源黑体 CN Normal" panose="020B0400000000000000" pitchFamily="34" charset="-122"/>
              </a:rPr>
              <a:t>：</a:t>
            </a:r>
            <a:r>
              <a:rPr lang="zh-CN" altLang="en-US" sz="2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思源黑体 CN Normal" panose="020B0400000000000000" pitchFamily="34" charset="-122"/>
              </a:rPr>
              <a:t>社会保险、生日会、团建、节假日礼物、每月评优。</a:t>
            </a:r>
            <a:endParaRPr lang="zh-CN" altLang="en-US" sz="24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思源黑体 CN Normal" panose="020B0400000000000000" pitchFamily="34" charset="-122"/>
            </a:endParaRPr>
          </a:p>
        </p:txBody>
      </p:sp>
      <p:sp>
        <p:nvSpPr>
          <p:cNvPr id="73" name="TextBox 11"/>
          <p:cNvSpPr txBox="1"/>
          <p:nvPr/>
        </p:nvSpPr>
        <p:spPr>
          <a:xfrm>
            <a:off x="1231900" y="3449956"/>
            <a:ext cx="100590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思源黑体 CN Normal" panose="020B0400000000000000" pitchFamily="34" charset="-122"/>
              </a:rPr>
              <a:t>入职一个月内与企业签订劳动协议，入职后开始缴纳五险社保。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思源黑体 CN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18916618">
            <a:off x="9216135" y="2059888"/>
            <a:ext cx="8117840" cy="4897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 rot="18903725">
            <a:off x="-1653622" y="-1713699"/>
            <a:ext cx="4185063" cy="2524656"/>
          </a:xfrm>
          <a:prstGeom prst="rect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 rot="18903725">
            <a:off x="6353089" y="5663313"/>
            <a:ext cx="4185063" cy="4759609"/>
          </a:xfrm>
          <a:prstGeom prst="rect">
            <a:avLst/>
          </a:prstGeom>
          <a:solidFill>
            <a:srgbClr val="3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40000"/>
                  <a:lumOff val="60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7" name="Rectangle 3"/>
          <p:cNvSpPr txBox="1"/>
          <p:nvPr/>
        </p:nvSpPr>
        <p:spPr>
          <a:xfrm>
            <a:off x="1844584" y="1914391"/>
            <a:ext cx="8703806" cy="2966089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6600" b="1" kern="2000" spc="6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感谢聆听</a:t>
            </a:r>
            <a:endParaRPr lang="en-US" altLang="zh-CN" sz="6600" b="1" kern="2000" spc="600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2200" dirty="0">
              <a:solidFill>
                <a:srgbClr val="383635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200" dirty="0">
                <a:solidFill>
                  <a:srgbClr val="383635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陕西淘丁实业集团有限公司</a:t>
            </a:r>
            <a:endParaRPr lang="zh-CN" altLang="zh-CN" sz="2200" dirty="0">
              <a:solidFill>
                <a:srgbClr val="383635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60" y="507786"/>
            <a:ext cx="2435965" cy="7055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原创设计师QQ598969553             _3"/>
          <p:cNvSpPr>
            <a:spLocks noChangeArrowheads="1"/>
          </p:cNvSpPr>
          <p:nvPr/>
        </p:nvSpPr>
        <p:spPr bwMode="auto">
          <a:xfrm>
            <a:off x="668338" y="382555"/>
            <a:ext cx="5206554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百度</a:t>
            </a:r>
            <a:r>
              <a:rPr lang="en-US" altLang="zh-CN" sz="28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-AI</a:t>
            </a:r>
            <a:r>
              <a:rPr lang="zh-CN" altLang="en-US" sz="28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数据采集与标注的先行者</a:t>
            </a:r>
            <a:endParaRPr lang="zh-CN" altLang="en-US" sz="2800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3" name="原创设计师QQ598969553             _1"/>
          <p:cNvSpPr/>
          <p:nvPr/>
        </p:nvSpPr>
        <p:spPr bwMode="auto">
          <a:xfrm>
            <a:off x="-76200" y="-76200"/>
            <a:ext cx="589771" cy="11774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rgbClr val="383635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54" name="原创设计师QQ598969553             _2"/>
          <p:cNvSpPr/>
          <p:nvPr/>
        </p:nvSpPr>
        <p:spPr bwMode="auto">
          <a:xfrm>
            <a:off x="44322" y="415355"/>
            <a:ext cx="395416" cy="79225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10" y="212171"/>
            <a:ext cx="1233174" cy="35716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8339" y="1565448"/>
            <a:ext cx="6009188" cy="1527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百度作为一家深耕人工智能技术多年的公司，同时也是 </a:t>
            </a:r>
            <a:r>
              <a:rPr lang="en-US" altLang="zh-CN" sz="1600" dirty="0">
                <a:latin typeface="仿宋" panose="02010609060101010101" pitchFamily="49" charset="-122"/>
                <a:ea typeface="仿宋" panose="02010609060101010101" pitchFamily="49" charset="-122"/>
              </a:rPr>
              <a:t>AI </a:t>
            </a:r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数据采集和标注的先行者和推动者，百度智能云数据众包依托百度</a:t>
            </a:r>
            <a:r>
              <a:rPr lang="en-US" altLang="zh-CN" sz="1600" dirty="0">
                <a:latin typeface="仿宋" panose="02010609060101010101" pitchFamily="49" charset="-122"/>
                <a:ea typeface="仿宋" panose="02010609060101010101" pitchFamily="49" charset="-122"/>
              </a:rPr>
              <a:t>10</a:t>
            </a:r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年 </a:t>
            </a:r>
            <a:r>
              <a:rPr lang="en-US" altLang="zh-CN" sz="1600" dirty="0">
                <a:latin typeface="仿宋" panose="02010609060101010101" pitchFamily="49" charset="-122"/>
                <a:ea typeface="仿宋" panose="02010609060101010101" pitchFamily="49" charset="-122"/>
              </a:rPr>
              <a:t>AI </a:t>
            </a:r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数据经验、领先的产品技术能力和业界最大的数据标注基地，正在为上百家领军企业提供 </a:t>
            </a:r>
            <a:r>
              <a:rPr lang="en-US" altLang="zh-CN" sz="1600" dirty="0">
                <a:latin typeface="仿宋" panose="02010609060101010101" pitchFamily="49" charset="-122"/>
                <a:ea typeface="仿宋" panose="02010609060101010101" pitchFamily="49" charset="-122"/>
              </a:rPr>
              <a:t>AI </a:t>
            </a:r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数据服务，加速产业升级。 </a:t>
            </a:r>
            <a:endParaRPr lang="zh-CN" altLang="en-US" sz="16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8338" y="3585675"/>
            <a:ext cx="6096000" cy="18812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仿宋" panose="02010609060101010101" pitchFamily="49" charset="-122"/>
                <a:ea typeface="仿宋" panose="02010609060101010101" pitchFamily="49" charset="-122"/>
              </a:rPr>
              <a:t>2010</a:t>
            </a:r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年初，百度开始布局人工智能，是国内投入最早、技术最强、布局最完整的人工智能领军企业，也是最懂数据的企业。目前百度智能云数据众包已经成为业界规模最大、品牌和技术最强的 </a:t>
            </a:r>
            <a:r>
              <a:rPr lang="en-US" altLang="zh-CN" sz="1600" dirty="0">
                <a:latin typeface="仿宋" panose="02010609060101010101" pitchFamily="49" charset="-122"/>
                <a:ea typeface="仿宋" panose="02010609060101010101" pitchFamily="49" charset="-122"/>
              </a:rPr>
              <a:t>AI </a:t>
            </a:r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数据服务商，可以为广大的 </a:t>
            </a:r>
            <a:r>
              <a:rPr lang="en-US" altLang="zh-CN" sz="1600" dirty="0">
                <a:latin typeface="仿宋" panose="02010609060101010101" pitchFamily="49" charset="-122"/>
                <a:ea typeface="仿宋" panose="02010609060101010101" pitchFamily="49" charset="-122"/>
              </a:rPr>
              <a:t>AI </a:t>
            </a:r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开发者提供最专业、高质量的一站式数据采集标注等服务</a:t>
            </a:r>
            <a:endParaRPr lang="zh-CN" altLang="en-US" sz="16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876" y="1746782"/>
            <a:ext cx="3485481" cy="350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原创设计师QQ598969553             _3"/>
          <p:cNvSpPr>
            <a:spLocks noChangeArrowheads="1"/>
          </p:cNvSpPr>
          <p:nvPr/>
        </p:nvSpPr>
        <p:spPr bwMode="auto">
          <a:xfrm>
            <a:off x="668338" y="382555"/>
            <a:ext cx="6463308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一站式数据标注服务，引领数据产业发展</a:t>
            </a:r>
            <a:endParaRPr lang="zh-CN" altLang="en-US" sz="2800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3" name="原创设计师QQ598969553             _1"/>
          <p:cNvSpPr/>
          <p:nvPr/>
        </p:nvSpPr>
        <p:spPr bwMode="auto">
          <a:xfrm>
            <a:off x="-76200" y="-76200"/>
            <a:ext cx="589771" cy="11774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rgbClr val="383635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54" name="原创设计师QQ598969553             _2"/>
          <p:cNvSpPr/>
          <p:nvPr/>
        </p:nvSpPr>
        <p:spPr bwMode="auto">
          <a:xfrm>
            <a:off x="44322" y="415355"/>
            <a:ext cx="395416" cy="79225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10" y="212171"/>
            <a:ext cx="1233174" cy="35716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64908" y="1101282"/>
            <a:ext cx="11282770" cy="2151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百度智能云采集资源覆盖</a:t>
            </a:r>
            <a:r>
              <a:rPr lang="en-US" altLang="zh-CN" sz="28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40</a:t>
            </a:r>
            <a:r>
              <a:rPr lang="zh-CN" altLang="en-US" sz="28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多个国家地区，全国</a:t>
            </a:r>
            <a:r>
              <a:rPr lang="en-US" altLang="zh-CN" sz="28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8</a:t>
            </a:r>
            <a:r>
              <a:rPr lang="zh-CN" altLang="en-US" sz="28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大方言区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百度智能云数据众包已实现到</a:t>
            </a:r>
            <a:r>
              <a:rPr lang="zh-CN" altLang="en-US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业内最快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的人像采集速度，每周可采集人像</a:t>
            </a:r>
            <a:r>
              <a:rPr lang="en-US" altLang="zh-CN" sz="28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28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万个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，采集</a:t>
            </a:r>
            <a:r>
              <a:rPr lang="zh-CN" altLang="en-US" sz="28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语音</a:t>
            </a:r>
            <a:r>
              <a:rPr lang="en-US" altLang="zh-CN" sz="28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28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万条</a:t>
            </a:r>
            <a:r>
              <a:rPr lang="zh-CN" altLang="en-US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en-US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b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64908" y="2925017"/>
            <a:ext cx="52310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</a:rPr>
              <a:t>数据标注方面，百度智能云数据众包已经形成四大关键能力：支持全场景的数据标注工具、全流程的流程平台管理能力、智能的标注技术以及庞大的资源支撑的能力，能够针对各类 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</a:rPr>
              <a:t>AI 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</a:rPr>
              <a:t>应用场景数据需求，提供一站式 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</a:rPr>
              <a:t>AI 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</a:rPr>
              <a:t>数据服务。</a:t>
            </a:r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  <a:cs typeface="+mn-ea"/>
            </a:endParaRPr>
          </a:p>
          <a:p>
            <a:pPr algn="just">
              <a:lnSpc>
                <a:spcPct val="150000"/>
              </a:lnSpc>
            </a:pPr>
            <a:b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</a:rPr>
            </a:b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</a:rPr>
              <a:t>百度智能云数据众包沉淀了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</a:rPr>
              <a:t>70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</a:rPr>
              <a:t>余种数据标注的能力，近十年来已经为百度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</a:rPr>
              <a:t>200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</a:rPr>
              <a:t>多条产品线和业内上百家行业头部客户提供了近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</a:rPr>
              <a:t>5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</a:rPr>
              <a:t>万次 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</a:rPr>
              <a:t>AI 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</a:rPr>
              <a:t>数据服务，正确率最高达到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</a:rPr>
              <a:t>99.99%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</a:rPr>
              <a:t>。</a:t>
            </a:r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  <a:cs typeface="+mn-ea"/>
            </a:endParaRPr>
          </a:p>
          <a:p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337" y="3045576"/>
            <a:ext cx="4063182" cy="24167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原创设计师QQ598969553             _3"/>
          <p:cNvSpPr>
            <a:spLocks noChangeArrowheads="1"/>
          </p:cNvSpPr>
          <p:nvPr/>
        </p:nvSpPr>
        <p:spPr bwMode="auto">
          <a:xfrm>
            <a:off x="668338" y="382555"/>
            <a:ext cx="2154436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山西审核基地</a:t>
            </a:r>
            <a:endParaRPr lang="zh-CN" altLang="en-US" sz="2800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3" name="原创设计师QQ598969553             _1"/>
          <p:cNvSpPr/>
          <p:nvPr/>
        </p:nvSpPr>
        <p:spPr bwMode="auto">
          <a:xfrm>
            <a:off x="-76200" y="-76200"/>
            <a:ext cx="589771" cy="11774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rgbClr val="383635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54" name="原创设计师QQ598969553             _2"/>
          <p:cNvSpPr/>
          <p:nvPr/>
        </p:nvSpPr>
        <p:spPr bwMode="auto">
          <a:xfrm>
            <a:off x="44322" y="415355"/>
            <a:ext cx="395416" cy="79225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10" y="212171"/>
            <a:ext cx="1233174" cy="35716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00" y="3865045"/>
            <a:ext cx="4427668" cy="208360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21000" y="1281742"/>
            <a:ext cx="9546473" cy="2115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</a:rPr>
              <a:t>百度（山西）人工智能基础数据产业项目是在山西省综合改革示范区支持下，由百度智能云数据众包团队（百度众测）全力筹建的专业化、集中管理的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</a:rPr>
              <a:t>AI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</a:rPr>
              <a:t>数据标注基地。该基地是全国专业领域规模最大的数据标注单一载体，拥有超过</a:t>
            </a:r>
            <a:r>
              <a:rPr lang="en-US" altLang="zh-CN" sz="24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</a:rPr>
              <a:t>1</a:t>
            </a:r>
            <a:r>
              <a:rPr lang="zh-CN" altLang="en-US" sz="24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</a:rPr>
              <a:t>万平方米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  <a:cs typeface="+mn-ea"/>
              </a:rPr>
              <a:t>的办公场地，专业标注员和</a:t>
            </a:r>
            <a:r>
              <a:rPr lang="zh-CN" altLang="en-US" sz="28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</a:rPr>
              <a:t>审核员达</a:t>
            </a:r>
            <a:r>
              <a:rPr lang="en-US" altLang="zh-CN" sz="28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</a:rPr>
              <a:t>2300</a:t>
            </a:r>
            <a:r>
              <a:rPr lang="zh-CN" altLang="en-US" sz="28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</a:rPr>
              <a:t>人</a:t>
            </a:r>
            <a:endParaRPr lang="zh-CN" altLang="en-US" sz="2800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260" y="3865045"/>
            <a:ext cx="4261213" cy="20836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原创设计师QQ598969553             _3"/>
          <p:cNvSpPr>
            <a:spLocks noChangeArrowheads="1"/>
          </p:cNvSpPr>
          <p:nvPr/>
        </p:nvSpPr>
        <p:spPr bwMode="auto">
          <a:xfrm>
            <a:off x="668338" y="382555"/>
            <a:ext cx="1442703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企业文化</a:t>
            </a:r>
            <a:endParaRPr lang="en-US" altLang="zh-CN" sz="28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53" name="原创设计师QQ598969553             _1"/>
          <p:cNvSpPr/>
          <p:nvPr/>
        </p:nvSpPr>
        <p:spPr bwMode="auto">
          <a:xfrm>
            <a:off x="-76200" y="-76200"/>
            <a:ext cx="589771" cy="11774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rgbClr val="383635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54" name="原创设计师QQ598969553             _2"/>
          <p:cNvSpPr/>
          <p:nvPr/>
        </p:nvSpPr>
        <p:spPr bwMode="auto">
          <a:xfrm>
            <a:off x="44322" y="415355"/>
            <a:ext cx="395416" cy="79225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10" y="212171"/>
            <a:ext cx="1233174" cy="357162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125855" y="616585"/>
            <a:ext cx="10396220" cy="5843448"/>
            <a:chOff x="1730" y="971"/>
            <a:chExt cx="16372" cy="9202"/>
          </a:xfrm>
        </p:grpSpPr>
        <p:sp>
          <p:nvSpPr>
            <p:cNvPr id="26" name="矩形 25"/>
            <p:cNvSpPr/>
            <p:nvPr/>
          </p:nvSpPr>
          <p:spPr>
            <a:xfrm>
              <a:off x="16699" y="971"/>
              <a:ext cx="1159" cy="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LOGO</a:t>
              </a:r>
              <a:endParaRPr lang="zh-CN" alt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27" name="i$1îḓê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/>
            <p:nvPr/>
          </p:nvGrpSpPr>
          <p:grpSpPr>
            <a:xfrm>
              <a:off x="2930" y="2350"/>
              <a:ext cx="3844" cy="4304"/>
              <a:chOff x="3840951" y="1086739"/>
              <a:chExt cx="4510086" cy="5049303"/>
            </a:xfrm>
          </p:grpSpPr>
          <p:grpSp>
            <p:nvGrpSpPr>
              <p:cNvPr id="45" name="îṣḷîḍé"/>
              <p:cNvGrpSpPr/>
              <p:nvPr/>
            </p:nvGrpSpPr>
            <p:grpSpPr bwMode="auto">
              <a:xfrm>
                <a:off x="3840951" y="1086739"/>
                <a:ext cx="4510086" cy="5049303"/>
                <a:chOff x="1911" y="-23"/>
                <a:chExt cx="3881" cy="4345"/>
              </a:xfrm>
            </p:grpSpPr>
            <p:sp>
              <p:nvSpPr>
                <p:cNvPr id="149" name="íṣľiḓé"/>
                <p:cNvSpPr/>
                <p:nvPr/>
              </p:nvSpPr>
              <p:spPr bwMode="auto">
                <a:xfrm>
                  <a:off x="4439" y="284"/>
                  <a:ext cx="112" cy="124"/>
                </a:xfrm>
                <a:custGeom>
                  <a:avLst/>
                  <a:gdLst>
                    <a:gd name="T0" fmla="*/ 51 w 62"/>
                    <a:gd name="T1" fmla="*/ 50 h 69"/>
                    <a:gd name="T2" fmla="*/ 12 w 62"/>
                    <a:gd name="T3" fmla="*/ 51 h 69"/>
                    <a:gd name="T4" fmla="*/ 11 w 62"/>
                    <a:gd name="T5" fmla="*/ 11 h 69"/>
                    <a:gd name="T6" fmla="*/ 51 w 62"/>
                    <a:gd name="T7" fmla="*/ 13 h 69"/>
                    <a:gd name="T8" fmla="*/ 51 w 62"/>
                    <a:gd name="T9" fmla="*/ 5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69">
                      <a:moveTo>
                        <a:pt x="51" y="50"/>
                      </a:moveTo>
                      <a:cubicBezTo>
                        <a:pt x="38" y="69"/>
                        <a:pt x="23" y="62"/>
                        <a:pt x="12" y="51"/>
                      </a:cubicBezTo>
                      <a:cubicBezTo>
                        <a:pt x="0" y="39"/>
                        <a:pt x="0" y="21"/>
                        <a:pt x="11" y="11"/>
                      </a:cubicBezTo>
                      <a:cubicBezTo>
                        <a:pt x="21" y="0"/>
                        <a:pt x="39" y="1"/>
                        <a:pt x="51" y="13"/>
                      </a:cubicBezTo>
                      <a:cubicBezTo>
                        <a:pt x="62" y="25"/>
                        <a:pt x="59" y="37"/>
                        <a:pt x="51" y="50"/>
                      </a:cubicBezTo>
                      <a:close/>
                    </a:path>
                  </a:pathLst>
                </a:custGeom>
                <a:solidFill>
                  <a:srgbClr val="F48F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0" name="íSḷíḍe"/>
                <p:cNvSpPr/>
                <p:nvPr/>
              </p:nvSpPr>
              <p:spPr bwMode="auto">
                <a:xfrm>
                  <a:off x="4506" y="290"/>
                  <a:ext cx="57" cy="57"/>
                </a:xfrm>
                <a:custGeom>
                  <a:avLst/>
                  <a:gdLst>
                    <a:gd name="T0" fmla="*/ 24 w 32"/>
                    <a:gd name="T1" fmla="*/ 24 h 32"/>
                    <a:gd name="T2" fmla="*/ 4 w 32"/>
                    <a:gd name="T3" fmla="*/ 27 h 32"/>
                    <a:gd name="T4" fmla="*/ 8 w 32"/>
                    <a:gd name="T5" fmla="*/ 8 h 32"/>
                    <a:gd name="T6" fmla="*/ 27 w 32"/>
                    <a:gd name="T7" fmla="*/ 5 h 32"/>
                    <a:gd name="T8" fmla="*/ 24 w 32"/>
                    <a:gd name="T9" fmla="*/ 24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32">
                      <a:moveTo>
                        <a:pt x="24" y="24"/>
                      </a:moveTo>
                      <a:cubicBezTo>
                        <a:pt x="17" y="31"/>
                        <a:pt x="9" y="32"/>
                        <a:pt x="4" y="27"/>
                      </a:cubicBezTo>
                      <a:cubicBezTo>
                        <a:pt x="0" y="23"/>
                        <a:pt x="1" y="14"/>
                        <a:pt x="8" y="8"/>
                      </a:cubicBezTo>
                      <a:cubicBezTo>
                        <a:pt x="14" y="2"/>
                        <a:pt x="23" y="0"/>
                        <a:pt x="27" y="5"/>
                      </a:cubicBezTo>
                      <a:cubicBezTo>
                        <a:pt x="32" y="10"/>
                        <a:pt x="30" y="18"/>
                        <a:pt x="24" y="24"/>
                      </a:cubicBezTo>
                      <a:close/>
                    </a:path>
                  </a:pathLst>
                </a:custGeom>
                <a:solidFill>
                  <a:srgbClr val="FFB3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1" name="íŝļiďè"/>
                <p:cNvSpPr/>
                <p:nvPr/>
              </p:nvSpPr>
              <p:spPr bwMode="auto">
                <a:xfrm>
                  <a:off x="4454" y="261"/>
                  <a:ext cx="111" cy="75"/>
                </a:xfrm>
                <a:custGeom>
                  <a:avLst/>
                  <a:gdLst>
                    <a:gd name="T0" fmla="*/ 1 w 62"/>
                    <a:gd name="T1" fmla="*/ 42 h 42"/>
                    <a:gd name="T2" fmla="*/ 47 w 62"/>
                    <a:gd name="T3" fmla="*/ 12 h 42"/>
                    <a:gd name="T4" fmla="*/ 25 w 62"/>
                    <a:gd name="T5" fmla="*/ 34 h 42"/>
                    <a:gd name="T6" fmla="*/ 29 w 62"/>
                    <a:gd name="T7" fmla="*/ 17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42">
                      <a:moveTo>
                        <a:pt x="1" y="42"/>
                      </a:moveTo>
                      <a:cubicBezTo>
                        <a:pt x="0" y="23"/>
                        <a:pt x="33" y="0"/>
                        <a:pt x="47" y="12"/>
                      </a:cubicBezTo>
                      <a:cubicBezTo>
                        <a:pt x="62" y="23"/>
                        <a:pt x="35" y="42"/>
                        <a:pt x="25" y="34"/>
                      </a:cubicBezTo>
                      <a:cubicBezTo>
                        <a:pt x="17" y="27"/>
                        <a:pt x="29" y="17"/>
                        <a:pt x="29" y="17"/>
                      </a:cubicBezTo>
                    </a:path>
                  </a:pathLst>
                </a:custGeom>
                <a:solidFill>
                  <a:srgbClr val="FFB3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2" name="işļîďe"/>
                <p:cNvSpPr/>
                <p:nvPr/>
              </p:nvSpPr>
              <p:spPr bwMode="auto">
                <a:xfrm>
                  <a:off x="4466" y="279"/>
                  <a:ext cx="54" cy="45"/>
                </a:xfrm>
                <a:custGeom>
                  <a:avLst/>
                  <a:gdLst>
                    <a:gd name="T0" fmla="*/ 21 w 30"/>
                    <a:gd name="T1" fmla="*/ 25 h 25"/>
                    <a:gd name="T2" fmla="*/ 26 w 30"/>
                    <a:gd name="T3" fmla="*/ 12 h 25"/>
                    <a:gd name="T4" fmla="*/ 17 w 30"/>
                    <a:gd name="T5" fmla="*/ 3 h 25"/>
                    <a:gd name="T6" fmla="*/ 0 w 30"/>
                    <a:gd name="T7" fmla="*/ 22 h 25"/>
                    <a:gd name="T8" fmla="*/ 21 w 30"/>
                    <a:gd name="T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5">
                      <a:moveTo>
                        <a:pt x="21" y="25"/>
                      </a:moveTo>
                      <a:cubicBezTo>
                        <a:pt x="16" y="22"/>
                        <a:pt x="21" y="16"/>
                        <a:pt x="26" y="12"/>
                      </a:cubicBezTo>
                      <a:cubicBezTo>
                        <a:pt x="30" y="8"/>
                        <a:pt x="26" y="0"/>
                        <a:pt x="17" y="3"/>
                      </a:cubicBezTo>
                      <a:cubicBezTo>
                        <a:pt x="7" y="6"/>
                        <a:pt x="0" y="22"/>
                        <a:pt x="0" y="22"/>
                      </a:cubicBezTo>
                      <a:lnTo>
                        <a:pt x="21" y="25"/>
                      </a:lnTo>
                      <a:close/>
                    </a:path>
                  </a:pathLst>
                </a:custGeom>
                <a:solidFill>
                  <a:srgbClr val="F48F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3" name="íṣ1îḍe"/>
                <p:cNvSpPr/>
                <p:nvPr/>
              </p:nvSpPr>
              <p:spPr bwMode="auto">
                <a:xfrm>
                  <a:off x="4422" y="268"/>
                  <a:ext cx="105" cy="134"/>
                </a:xfrm>
                <a:custGeom>
                  <a:avLst/>
                  <a:gdLst>
                    <a:gd name="T0" fmla="*/ 46 w 59"/>
                    <a:gd name="T1" fmla="*/ 7 h 75"/>
                    <a:gd name="T2" fmla="*/ 13 w 59"/>
                    <a:gd name="T3" fmla="*/ 53 h 75"/>
                    <a:gd name="T4" fmla="*/ 34 w 59"/>
                    <a:gd name="T5" fmla="*/ 28 h 75"/>
                    <a:gd name="T6" fmla="*/ 46 w 59"/>
                    <a:gd name="T7" fmla="*/ 7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" h="75">
                      <a:moveTo>
                        <a:pt x="46" y="7"/>
                      </a:moveTo>
                      <a:cubicBezTo>
                        <a:pt x="38" y="0"/>
                        <a:pt x="0" y="27"/>
                        <a:pt x="13" y="53"/>
                      </a:cubicBezTo>
                      <a:cubicBezTo>
                        <a:pt x="23" y="75"/>
                        <a:pt x="59" y="38"/>
                        <a:pt x="34" y="28"/>
                      </a:cubicBezTo>
                      <a:cubicBezTo>
                        <a:pt x="34" y="28"/>
                        <a:pt x="53" y="13"/>
                        <a:pt x="46" y="7"/>
                      </a:cubicBezTo>
                      <a:close/>
                    </a:path>
                  </a:pathLst>
                </a:custGeom>
                <a:solidFill>
                  <a:srgbClr val="FFB3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4" name="iṧḷiďè"/>
                <p:cNvSpPr/>
                <p:nvPr/>
              </p:nvSpPr>
              <p:spPr bwMode="auto">
                <a:xfrm>
                  <a:off x="4515" y="315"/>
                  <a:ext cx="55" cy="46"/>
                </a:xfrm>
                <a:custGeom>
                  <a:avLst/>
                  <a:gdLst>
                    <a:gd name="T0" fmla="*/ 20 w 31"/>
                    <a:gd name="T1" fmla="*/ 23 h 26"/>
                    <a:gd name="T2" fmla="*/ 3 w 31"/>
                    <a:gd name="T3" fmla="*/ 20 h 26"/>
                    <a:gd name="T4" fmla="*/ 11 w 31"/>
                    <a:gd name="T5" fmla="*/ 4 h 26"/>
                    <a:gd name="T6" fmla="*/ 29 w 31"/>
                    <a:gd name="T7" fmla="*/ 7 h 26"/>
                    <a:gd name="T8" fmla="*/ 20 w 31"/>
                    <a:gd name="T9" fmla="*/ 2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6">
                      <a:moveTo>
                        <a:pt x="20" y="23"/>
                      </a:moveTo>
                      <a:cubicBezTo>
                        <a:pt x="13" y="26"/>
                        <a:pt x="5" y="25"/>
                        <a:pt x="3" y="20"/>
                      </a:cubicBezTo>
                      <a:cubicBezTo>
                        <a:pt x="0" y="14"/>
                        <a:pt x="4" y="7"/>
                        <a:pt x="11" y="4"/>
                      </a:cubicBezTo>
                      <a:cubicBezTo>
                        <a:pt x="19" y="0"/>
                        <a:pt x="27" y="2"/>
                        <a:pt x="29" y="7"/>
                      </a:cubicBezTo>
                      <a:cubicBezTo>
                        <a:pt x="31" y="13"/>
                        <a:pt x="28" y="20"/>
                        <a:pt x="20" y="23"/>
                      </a:cubicBezTo>
                      <a:close/>
                    </a:path>
                  </a:pathLst>
                </a:custGeom>
                <a:solidFill>
                  <a:srgbClr val="FFB3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5" name="íśľîḍê"/>
                <p:cNvSpPr/>
                <p:nvPr/>
              </p:nvSpPr>
              <p:spPr bwMode="auto">
                <a:xfrm>
                  <a:off x="4524" y="338"/>
                  <a:ext cx="48" cy="39"/>
                </a:xfrm>
                <a:custGeom>
                  <a:avLst/>
                  <a:gdLst>
                    <a:gd name="T0" fmla="*/ 17 w 27"/>
                    <a:gd name="T1" fmla="*/ 19 h 22"/>
                    <a:gd name="T2" fmla="*/ 2 w 27"/>
                    <a:gd name="T3" fmla="*/ 16 h 22"/>
                    <a:gd name="T4" fmla="*/ 10 w 27"/>
                    <a:gd name="T5" fmla="*/ 3 h 22"/>
                    <a:gd name="T6" fmla="*/ 25 w 27"/>
                    <a:gd name="T7" fmla="*/ 6 h 22"/>
                    <a:gd name="T8" fmla="*/ 17 w 27"/>
                    <a:gd name="T9" fmla="*/ 19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22">
                      <a:moveTo>
                        <a:pt x="17" y="19"/>
                      </a:moveTo>
                      <a:cubicBezTo>
                        <a:pt x="11" y="22"/>
                        <a:pt x="4" y="20"/>
                        <a:pt x="2" y="16"/>
                      </a:cubicBezTo>
                      <a:cubicBezTo>
                        <a:pt x="0" y="11"/>
                        <a:pt x="4" y="6"/>
                        <a:pt x="10" y="3"/>
                      </a:cubicBezTo>
                      <a:cubicBezTo>
                        <a:pt x="16" y="0"/>
                        <a:pt x="23" y="1"/>
                        <a:pt x="25" y="6"/>
                      </a:cubicBezTo>
                      <a:cubicBezTo>
                        <a:pt x="27" y="10"/>
                        <a:pt x="23" y="16"/>
                        <a:pt x="17" y="19"/>
                      </a:cubicBezTo>
                      <a:close/>
                    </a:path>
                  </a:pathLst>
                </a:custGeom>
                <a:solidFill>
                  <a:srgbClr val="FFB3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6" name="îṣḻîḋe"/>
                <p:cNvSpPr/>
                <p:nvPr/>
              </p:nvSpPr>
              <p:spPr bwMode="auto">
                <a:xfrm>
                  <a:off x="4411" y="315"/>
                  <a:ext cx="77" cy="102"/>
                </a:xfrm>
                <a:custGeom>
                  <a:avLst/>
                  <a:gdLst>
                    <a:gd name="T0" fmla="*/ 39 w 77"/>
                    <a:gd name="T1" fmla="*/ 102 h 102"/>
                    <a:gd name="T2" fmla="*/ 0 w 77"/>
                    <a:gd name="T3" fmla="*/ 18 h 102"/>
                    <a:gd name="T4" fmla="*/ 37 w 77"/>
                    <a:gd name="T5" fmla="*/ 0 h 102"/>
                    <a:gd name="T6" fmla="*/ 77 w 77"/>
                    <a:gd name="T7" fmla="*/ 84 h 102"/>
                    <a:gd name="T8" fmla="*/ 39 w 77"/>
                    <a:gd name="T9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02">
                      <a:moveTo>
                        <a:pt x="39" y="102"/>
                      </a:moveTo>
                      <a:lnTo>
                        <a:pt x="0" y="18"/>
                      </a:lnTo>
                      <a:lnTo>
                        <a:pt x="37" y="0"/>
                      </a:lnTo>
                      <a:lnTo>
                        <a:pt x="77" y="84"/>
                      </a:lnTo>
                      <a:lnTo>
                        <a:pt x="39" y="10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7" name="î$ļiďê"/>
                <p:cNvSpPr/>
                <p:nvPr/>
              </p:nvSpPr>
              <p:spPr bwMode="auto">
                <a:xfrm>
                  <a:off x="3300" y="265"/>
                  <a:ext cx="116" cy="127"/>
                </a:xfrm>
                <a:custGeom>
                  <a:avLst/>
                  <a:gdLst>
                    <a:gd name="T0" fmla="*/ 10 w 65"/>
                    <a:gd name="T1" fmla="*/ 50 h 71"/>
                    <a:gd name="T2" fmla="*/ 52 w 65"/>
                    <a:gd name="T3" fmla="*/ 53 h 71"/>
                    <a:gd name="T4" fmla="*/ 54 w 65"/>
                    <a:gd name="T5" fmla="*/ 11 h 71"/>
                    <a:gd name="T6" fmla="*/ 12 w 65"/>
                    <a:gd name="T7" fmla="*/ 12 h 71"/>
                    <a:gd name="T8" fmla="*/ 10 w 65"/>
                    <a:gd name="T9" fmla="*/ 5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71">
                      <a:moveTo>
                        <a:pt x="10" y="50"/>
                      </a:moveTo>
                      <a:cubicBezTo>
                        <a:pt x="23" y="71"/>
                        <a:pt x="39" y="64"/>
                        <a:pt x="52" y="53"/>
                      </a:cubicBezTo>
                      <a:cubicBezTo>
                        <a:pt x="64" y="41"/>
                        <a:pt x="65" y="22"/>
                        <a:pt x="54" y="11"/>
                      </a:cubicBezTo>
                      <a:cubicBezTo>
                        <a:pt x="43" y="0"/>
                        <a:pt x="25" y="0"/>
                        <a:pt x="12" y="12"/>
                      </a:cubicBezTo>
                      <a:cubicBezTo>
                        <a:pt x="0" y="24"/>
                        <a:pt x="2" y="37"/>
                        <a:pt x="10" y="50"/>
                      </a:cubicBezTo>
                      <a:close/>
                    </a:path>
                  </a:pathLst>
                </a:custGeom>
                <a:solidFill>
                  <a:srgbClr val="F48F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8" name="iŝļíḓe"/>
                <p:cNvSpPr/>
                <p:nvPr/>
              </p:nvSpPr>
              <p:spPr bwMode="auto">
                <a:xfrm>
                  <a:off x="3287" y="266"/>
                  <a:ext cx="59" cy="61"/>
                </a:xfrm>
                <a:custGeom>
                  <a:avLst/>
                  <a:gdLst>
                    <a:gd name="T0" fmla="*/ 8 w 33"/>
                    <a:gd name="T1" fmla="*/ 26 h 34"/>
                    <a:gd name="T2" fmla="*/ 28 w 33"/>
                    <a:gd name="T3" fmla="*/ 29 h 34"/>
                    <a:gd name="T4" fmla="*/ 26 w 33"/>
                    <a:gd name="T5" fmla="*/ 9 h 34"/>
                    <a:gd name="T6" fmla="*/ 5 w 33"/>
                    <a:gd name="T7" fmla="*/ 5 h 34"/>
                    <a:gd name="T8" fmla="*/ 8 w 33"/>
                    <a:gd name="T9" fmla="*/ 26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34">
                      <a:moveTo>
                        <a:pt x="8" y="26"/>
                      </a:moveTo>
                      <a:cubicBezTo>
                        <a:pt x="14" y="32"/>
                        <a:pt x="24" y="34"/>
                        <a:pt x="28" y="29"/>
                      </a:cubicBezTo>
                      <a:cubicBezTo>
                        <a:pt x="33" y="25"/>
                        <a:pt x="32" y="15"/>
                        <a:pt x="26" y="9"/>
                      </a:cubicBezTo>
                      <a:cubicBezTo>
                        <a:pt x="19" y="2"/>
                        <a:pt x="10" y="0"/>
                        <a:pt x="5" y="5"/>
                      </a:cubicBezTo>
                      <a:cubicBezTo>
                        <a:pt x="0" y="10"/>
                        <a:pt x="2" y="19"/>
                        <a:pt x="8" y="26"/>
                      </a:cubicBezTo>
                      <a:close/>
                    </a:path>
                  </a:pathLst>
                </a:custGeom>
                <a:solidFill>
                  <a:srgbClr val="FFB3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9" name="íṧļîdé"/>
                <p:cNvSpPr/>
                <p:nvPr/>
              </p:nvSpPr>
              <p:spPr bwMode="auto">
                <a:xfrm>
                  <a:off x="3287" y="238"/>
                  <a:ext cx="115" cy="80"/>
                </a:xfrm>
                <a:custGeom>
                  <a:avLst/>
                  <a:gdLst>
                    <a:gd name="T0" fmla="*/ 62 w 64"/>
                    <a:gd name="T1" fmla="*/ 45 h 45"/>
                    <a:gd name="T2" fmla="*/ 15 w 64"/>
                    <a:gd name="T3" fmla="*/ 12 h 45"/>
                    <a:gd name="T4" fmla="*/ 38 w 64"/>
                    <a:gd name="T5" fmla="*/ 35 h 45"/>
                    <a:gd name="T6" fmla="*/ 33 w 64"/>
                    <a:gd name="T7" fmla="*/ 18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4" h="45">
                      <a:moveTo>
                        <a:pt x="62" y="45"/>
                      </a:moveTo>
                      <a:cubicBezTo>
                        <a:pt x="64" y="25"/>
                        <a:pt x="30" y="0"/>
                        <a:pt x="15" y="12"/>
                      </a:cubicBezTo>
                      <a:cubicBezTo>
                        <a:pt x="0" y="23"/>
                        <a:pt x="27" y="44"/>
                        <a:pt x="38" y="35"/>
                      </a:cubicBezTo>
                      <a:cubicBezTo>
                        <a:pt x="47" y="28"/>
                        <a:pt x="33" y="18"/>
                        <a:pt x="33" y="18"/>
                      </a:cubicBezTo>
                    </a:path>
                  </a:pathLst>
                </a:custGeom>
                <a:solidFill>
                  <a:srgbClr val="FFB3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0" name="îsḻíḓé"/>
                <p:cNvSpPr/>
                <p:nvPr/>
              </p:nvSpPr>
              <p:spPr bwMode="auto">
                <a:xfrm>
                  <a:off x="3334" y="240"/>
                  <a:ext cx="115" cy="146"/>
                </a:xfrm>
                <a:custGeom>
                  <a:avLst/>
                  <a:gdLst>
                    <a:gd name="T0" fmla="*/ 9 w 64"/>
                    <a:gd name="T1" fmla="*/ 9 h 82"/>
                    <a:gd name="T2" fmla="*/ 45 w 64"/>
                    <a:gd name="T3" fmla="*/ 64 h 82"/>
                    <a:gd name="T4" fmla="*/ 18 w 64"/>
                    <a:gd name="T5" fmla="*/ 34 h 82"/>
                    <a:gd name="T6" fmla="*/ 9 w 64"/>
                    <a:gd name="T7" fmla="*/ 9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4" h="82">
                      <a:moveTo>
                        <a:pt x="9" y="9"/>
                      </a:moveTo>
                      <a:cubicBezTo>
                        <a:pt x="26" y="0"/>
                        <a:pt x="64" y="47"/>
                        <a:pt x="45" y="64"/>
                      </a:cubicBezTo>
                      <a:cubicBezTo>
                        <a:pt x="25" y="82"/>
                        <a:pt x="2" y="49"/>
                        <a:pt x="18" y="34"/>
                      </a:cubicBezTo>
                      <a:cubicBezTo>
                        <a:pt x="18" y="34"/>
                        <a:pt x="0" y="14"/>
                        <a:pt x="9" y="9"/>
                      </a:cubicBezTo>
                      <a:close/>
                    </a:path>
                  </a:pathLst>
                </a:custGeom>
                <a:solidFill>
                  <a:srgbClr val="FFB3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1" name="ïṩļîḓè"/>
                <p:cNvSpPr/>
                <p:nvPr/>
              </p:nvSpPr>
              <p:spPr bwMode="auto">
                <a:xfrm>
                  <a:off x="3278" y="293"/>
                  <a:ext cx="58" cy="49"/>
                </a:xfrm>
                <a:custGeom>
                  <a:avLst/>
                  <a:gdLst>
                    <a:gd name="T0" fmla="*/ 11 w 32"/>
                    <a:gd name="T1" fmla="*/ 24 h 27"/>
                    <a:gd name="T2" fmla="*/ 30 w 32"/>
                    <a:gd name="T3" fmla="*/ 21 h 27"/>
                    <a:gd name="T4" fmla="*/ 21 w 32"/>
                    <a:gd name="T5" fmla="*/ 4 h 27"/>
                    <a:gd name="T6" fmla="*/ 3 w 32"/>
                    <a:gd name="T7" fmla="*/ 7 h 27"/>
                    <a:gd name="T8" fmla="*/ 11 w 32"/>
                    <a:gd name="T9" fmla="*/ 24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27">
                      <a:moveTo>
                        <a:pt x="11" y="24"/>
                      </a:moveTo>
                      <a:cubicBezTo>
                        <a:pt x="19" y="27"/>
                        <a:pt x="27" y="26"/>
                        <a:pt x="30" y="21"/>
                      </a:cubicBezTo>
                      <a:cubicBezTo>
                        <a:pt x="32" y="15"/>
                        <a:pt x="29" y="8"/>
                        <a:pt x="21" y="4"/>
                      </a:cubicBezTo>
                      <a:cubicBezTo>
                        <a:pt x="14" y="0"/>
                        <a:pt x="5" y="1"/>
                        <a:pt x="3" y="7"/>
                      </a:cubicBezTo>
                      <a:cubicBezTo>
                        <a:pt x="0" y="12"/>
                        <a:pt x="4" y="20"/>
                        <a:pt x="11" y="24"/>
                      </a:cubicBezTo>
                      <a:close/>
                    </a:path>
                  </a:pathLst>
                </a:custGeom>
                <a:solidFill>
                  <a:srgbClr val="FFB3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2" name="işľiďe"/>
                <p:cNvSpPr/>
                <p:nvPr/>
              </p:nvSpPr>
              <p:spPr bwMode="auto">
                <a:xfrm>
                  <a:off x="3276" y="317"/>
                  <a:ext cx="51" cy="41"/>
                </a:xfrm>
                <a:custGeom>
                  <a:avLst/>
                  <a:gdLst>
                    <a:gd name="T0" fmla="*/ 10 w 28"/>
                    <a:gd name="T1" fmla="*/ 20 h 23"/>
                    <a:gd name="T2" fmla="*/ 25 w 28"/>
                    <a:gd name="T3" fmla="*/ 17 h 23"/>
                    <a:gd name="T4" fmla="*/ 18 w 28"/>
                    <a:gd name="T5" fmla="*/ 3 h 23"/>
                    <a:gd name="T6" fmla="*/ 2 w 28"/>
                    <a:gd name="T7" fmla="*/ 6 h 23"/>
                    <a:gd name="T8" fmla="*/ 10 w 28"/>
                    <a:gd name="T9" fmla="*/ 2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23">
                      <a:moveTo>
                        <a:pt x="10" y="20"/>
                      </a:moveTo>
                      <a:cubicBezTo>
                        <a:pt x="16" y="23"/>
                        <a:pt x="23" y="22"/>
                        <a:pt x="25" y="17"/>
                      </a:cubicBezTo>
                      <a:cubicBezTo>
                        <a:pt x="28" y="13"/>
                        <a:pt x="24" y="6"/>
                        <a:pt x="18" y="3"/>
                      </a:cubicBezTo>
                      <a:cubicBezTo>
                        <a:pt x="12" y="0"/>
                        <a:pt x="5" y="1"/>
                        <a:pt x="2" y="6"/>
                      </a:cubicBezTo>
                      <a:cubicBezTo>
                        <a:pt x="0" y="10"/>
                        <a:pt x="3" y="17"/>
                        <a:pt x="10" y="20"/>
                      </a:cubicBezTo>
                      <a:close/>
                    </a:path>
                  </a:pathLst>
                </a:custGeom>
                <a:solidFill>
                  <a:srgbClr val="FFB3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3" name="ísḻïde"/>
                <p:cNvSpPr/>
                <p:nvPr/>
              </p:nvSpPr>
              <p:spPr bwMode="auto">
                <a:xfrm>
                  <a:off x="3362" y="297"/>
                  <a:ext cx="85" cy="105"/>
                </a:xfrm>
                <a:custGeom>
                  <a:avLst/>
                  <a:gdLst>
                    <a:gd name="T0" fmla="*/ 38 w 85"/>
                    <a:gd name="T1" fmla="*/ 105 h 105"/>
                    <a:gd name="T2" fmla="*/ 85 w 85"/>
                    <a:gd name="T3" fmla="*/ 20 h 105"/>
                    <a:gd name="T4" fmla="*/ 45 w 85"/>
                    <a:gd name="T5" fmla="*/ 0 h 105"/>
                    <a:gd name="T6" fmla="*/ 0 w 85"/>
                    <a:gd name="T7" fmla="*/ 86 h 105"/>
                    <a:gd name="T8" fmla="*/ 38 w 85"/>
                    <a:gd name="T9" fmla="*/ 105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105">
                      <a:moveTo>
                        <a:pt x="38" y="105"/>
                      </a:moveTo>
                      <a:lnTo>
                        <a:pt x="85" y="20"/>
                      </a:lnTo>
                      <a:lnTo>
                        <a:pt x="45" y="0"/>
                      </a:lnTo>
                      <a:lnTo>
                        <a:pt x="0" y="86"/>
                      </a:lnTo>
                      <a:lnTo>
                        <a:pt x="38" y="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4" name="îşļiḋé"/>
                <p:cNvSpPr/>
                <p:nvPr/>
              </p:nvSpPr>
              <p:spPr bwMode="auto">
                <a:xfrm>
                  <a:off x="3384" y="302"/>
                  <a:ext cx="1084" cy="351"/>
                </a:xfrm>
                <a:custGeom>
                  <a:avLst/>
                  <a:gdLst>
                    <a:gd name="T0" fmla="*/ 1084 w 1084"/>
                    <a:gd name="T1" fmla="*/ 120 h 351"/>
                    <a:gd name="T2" fmla="*/ 754 w 1084"/>
                    <a:gd name="T3" fmla="*/ 261 h 351"/>
                    <a:gd name="T4" fmla="*/ 695 w 1084"/>
                    <a:gd name="T5" fmla="*/ 286 h 351"/>
                    <a:gd name="T6" fmla="*/ 548 w 1084"/>
                    <a:gd name="T7" fmla="*/ 349 h 351"/>
                    <a:gd name="T8" fmla="*/ 547 w 1084"/>
                    <a:gd name="T9" fmla="*/ 351 h 351"/>
                    <a:gd name="T10" fmla="*/ 545 w 1084"/>
                    <a:gd name="T11" fmla="*/ 351 h 351"/>
                    <a:gd name="T12" fmla="*/ 545 w 1084"/>
                    <a:gd name="T13" fmla="*/ 351 h 351"/>
                    <a:gd name="T14" fmla="*/ 543 w 1084"/>
                    <a:gd name="T15" fmla="*/ 349 h 351"/>
                    <a:gd name="T16" fmla="*/ 0 w 1084"/>
                    <a:gd name="T17" fmla="*/ 100 h 351"/>
                    <a:gd name="T18" fmla="*/ 52 w 1084"/>
                    <a:gd name="T19" fmla="*/ 0 h 351"/>
                    <a:gd name="T20" fmla="*/ 550 w 1084"/>
                    <a:gd name="T21" fmla="*/ 190 h 351"/>
                    <a:gd name="T22" fmla="*/ 1038 w 1084"/>
                    <a:gd name="T23" fmla="*/ 18 h 351"/>
                    <a:gd name="T24" fmla="*/ 1084 w 1084"/>
                    <a:gd name="T25" fmla="*/ 12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84" h="351">
                      <a:moveTo>
                        <a:pt x="1084" y="120"/>
                      </a:moveTo>
                      <a:lnTo>
                        <a:pt x="754" y="261"/>
                      </a:lnTo>
                      <a:lnTo>
                        <a:pt x="695" y="286"/>
                      </a:lnTo>
                      <a:lnTo>
                        <a:pt x="548" y="349"/>
                      </a:lnTo>
                      <a:lnTo>
                        <a:pt x="547" y="351"/>
                      </a:lnTo>
                      <a:lnTo>
                        <a:pt x="545" y="351"/>
                      </a:lnTo>
                      <a:lnTo>
                        <a:pt x="545" y="351"/>
                      </a:lnTo>
                      <a:lnTo>
                        <a:pt x="543" y="349"/>
                      </a:lnTo>
                      <a:lnTo>
                        <a:pt x="0" y="100"/>
                      </a:lnTo>
                      <a:lnTo>
                        <a:pt x="52" y="0"/>
                      </a:lnTo>
                      <a:lnTo>
                        <a:pt x="550" y="190"/>
                      </a:lnTo>
                      <a:lnTo>
                        <a:pt x="1038" y="18"/>
                      </a:lnTo>
                      <a:lnTo>
                        <a:pt x="1084" y="120"/>
                      </a:lnTo>
                      <a:close/>
                    </a:path>
                  </a:pathLst>
                </a:custGeom>
                <a:solidFill>
                  <a:srgbClr val="2525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5" name="íSļíde"/>
                <p:cNvSpPr/>
                <p:nvPr/>
              </p:nvSpPr>
              <p:spPr bwMode="auto">
                <a:xfrm>
                  <a:off x="4015" y="1345"/>
                  <a:ext cx="104" cy="91"/>
                </a:xfrm>
                <a:custGeom>
                  <a:avLst/>
                  <a:gdLst>
                    <a:gd name="T0" fmla="*/ 47 w 58"/>
                    <a:gd name="T1" fmla="*/ 0 h 51"/>
                    <a:gd name="T2" fmla="*/ 10 w 58"/>
                    <a:gd name="T3" fmla="*/ 0 h 51"/>
                    <a:gd name="T4" fmla="*/ 0 w 58"/>
                    <a:gd name="T5" fmla="*/ 9 h 51"/>
                    <a:gd name="T6" fmla="*/ 1 w 58"/>
                    <a:gd name="T7" fmla="*/ 41 h 51"/>
                    <a:gd name="T8" fmla="*/ 10 w 58"/>
                    <a:gd name="T9" fmla="*/ 51 h 51"/>
                    <a:gd name="T10" fmla="*/ 48 w 58"/>
                    <a:gd name="T11" fmla="*/ 51 h 51"/>
                    <a:gd name="T12" fmla="*/ 58 w 58"/>
                    <a:gd name="T13" fmla="*/ 41 h 51"/>
                    <a:gd name="T14" fmla="*/ 56 w 58"/>
                    <a:gd name="T15" fmla="*/ 9 h 51"/>
                    <a:gd name="T16" fmla="*/ 47 w 58"/>
                    <a:gd name="T1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8" h="51">
                      <a:moveTo>
                        <a:pt x="47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3"/>
                        <a:pt x="0" y="9"/>
                      </a:cubicBezTo>
                      <a:cubicBezTo>
                        <a:pt x="1" y="41"/>
                        <a:pt x="1" y="41"/>
                        <a:pt x="1" y="41"/>
                      </a:cubicBezTo>
                      <a:cubicBezTo>
                        <a:pt x="1" y="47"/>
                        <a:pt x="5" y="51"/>
                        <a:pt x="10" y="51"/>
                      </a:cubicBezTo>
                      <a:cubicBezTo>
                        <a:pt x="48" y="51"/>
                        <a:pt x="48" y="51"/>
                        <a:pt x="48" y="51"/>
                      </a:cubicBezTo>
                      <a:cubicBezTo>
                        <a:pt x="54" y="51"/>
                        <a:pt x="58" y="47"/>
                        <a:pt x="58" y="41"/>
                      </a:cubicBezTo>
                      <a:cubicBezTo>
                        <a:pt x="56" y="9"/>
                        <a:pt x="56" y="9"/>
                        <a:pt x="56" y="9"/>
                      </a:cubicBezTo>
                      <a:cubicBezTo>
                        <a:pt x="56" y="3"/>
                        <a:pt x="52" y="0"/>
                        <a:pt x="47" y="0"/>
                      </a:cubicBezTo>
                      <a:close/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6" name="iśļiḋè"/>
                <p:cNvSpPr/>
                <p:nvPr/>
              </p:nvSpPr>
              <p:spPr bwMode="auto">
                <a:xfrm>
                  <a:off x="4027" y="1406"/>
                  <a:ext cx="162" cy="27"/>
                </a:xfrm>
                <a:custGeom>
                  <a:avLst/>
                  <a:gdLst>
                    <a:gd name="T0" fmla="*/ 7 w 90"/>
                    <a:gd name="T1" fmla="*/ 0 h 15"/>
                    <a:gd name="T2" fmla="*/ 83 w 90"/>
                    <a:gd name="T3" fmla="*/ 0 h 15"/>
                    <a:gd name="T4" fmla="*/ 90 w 90"/>
                    <a:gd name="T5" fmla="*/ 7 h 15"/>
                    <a:gd name="T6" fmla="*/ 90 w 90"/>
                    <a:gd name="T7" fmla="*/ 8 h 15"/>
                    <a:gd name="T8" fmla="*/ 83 w 90"/>
                    <a:gd name="T9" fmla="*/ 15 h 15"/>
                    <a:gd name="T10" fmla="*/ 7 w 90"/>
                    <a:gd name="T11" fmla="*/ 15 h 15"/>
                    <a:gd name="T12" fmla="*/ 0 w 90"/>
                    <a:gd name="T13" fmla="*/ 8 h 15"/>
                    <a:gd name="T14" fmla="*/ 0 w 90"/>
                    <a:gd name="T15" fmla="*/ 7 h 15"/>
                    <a:gd name="T16" fmla="*/ 7 w 90"/>
                    <a:gd name="T1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0" h="15">
                      <a:moveTo>
                        <a:pt x="7" y="0"/>
                      </a:moveTo>
                      <a:cubicBezTo>
                        <a:pt x="83" y="0"/>
                        <a:pt x="83" y="0"/>
                        <a:pt x="83" y="0"/>
                      </a:cubicBezTo>
                      <a:cubicBezTo>
                        <a:pt x="87" y="0"/>
                        <a:pt x="90" y="3"/>
                        <a:pt x="90" y="7"/>
                      </a:cubicBezTo>
                      <a:cubicBezTo>
                        <a:pt x="90" y="8"/>
                        <a:pt x="90" y="8"/>
                        <a:pt x="90" y="8"/>
                      </a:cubicBezTo>
                      <a:cubicBezTo>
                        <a:pt x="90" y="12"/>
                        <a:pt x="87" y="15"/>
                        <a:pt x="83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3" y="15"/>
                        <a:pt x="0" y="12"/>
                        <a:pt x="0" y="8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7" name="íṡḻíḋê"/>
                <p:cNvSpPr/>
                <p:nvPr/>
              </p:nvSpPr>
              <p:spPr bwMode="auto">
                <a:xfrm>
                  <a:off x="4058" y="1356"/>
                  <a:ext cx="132" cy="64"/>
                </a:xfrm>
                <a:custGeom>
                  <a:avLst/>
                  <a:gdLst>
                    <a:gd name="T0" fmla="*/ 74 w 74"/>
                    <a:gd name="T1" fmla="*/ 36 h 36"/>
                    <a:gd name="T2" fmla="*/ 74 w 74"/>
                    <a:gd name="T3" fmla="*/ 34 h 36"/>
                    <a:gd name="T4" fmla="*/ 41 w 74"/>
                    <a:gd name="T5" fmla="*/ 0 h 36"/>
                    <a:gd name="T6" fmla="*/ 33 w 74"/>
                    <a:gd name="T7" fmla="*/ 0 h 36"/>
                    <a:gd name="T8" fmla="*/ 0 w 74"/>
                    <a:gd name="T9" fmla="*/ 34 h 36"/>
                    <a:gd name="T10" fmla="*/ 0 w 74"/>
                    <a:gd name="T11" fmla="*/ 36 h 36"/>
                    <a:gd name="T12" fmla="*/ 74 w 74"/>
                    <a:gd name="T1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" h="36">
                      <a:moveTo>
                        <a:pt x="74" y="36"/>
                      </a:moveTo>
                      <a:cubicBezTo>
                        <a:pt x="74" y="34"/>
                        <a:pt x="74" y="34"/>
                        <a:pt x="74" y="34"/>
                      </a:cubicBezTo>
                      <a:cubicBezTo>
                        <a:pt x="74" y="15"/>
                        <a:pt x="59" y="0"/>
                        <a:pt x="41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15" y="0"/>
                        <a:pt x="0" y="15"/>
                        <a:pt x="0" y="34"/>
                      </a:cubicBezTo>
                      <a:cubicBezTo>
                        <a:pt x="0" y="36"/>
                        <a:pt x="0" y="36"/>
                        <a:pt x="0" y="36"/>
                      </a:cubicBezTo>
                      <a:lnTo>
                        <a:pt x="74" y="36"/>
                      </a:lnTo>
                      <a:close/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8" name="ïṡḷíḋe"/>
                <p:cNvSpPr/>
                <p:nvPr/>
              </p:nvSpPr>
              <p:spPr bwMode="auto">
                <a:xfrm>
                  <a:off x="4081" y="1359"/>
                  <a:ext cx="90" cy="47"/>
                </a:xfrm>
                <a:prstGeom prst="ellipse">
                  <a:avLst/>
                </a:pr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9" name="ïŝ1îḑê"/>
                <p:cNvSpPr/>
                <p:nvPr/>
              </p:nvSpPr>
              <p:spPr bwMode="auto">
                <a:xfrm>
                  <a:off x="4149" y="1374"/>
                  <a:ext cx="11" cy="5"/>
                </a:xfrm>
                <a:custGeom>
                  <a:avLst/>
                  <a:gdLst>
                    <a:gd name="T0" fmla="*/ 6 w 6"/>
                    <a:gd name="T1" fmla="*/ 3 h 3"/>
                    <a:gd name="T2" fmla="*/ 0 w 6"/>
                    <a:gd name="T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" h="3">
                      <a:moveTo>
                        <a:pt x="6" y="3"/>
                      </a:moveTo>
                      <a:cubicBezTo>
                        <a:pt x="5" y="2"/>
                        <a:pt x="3" y="1"/>
                        <a:pt x="0" y="0"/>
                      </a:cubicBezTo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0" name="iṧlïḍê"/>
                <p:cNvSpPr/>
                <p:nvPr/>
              </p:nvSpPr>
              <p:spPr bwMode="auto">
                <a:xfrm>
                  <a:off x="4142" y="1367"/>
                  <a:ext cx="23" cy="18"/>
                </a:xfrm>
                <a:custGeom>
                  <a:avLst/>
                  <a:gdLst>
                    <a:gd name="T0" fmla="*/ 12 w 13"/>
                    <a:gd name="T1" fmla="*/ 6 h 10"/>
                    <a:gd name="T2" fmla="*/ 6 w 13"/>
                    <a:gd name="T3" fmla="*/ 2 h 10"/>
                    <a:gd name="T4" fmla="*/ 3 w 13"/>
                    <a:gd name="T5" fmla="*/ 6 h 10"/>
                    <a:gd name="T6" fmla="*/ 9 w 13"/>
                    <a:gd name="T7" fmla="*/ 9 h 10"/>
                    <a:gd name="T8" fmla="*/ 12 w 13"/>
                    <a:gd name="T9" fmla="*/ 9 h 10"/>
                    <a:gd name="T10" fmla="*/ 12 w 13"/>
                    <a:gd name="T11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0">
                      <a:moveTo>
                        <a:pt x="12" y="6"/>
                      </a:moveTo>
                      <a:cubicBezTo>
                        <a:pt x="10" y="4"/>
                        <a:pt x="8" y="3"/>
                        <a:pt x="6" y="2"/>
                      </a:cubicBezTo>
                      <a:cubicBezTo>
                        <a:pt x="3" y="0"/>
                        <a:pt x="0" y="5"/>
                        <a:pt x="3" y="6"/>
                      </a:cubicBezTo>
                      <a:cubicBezTo>
                        <a:pt x="5" y="7"/>
                        <a:pt x="7" y="8"/>
                        <a:pt x="9" y="9"/>
                      </a:cubicBezTo>
                      <a:cubicBezTo>
                        <a:pt x="10" y="10"/>
                        <a:pt x="11" y="10"/>
                        <a:pt x="12" y="9"/>
                      </a:cubicBezTo>
                      <a:cubicBezTo>
                        <a:pt x="13" y="8"/>
                        <a:pt x="13" y="7"/>
                        <a:pt x="12" y="6"/>
                      </a:cubicBezTo>
                      <a:close/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1" name="ïŝḻíďé"/>
                <p:cNvSpPr/>
                <p:nvPr/>
              </p:nvSpPr>
              <p:spPr bwMode="auto">
                <a:xfrm>
                  <a:off x="4015" y="1420"/>
                  <a:ext cx="175" cy="16"/>
                </a:xfrm>
                <a:custGeom>
                  <a:avLst/>
                  <a:gdLst>
                    <a:gd name="T0" fmla="*/ 1 w 98"/>
                    <a:gd name="T1" fmla="*/ 9 h 9"/>
                    <a:gd name="T2" fmla="*/ 96 w 98"/>
                    <a:gd name="T3" fmla="*/ 9 h 9"/>
                    <a:gd name="T4" fmla="*/ 98 w 98"/>
                    <a:gd name="T5" fmla="*/ 7 h 9"/>
                    <a:gd name="T6" fmla="*/ 98 w 98"/>
                    <a:gd name="T7" fmla="*/ 2 h 9"/>
                    <a:gd name="T8" fmla="*/ 96 w 98"/>
                    <a:gd name="T9" fmla="*/ 0 h 9"/>
                    <a:gd name="T10" fmla="*/ 1 w 98"/>
                    <a:gd name="T11" fmla="*/ 0 h 9"/>
                    <a:gd name="T12" fmla="*/ 0 w 98"/>
                    <a:gd name="T13" fmla="*/ 2 h 9"/>
                    <a:gd name="T14" fmla="*/ 0 w 98"/>
                    <a:gd name="T15" fmla="*/ 7 h 9"/>
                    <a:gd name="T16" fmla="*/ 1 w 98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9">
                      <a:moveTo>
                        <a:pt x="1" y="9"/>
                      </a:moveTo>
                      <a:cubicBezTo>
                        <a:pt x="96" y="9"/>
                        <a:pt x="96" y="9"/>
                        <a:pt x="96" y="9"/>
                      </a:cubicBezTo>
                      <a:cubicBezTo>
                        <a:pt x="97" y="9"/>
                        <a:pt x="98" y="8"/>
                        <a:pt x="98" y="7"/>
                      </a:cubicBez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8" y="0"/>
                        <a:pt x="97" y="0"/>
                        <a:pt x="96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2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8"/>
                        <a:pt x="0" y="9"/>
                        <a:pt x="1" y="9"/>
                      </a:cubicBezTo>
                      <a:close/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2" name="îṡḻíḍé"/>
                <p:cNvSpPr/>
                <p:nvPr/>
              </p:nvSpPr>
              <p:spPr bwMode="auto">
                <a:xfrm>
                  <a:off x="3746" y="1345"/>
                  <a:ext cx="102" cy="91"/>
                </a:xfrm>
                <a:custGeom>
                  <a:avLst/>
                  <a:gdLst>
                    <a:gd name="T0" fmla="*/ 10 w 57"/>
                    <a:gd name="T1" fmla="*/ 0 h 51"/>
                    <a:gd name="T2" fmla="*/ 48 w 57"/>
                    <a:gd name="T3" fmla="*/ 0 h 51"/>
                    <a:gd name="T4" fmla="*/ 57 w 57"/>
                    <a:gd name="T5" fmla="*/ 9 h 51"/>
                    <a:gd name="T6" fmla="*/ 57 w 57"/>
                    <a:gd name="T7" fmla="*/ 41 h 51"/>
                    <a:gd name="T8" fmla="*/ 47 w 57"/>
                    <a:gd name="T9" fmla="*/ 51 h 51"/>
                    <a:gd name="T10" fmla="*/ 9 w 57"/>
                    <a:gd name="T11" fmla="*/ 51 h 51"/>
                    <a:gd name="T12" fmla="*/ 0 w 57"/>
                    <a:gd name="T13" fmla="*/ 41 h 51"/>
                    <a:gd name="T14" fmla="*/ 1 w 57"/>
                    <a:gd name="T15" fmla="*/ 9 h 51"/>
                    <a:gd name="T16" fmla="*/ 10 w 57"/>
                    <a:gd name="T1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51">
                      <a:moveTo>
                        <a:pt x="10" y="0"/>
                      </a:move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53" y="0"/>
                        <a:pt x="57" y="3"/>
                        <a:pt x="57" y="9"/>
                      </a:cubicBezTo>
                      <a:cubicBezTo>
                        <a:pt x="57" y="41"/>
                        <a:pt x="57" y="41"/>
                        <a:pt x="57" y="41"/>
                      </a:cubicBezTo>
                      <a:cubicBezTo>
                        <a:pt x="57" y="47"/>
                        <a:pt x="53" y="51"/>
                        <a:pt x="47" y="51"/>
                      </a:cubicBezTo>
                      <a:cubicBezTo>
                        <a:pt x="9" y="51"/>
                        <a:pt x="9" y="51"/>
                        <a:pt x="9" y="51"/>
                      </a:cubicBezTo>
                      <a:cubicBezTo>
                        <a:pt x="4" y="51"/>
                        <a:pt x="0" y="47"/>
                        <a:pt x="0" y="41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3"/>
                        <a:pt x="5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3" name="íṡļïḋê"/>
                <p:cNvSpPr/>
                <p:nvPr/>
              </p:nvSpPr>
              <p:spPr bwMode="auto">
                <a:xfrm>
                  <a:off x="3676" y="1406"/>
                  <a:ext cx="161" cy="27"/>
                </a:xfrm>
                <a:custGeom>
                  <a:avLst/>
                  <a:gdLst>
                    <a:gd name="T0" fmla="*/ 83 w 90"/>
                    <a:gd name="T1" fmla="*/ 0 h 15"/>
                    <a:gd name="T2" fmla="*/ 7 w 90"/>
                    <a:gd name="T3" fmla="*/ 0 h 15"/>
                    <a:gd name="T4" fmla="*/ 0 w 90"/>
                    <a:gd name="T5" fmla="*/ 7 h 15"/>
                    <a:gd name="T6" fmla="*/ 0 w 90"/>
                    <a:gd name="T7" fmla="*/ 8 h 15"/>
                    <a:gd name="T8" fmla="*/ 7 w 90"/>
                    <a:gd name="T9" fmla="*/ 15 h 15"/>
                    <a:gd name="T10" fmla="*/ 83 w 90"/>
                    <a:gd name="T11" fmla="*/ 15 h 15"/>
                    <a:gd name="T12" fmla="*/ 90 w 90"/>
                    <a:gd name="T13" fmla="*/ 8 h 15"/>
                    <a:gd name="T14" fmla="*/ 90 w 90"/>
                    <a:gd name="T15" fmla="*/ 7 h 15"/>
                    <a:gd name="T16" fmla="*/ 83 w 90"/>
                    <a:gd name="T1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0" h="15">
                      <a:moveTo>
                        <a:pt x="83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2"/>
                        <a:pt x="3" y="15"/>
                        <a:pt x="7" y="15"/>
                      </a:cubicBezTo>
                      <a:cubicBezTo>
                        <a:pt x="83" y="15"/>
                        <a:pt x="83" y="15"/>
                        <a:pt x="83" y="15"/>
                      </a:cubicBezTo>
                      <a:cubicBezTo>
                        <a:pt x="87" y="15"/>
                        <a:pt x="90" y="12"/>
                        <a:pt x="90" y="8"/>
                      </a:cubicBezTo>
                      <a:cubicBezTo>
                        <a:pt x="90" y="7"/>
                        <a:pt x="90" y="7"/>
                        <a:pt x="90" y="7"/>
                      </a:cubicBezTo>
                      <a:cubicBezTo>
                        <a:pt x="90" y="3"/>
                        <a:pt x="87" y="0"/>
                        <a:pt x="83" y="0"/>
                      </a:cubicBezTo>
                      <a:close/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4" name="ïšḷîḑè"/>
                <p:cNvSpPr/>
                <p:nvPr/>
              </p:nvSpPr>
              <p:spPr bwMode="auto">
                <a:xfrm>
                  <a:off x="3672" y="1356"/>
                  <a:ext cx="135" cy="64"/>
                </a:xfrm>
                <a:custGeom>
                  <a:avLst/>
                  <a:gdLst>
                    <a:gd name="T0" fmla="*/ 0 w 75"/>
                    <a:gd name="T1" fmla="*/ 36 h 36"/>
                    <a:gd name="T2" fmla="*/ 0 w 75"/>
                    <a:gd name="T3" fmla="*/ 34 h 36"/>
                    <a:gd name="T4" fmla="*/ 34 w 75"/>
                    <a:gd name="T5" fmla="*/ 0 h 36"/>
                    <a:gd name="T6" fmla="*/ 42 w 75"/>
                    <a:gd name="T7" fmla="*/ 0 h 36"/>
                    <a:gd name="T8" fmla="*/ 75 w 75"/>
                    <a:gd name="T9" fmla="*/ 34 h 36"/>
                    <a:gd name="T10" fmla="*/ 75 w 75"/>
                    <a:gd name="T11" fmla="*/ 36 h 36"/>
                    <a:gd name="T12" fmla="*/ 0 w 75"/>
                    <a:gd name="T1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5" h="36">
                      <a:moveTo>
                        <a:pt x="0" y="36"/>
                      </a:move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15"/>
                        <a:pt x="15" y="0"/>
                        <a:pt x="34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0" y="0"/>
                        <a:pt x="75" y="15"/>
                        <a:pt x="75" y="34"/>
                      </a:cubicBezTo>
                      <a:cubicBezTo>
                        <a:pt x="75" y="36"/>
                        <a:pt x="75" y="36"/>
                        <a:pt x="75" y="36"/>
                      </a:cubicBez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5" name="iṥḷïdè"/>
                <p:cNvSpPr/>
                <p:nvPr/>
              </p:nvSpPr>
              <p:spPr bwMode="auto">
                <a:xfrm>
                  <a:off x="3692" y="1359"/>
                  <a:ext cx="92" cy="47"/>
                </a:xfrm>
                <a:prstGeom prst="ellipse">
                  <a:avLst/>
                </a:pr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6" name="iṩ1iḍé"/>
                <p:cNvSpPr/>
                <p:nvPr/>
              </p:nvSpPr>
              <p:spPr bwMode="auto">
                <a:xfrm>
                  <a:off x="3703" y="1374"/>
                  <a:ext cx="11" cy="5"/>
                </a:xfrm>
                <a:custGeom>
                  <a:avLst/>
                  <a:gdLst>
                    <a:gd name="T0" fmla="*/ 0 w 6"/>
                    <a:gd name="T1" fmla="*/ 3 h 3"/>
                    <a:gd name="T2" fmla="*/ 6 w 6"/>
                    <a:gd name="T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" h="3">
                      <a:moveTo>
                        <a:pt x="0" y="3"/>
                      </a:moveTo>
                      <a:cubicBezTo>
                        <a:pt x="2" y="2"/>
                        <a:pt x="4" y="1"/>
                        <a:pt x="6" y="0"/>
                      </a:cubicBezTo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7" name="ïṣļiďê"/>
                <p:cNvSpPr/>
                <p:nvPr/>
              </p:nvSpPr>
              <p:spPr bwMode="auto">
                <a:xfrm>
                  <a:off x="3698" y="1367"/>
                  <a:ext cx="23" cy="18"/>
                </a:xfrm>
                <a:custGeom>
                  <a:avLst/>
                  <a:gdLst>
                    <a:gd name="T0" fmla="*/ 5 w 13"/>
                    <a:gd name="T1" fmla="*/ 9 h 10"/>
                    <a:gd name="T2" fmla="*/ 10 w 13"/>
                    <a:gd name="T3" fmla="*/ 6 h 10"/>
                    <a:gd name="T4" fmla="*/ 8 w 13"/>
                    <a:gd name="T5" fmla="*/ 2 h 10"/>
                    <a:gd name="T6" fmla="*/ 1 w 13"/>
                    <a:gd name="T7" fmla="*/ 6 h 10"/>
                    <a:gd name="T8" fmla="*/ 1 w 13"/>
                    <a:gd name="T9" fmla="*/ 9 h 10"/>
                    <a:gd name="T10" fmla="*/ 5 w 13"/>
                    <a:gd name="T11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0">
                      <a:moveTo>
                        <a:pt x="5" y="9"/>
                      </a:moveTo>
                      <a:cubicBezTo>
                        <a:pt x="7" y="8"/>
                        <a:pt x="8" y="7"/>
                        <a:pt x="10" y="6"/>
                      </a:cubicBezTo>
                      <a:cubicBezTo>
                        <a:pt x="13" y="5"/>
                        <a:pt x="11" y="0"/>
                        <a:pt x="8" y="2"/>
                      </a:cubicBezTo>
                      <a:cubicBezTo>
                        <a:pt x="5" y="3"/>
                        <a:pt x="3" y="4"/>
                        <a:pt x="1" y="6"/>
                      </a:cubicBezTo>
                      <a:cubicBezTo>
                        <a:pt x="0" y="7"/>
                        <a:pt x="0" y="8"/>
                        <a:pt x="1" y="9"/>
                      </a:cubicBezTo>
                      <a:cubicBezTo>
                        <a:pt x="2" y="10"/>
                        <a:pt x="4" y="10"/>
                        <a:pt x="5" y="9"/>
                      </a:cubicBezTo>
                      <a:close/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8" name="iślíḋe"/>
                <p:cNvSpPr/>
                <p:nvPr/>
              </p:nvSpPr>
              <p:spPr bwMode="auto">
                <a:xfrm>
                  <a:off x="3672" y="1420"/>
                  <a:ext cx="178" cy="16"/>
                </a:xfrm>
                <a:custGeom>
                  <a:avLst/>
                  <a:gdLst>
                    <a:gd name="T0" fmla="*/ 97 w 99"/>
                    <a:gd name="T1" fmla="*/ 9 h 9"/>
                    <a:gd name="T2" fmla="*/ 2 w 99"/>
                    <a:gd name="T3" fmla="*/ 9 h 9"/>
                    <a:gd name="T4" fmla="*/ 0 w 99"/>
                    <a:gd name="T5" fmla="*/ 7 h 9"/>
                    <a:gd name="T6" fmla="*/ 0 w 99"/>
                    <a:gd name="T7" fmla="*/ 2 h 9"/>
                    <a:gd name="T8" fmla="*/ 2 w 99"/>
                    <a:gd name="T9" fmla="*/ 0 h 9"/>
                    <a:gd name="T10" fmla="*/ 97 w 99"/>
                    <a:gd name="T11" fmla="*/ 0 h 9"/>
                    <a:gd name="T12" fmla="*/ 99 w 99"/>
                    <a:gd name="T13" fmla="*/ 2 h 9"/>
                    <a:gd name="T14" fmla="*/ 99 w 99"/>
                    <a:gd name="T15" fmla="*/ 7 h 9"/>
                    <a:gd name="T16" fmla="*/ 97 w 99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9" h="9">
                      <a:moveTo>
                        <a:pt x="97" y="9"/>
                      </a:move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9"/>
                        <a:pt x="0" y="8"/>
                        <a:pt x="0" y="7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97" y="0"/>
                        <a:pt x="97" y="0"/>
                        <a:pt x="97" y="0"/>
                      </a:cubicBezTo>
                      <a:cubicBezTo>
                        <a:pt x="98" y="0"/>
                        <a:pt x="99" y="0"/>
                        <a:pt x="99" y="2"/>
                      </a:cubicBezTo>
                      <a:cubicBezTo>
                        <a:pt x="99" y="7"/>
                        <a:pt x="99" y="7"/>
                        <a:pt x="99" y="7"/>
                      </a:cubicBezTo>
                      <a:cubicBezTo>
                        <a:pt x="99" y="8"/>
                        <a:pt x="98" y="9"/>
                        <a:pt x="97" y="9"/>
                      </a:cubicBezTo>
                      <a:close/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9" name="i$ļídé"/>
                <p:cNvSpPr/>
                <p:nvPr/>
              </p:nvSpPr>
              <p:spPr bwMode="auto">
                <a:xfrm>
                  <a:off x="4015" y="1345"/>
                  <a:ext cx="104" cy="91"/>
                </a:xfrm>
                <a:custGeom>
                  <a:avLst/>
                  <a:gdLst>
                    <a:gd name="T0" fmla="*/ 47 w 58"/>
                    <a:gd name="T1" fmla="*/ 0 h 51"/>
                    <a:gd name="T2" fmla="*/ 10 w 58"/>
                    <a:gd name="T3" fmla="*/ 0 h 51"/>
                    <a:gd name="T4" fmla="*/ 0 w 58"/>
                    <a:gd name="T5" fmla="*/ 9 h 51"/>
                    <a:gd name="T6" fmla="*/ 1 w 58"/>
                    <a:gd name="T7" fmla="*/ 41 h 51"/>
                    <a:gd name="T8" fmla="*/ 10 w 58"/>
                    <a:gd name="T9" fmla="*/ 51 h 51"/>
                    <a:gd name="T10" fmla="*/ 48 w 58"/>
                    <a:gd name="T11" fmla="*/ 51 h 51"/>
                    <a:gd name="T12" fmla="*/ 58 w 58"/>
                    <a:gd name="T13" fmla="*/ 41 h 51"/>
                    <a:gd name="T14" fmla="*/ 56 w 58"/>
                    <a:gd name="T15" fmla="*/ 9 h 51"/>
                    <a:gd name="T16" fmla="*/ 47 w 58"/>
                    <a:gd name="T1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8" h="51">
                      <a:moveTo>
                        <a:pt x="47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3"/>
                        <a:pt x="0" y="9"/>
                      </a:cubicBezTo>
                      <a:cubicBezTo>
                        <a:pt x="1" y="41"/>
                        <a:pt x="1" y="41"/>
                        <a:pt x="1" y="41"/>
                      </a:cubicBezTo>
                      <a:cubicBezTo>
                        <a:pt x="1" y="47"/>
                        <a:pt x="5" y="51"/>
                        <a:pt x="10" y="51"/>
                      </a:cubicBezTo>
                      <a:cubicBezTo>
                        <a:pt x="48" y="51"/>
                        <a:pt x="48" y="51"/>
                        <a:pt x="48" y="51"/>
                      </a:cubicBezTo>
                      <a:cubicBezTo>
                        <a:pt x="54" y="51"/>
                        <a:pt x="58" y="47"/>
                        <a:pt x="58" y="41"/>
                      </a:cubicBezTo>
                      <a:cubicBezTo>
                        <a:pt x="56" y="9"/>
                        <a:pt x="56" y="9"/>
                        <a:pt x="56" y="9"/>
                      </a:cubicBezTo>
                      <a:cubicBezTo>
                        <a:pt x="56" y="3"/>
                        <a:pt x="52" y="0"/>
                        <a:pt x="47" y="0"/>
                      </a:cubicBezTo>
                      <a:close/>
                    </a:path>
                  </a:pathLst>
                </a:custGeom>
                <a:solidFill>
                  <a:srgbClr val="491C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80" name="iś1îḋè"/>
                <p:cNvSpPr/>
                <p:nvPr/>
              </p:nvSpPr>
              <p:spPr bwMode="auto">
                <a:xfrm>
                  <a:off x="4027" y="1406"/>
                  <a:ext cx="162" cy="27"/>
                </a:xfrm>
                <a:custGeom>
                  <a:avLst/>
                  <a:gdLst>
                    <a:gd name="T0" fmla="*/ 7 w 90"/>
                    <a:gd name="T1" fmla="*/ 0 h 15"/>
                    <a:gd name="T2" fmla="*/ 83 w 90"/>
                    <a:gd name="T3" fmla="*/ 0 h 15"/>
                    <a:gd name="T4" fmla="*/ 90 w 90"/>
                    <a:gd name="T5" fmla="*/ 7 h 15"/>
                    <a:gd name="T6" fmla="*/ 90 w 90"/>
                    <a:gd name="T7" fmla="*/ 8 h 15"/>
                    <a:gd name="T8" fmla="*/ 83 w 90"/>
                    <a:gd name="T9" fmla="*/ 15 h 15"/>
                    <a:gd name="T10" fmla="*/ 7 w 90"/>
                    <a:gd name="T11" fmla="*/ 15 h 15"/>
                    <a:gd name="T12" fmla="*/ 0 w 90"/>
                    <a:gd name="T13" fmla="*/ 8 h 15"/>
                    <a:gd name="T14" fmla="*/ 0 w 90"/>
                    <a:gd name="T15" fmla="*/ 7 h 15"/>
                    <a:gd name="T16" fmla="*/ 7 w 90"/>
                    <a:gd name="T1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0" h="15">
                      <a:moveTo>
                        <a:pt x="7" y="0"/>
                      </a:moveTo>
                      <a:cubicBezTo>
                        <a:pt x="83" y="0"/>
                        <a:pt x="83" y="0"/>
                        <a:pt x="83" y="0"/>
                      </a:cubicBezTo>
                      <a:cubicBezTo>
                        <a:pt x="87" y="0"/>
                        <a:pt x="90" y="3"/>
                        <a:pt x="90" y="7"/>
                      </a:cubicBezTo>
                      <a:cubicBezTo>
                        <a:pt x="90" y="8"/>
                        <a:pt x="90" y="8"/>
                        <a:pt x="90" y="8"/>
                      </a:cubicBezTo>
                      <a:cubicBezTo>
                        <a:pt x="90" y="12"/>
                        <a:pt x="87" y="15"/>
                        <a:pt x="83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3" y="15"/>
                        <a:pt x="0" y="12"/>
                        <a:pt x="0" y="8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6B2A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81" name="ïṧľîḋê"/>
                <p:cNvSpPr/>
                <p:nvPr/>
              </p:nvSpPr>
              <p:spPr bwMode="auto">
                <a:xfrm>
                  <a:off x="4058" y="1356"/>
                  <a:ext cx="132" cy="64"/>
                </a:xfrm>
                <a:custGeom>
                  <a:avLst/>
                  <a:gdLst>
                    <a:gd name="T0" fmla="*/ 74 w 74"/>
                    <a:gd name="T1" fmla="*/ 36 h 36"/>
                    <a:gd name="T2" fmla="*/ 74 w 74"/>
                    <a:gd name="T3" fmla="*/ 34 h 36"/>
                    <a:gd name="T4" fmla="*/ 41 w 74"/>
                    <a:gd name="T5" fmla="*/ 0 h 36"/>
                    <a:gd name="T6" fmla="*/ 33 w 74"/>
                    <a:gd name="T7" fmla="*/ 0 h 36"/>
                    <a:gd name="T8" fmla="*/ 0 w 74"/>
                    <a:gd name="T9" fmla="*/ 34 h 36"/>
                    <a:gd name="T10" fmla="*/ 0 w 74"/>
                    <a:gd name="T11" fmla="*/ 36 h 36"/>
                    <a:gd name="T12" fmla="*/ 74 w 74"/>
                    <a:gd name="T1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" h="36">
                      <a:moveTo>
                        <a:pt x="74" y="36"/>
                      </a:moveTo>
                      <a:cubicBezTo>
                        <a:pt x="74" y="34"/>
                        <a:pt x="74" y="34"/>
                        <a:pt x="74" y="34"/>
                      </a:cubicBezTo>
                      <a:cubicBezTo>
                        <a:pt x="74" y="15"/>
                        <a:pt x="59" y="0"/>
                        <a:pt x="41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15" y="0"/>
                        <a:pt x="0" y="15"/>
                        <a:pt x="0" y="34"/>
                      </a:cubicBezTo>
                      <a:cubicBezTo>
                        <a:pt x="0" y="36"/>
                        <a:pt x="0" y="36"/>
                        <a:pt x="0" y="36"/>
                      </a:cubicBezTo>
                      <a:lnTo>
                        <a:pt x="74" y="36"/>
                      </a:lnTo>
                      <a:close/>
                    </a:path>
                  </a:pathLst>
                </a:custGeom>
                <a:solidFill>
                  <a:srgbClr val="6B2A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82" name="î$ḻidé"/>
                <p:cNvSpPr/>
                <p:nvPr/>
              </p:nvSpPr>
              <p:spPr bwMode="auto">
                <a:xfrm>
                  <a:off x="4081" y="1359"/>
                  <a:ext cx="90" cy="47"/>
                </a:xfrm>
                <a:prstGeom prst="ellipse">
                  <a:avLst/>
                </a:prstGeom>
                <a:solidFill>
                  <a:srgbClr val="8436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83" name="íŝḻïḍè"/>
                <p:cNvSpPr/>
                <p:nvPr/>
              </p:nvSpPr>
              <p:spPr bwMode="auto">
                <a:xfrm>
                  <a:off x="4149" y="1374"/>
                  <a:ext cx="11" cy="5"/>
                </a:xfrm>
                <a:custGeom>
                  <a:avLst/>
                  <a:gdLst>
                    <a:gd name="T0" fmla="*/ 6 w 6"/>
                    <a:gd name="T1" fmla="*/ 3 h 3"/>
                    <a:gd name="T2" fmla="*/ 0 w 6"/>
                    <a:gd name="T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" h="3">
                      <a:moveTo>
                        <a:pt x="6" y="3"/>
                      </a:moveTo>
                      <a:cubicBezTo>
                        <a:pt x="5" y="2"/>
                        <a:pt x="3" y="1"/>
                        <a:pt x="0" y="0"/>
                      </a:cubicBezTo>
                    </a:path>
                  </a:pathLst>
                </a:custGeom>
                <a:solidFill>
                  <a:srgbClr val="FC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84" name="iṧlíḑê"/>
                <p:cNvSpPr/>
                <p:nvPr/>
              </p:nvSpPr>
              <p:spPr bwMode="auto">
                <a:xfrm>
                  <a:off x="4142" y="1367"/>
                  <a:ext cx="23" cy="18"/>
                </a:xfrm>
                <a:custGeom>
                  <a:avLst/>
                  <a:gdLst>
                    <a:gd name="T0" fmla="*/ 12 w 13"/>
                    <a:gd name="T1" fmla="*/ 6 h 10"/>
                    <a:gd name="T2" fmla="*/ 6 w 13"/>
                    <a:gd name="T3" fmla="*/ 2 h 10"/>
                    <a:gd name="T4" fmla="*/ 3 w 13"/>
                    <a:gd name="T5" fmla="*/ 6 h 10"/>
                    <a:gd name="T6" fmla="*/ 9 w 13"/>
                    <a:gd name="T7" fmla="*/ 9 h 10"/>
                    <a:gd name="T8" fmla="*/ 12 w 13"/>
                    <a:gd name="T9" fmla="*/ 9 h 10"/>
                    <a:gd name="T10" fmla="*/ 12 w 13"/>
                    <a:gd name="T11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0">
                      <a:moveTo>
                        <a:pt x="12" y="6"/>
                      </a:moveTo>
                      <a:cubicBezTo>
                        <a:pt x="10" y="4"/>
                        <a:pt x="8" y="3"/>
                        <a:pt x="6" y="2"/>
                      </a:cubicBezTo>
                      <a:cubicBezTo>
                        <a:pt x="3" y="0"/>
                        <a:pt x="0" y="5"/>
                        <a:pt x="3" y="6"/>
                      </a:cubicBezTo>
                      <a:cubicBezTo>
                        <a:pt x="5" y="7"/>
                        <a:pt x="7" y="8"/>
                        <a:pt x="9" y="9"/>
                      </a:cubicBezTo>
                      <a:cubicBezTo>
                        <a:pt x="10" y="10"/>
                        <a:pt x="11" y="10"/>
                        <a:pt x="12" y="9"/>
                      </a:cubicBezTo>
                      <a:cubicBezTo>
                        <a:pt x="13" y="8"/>
                        <a:pt x="13" y="7"/>
                        <a:pt x="12" y="6"/>
                      </a:cubicBezTo>
                      <a:close/>
                    </a:path>
                  </a:pathLst>
                </a:custGeom>
                <a:solidFill>
                  <a:srgbClr val="FC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85" name="ïṧľîde"/>
                <p:cNvSpPr/>
                <p:nvPr/>
              </p:nvSpPr>
              <p:spPr bwMode="auto">
                <a:xfrm>
                  <a:off x="4015" y="1420"/>
                  <a:ext cx="175" cy="16"/>
                </a:xfrm>
                <a:custGeom>
                  <a:avLst/>
                  <a:gdLst>
                    <a:gd name="T0" fmla="*/ 1 w 98"/>
                    <a:gd name="T1" fmla="*/ 9 h 9"/>
                    <a:gd name="T2" fmla="*/ 96 w 98"/>
                    <a:gd name="T3" fmla="*/ 9 h 9"/>
                    <a:gd name="T4" fmla="*/ 98 w 98"/>
                    <a:gd name="T5" fmla="*/ 7 h 9"/>
                    <a:gd name="T6" fmla="*/ 98 w 98"/>
                    <a:gd name="T7" fmla="*/ 2 h 9"/>
                    <a:gd name="T8" fmla="*/ 96 w 98"/>
                    <a:gd name="T9" fmla="*/ 0 h 9"/>
                    <a:gd name="T10" fmla="*/ 1 w 98"/>
                    <a:gd name="T11" fmla="*/ 0 h 9"/>
                    <a:gd name="T12" fmla="*/ 0 w 98"/>
                    <a:gd name="T13" fmla="*/ 2 h 9"/>
                    <a:gd name="T14" fmla="*/ 0 w 98"/>
                    <a:gd name="T15" fmla="*/ 7 h 9"/>
                    <a:gd name="T16" fmla="*/ 1 w 98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9">
                      <a:moveTo>
                        <a:pt x="1" y="9"/>
                      </a:moveTo>
                      <a:cubicBezTo>
                        <a:pt x="96" y="9"/>
                        <a:pt x="96" y="9"/>
                        <a:pt x="96" y="9"/>
                      </a:cubicBezTo>
                      <a:cubicBezTo>
                        <a:pt x="97" y="9"/>
                        <a:pt x="98" y="8"/>
                        <a:pt x="98" y="7"/>
                      </a:cubicBez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8" y="0"/>
                        <a:pt x="97" y="0"/>
                        <a:pt x="96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2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8"/>
                        <a:pt x="0" y="9"/>
                        <a:pt x="1" y="9"/>
                      </a:cubicBezTo>
                      <a:close/>
                    </a:path>
                  </a:pathLst>
                </a:custGeom>
                <a:solidFill>
                  <a:srgbClr val="4D1C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86" name="í$ľiḋe"/>
                <p:cNvSpPr/>
                <p:nvPr/>
              </p:nvSpPr>
              <p:spPr bwMode="auto">
                <a:xfrm>
                  <a:off x="3746" y="1345"/>
                  <a:ext cx="102" cy="91"/>
                </a:xfrm>
                <a:custGeom>
                  <a:avLst/>
                  <a:gdLst>
                    <a:gd name="T0" fmla="*/ 10 w 57"/>
                    <a:gd name="T1" fmla="*/ 0 h 51"/>
                    <a:gd name="T2" fmla="*/ 48 w 57"/>
                    <a:gd name="T3" fmla="*/ 0 h 51"/>
                    <a:gd name="T4" fmla="*/ 57 w 57"/>
                    <a:gd name="T5" fmla="*/ 9 h 51"/>
                    <a:gd name="T6" fmla="*/ 57 w 57"/>
                    <a:gd name="T7" fmla="*/ 41 h 51"/>
                    <a:gd name="T8" fmla="*/ 47 w 57"/>
                    <a:gd name="T9" fmla="*/ 51 h 51"/>
                    <a:gd name="T10" fmla="*/ 9 w 57"/>
                    <a:gd name="T11" fmla="*/ 51 h 51"/>
                    <a:gd name="T12" fmla="*/ 0 w 57"/>
                    <a:gd name="T13" fmla="*/ 41 h 51"/>
                    <a:gd name="T14" fmla="*/ 1 w 57"/>
                    <a:gd name="T15" fmla="*/ 9 h 51"/>
                    <a:gd name="T16" fmla="*/ 10 w 57"/>
                    <a:gd name="T1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51">
                      <a:moveTo>
                        <a:pt x="10" y="0"/>
                      </a:move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53" y="0"/>
                        <a:pt x="57" y="3"/>
                        <a:pt x="57" y="9"/>
                      </a:cubicBezTo>
                      <a:cubicBezTo>
                        <a:pt x="57" y="41"/>
                        <a:pt x="57" y="41"/>
                        <a:pt x="57" y="41"/>
                      </a:cubicBezTo>
                      <a:cubicBezTo>
                        <a:pt x="57" y="47"/>
                        <a:pt x="53" y="51"/>
                        <a:pt x="47" y="51"/>
                      </a:cubicBezTo>
                      <a:cubicBezTo>
                        <a:pt x="9" y="51"/>
                        <a:pt x="9" y="51"/>
                        <a:pt x="9" y="51"/>
                      </a:cubicBezTo>
                      <a:cubicBezTo>
                        <a:pt x="4" y="51"/>
                        <a:pt x="0" y="47"/>
                        <a:pt x="0" y="41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3"/>
                        <a:pt x="5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491C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87" name="îṣ1íḑe"/>
                <p:cNvSpPr/>
                <p:nvPr/>
              </p:nvSpPr>
              <p:spPr bwMode="auto">
                <a:xfrm>
                  <a:off x="3676" y="1406"/>
                  <a:ext cx="161" cy="27"/>
                </a:xfrm>
                <a:custGeom>
                  <a:avLst/>
                  <a:gdLst>
                    <a:gd name="T0" fmla="*/ 83 w 90"/>
                    <a:gd name="T1" fmla="*/ 0 h 15"/>
                    <a:gd name="T2" fmla="*/ 7 w 90"/>
                    <a:gd name="T3" fmla="*/ 0 h 15"/>
                    <a:gd name="T4" fmla="*/ 0 w 90"/>
                    <a:gd name="T5" fmla="*/ 7 h 15"/>
                    <a:gd name="T6" fmla="*/ 0 w 90"/>
                    <a:gd name="T7" fmla="*/ 8 h 15"/>
                    <a:gd name="T8" fmla="*/ 7 w 90"/>
                    <a:gd name="T9" fmla="*/ 15 h 15"/>
                    <a:gd name="T10" fmla="*/ 83 w 90"/>
                    <a:gd name="T11" fmla="*/ 15 h 15"/>
                    <a:gd name="T12" fmla="*/ 90 w 90"/>
                    <a:gd name="T13" fmla="*/ 8 h 15"/>
                    <a:gd name="T14" fmla="*/ 90 w 90"/>
                    <a:gd name="T15" fmla="*/ 7 h 15"/>
                    <a:gd name="T16" fmla="*/ 83 w 90"/>
                    <a:gd name="T1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0" h="15">
                      <a:moveTo>
                        <a:pt x="83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2"/>
                        <a:pt x="3" y="15"/>
                        <a:pt x="7" y="15"/>
                      </a:cubicBezTo>
                      <a:cubicBezTo>
                        <a:pt x="83" y="15"/>
                        <a:pt x="83" y="15"/>
                        <a:pt x="83" y="15"/>
                      </a:cubicBezTo>
                      <a:cubicBezTo>
                        <a:pt x="87" y="15"/>
                        <a:pt x="90" y="12"/>
                        <a:pt x="90" y="8"/>
                      </a:cubicBezTo>
                      <a:cubicBezTo>
                        <a:pt x="90" y="7"/>
                        <a:pt x="90" y="7"/>
                        <a:pt x="90" y="7"/>
                      </a:cubicBezTo>
                      <a:cubicBezTo>
                        <a:pt x="90" y="3"/>
                        <a:pt x="87" y="0"/>
                        <a:pt x="83" y="0"/>
                      </a:cubicBezTo>
                      <a:close/>
                    </a:path>
                  </a:pathLst>
                </a:custGeom>
                <a:solidFill>
                  <a:srgbClr val="6B2A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88" name="íSlïdè"/>
                <p:cNvSpPr/>
                <p:nvPr/>
              </p:nvSpPr>
              <p:spPr bwMode="auto">
                <a:xfrm>
                  <a:off x="3672" y="1356"/>
                  <a:ext cx="135" cy="64"/>
                </a:xfrm>
                <a:custGeom>
                  <a:avLst/>
                  <a:gdLst>
                    <a:gd name="T0" fmla="*/ 0 w 75"/>
                    <a:gd name="T1" fmla="*/ 36 h 36"/>
                    <a:gd name="T2" fmla="*/ 0 w 75"/>
                    <a:gd name="T3" fmla="*/ 34 h 36"/>
                    <a:gd name="T4" fmla="*/ 34 w 75"/>
                    <a:gd name="T5" fmla="*/ 0 h 36"/>
                    <a:gd name="T6" fmla="*/ 42 w 75"/>
                    <a:gd name="T7" fmla="*/ 0 h 36"/>
                    <a:gd name="T8" fmla="*/ 75 w 75"/>
                    <a:gd name="T9" fmla="*/ 34 h 36"/>
                    <a:gd name="T10" fmla="*/ 75 w 75"/>
                    <a:gd name="T11" fmla="*/ 36 h 36"/>
                    <a:gd name="T12" fmla="*/ 0 w 75"/>
                    <a:gd name="T1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5" h="36">
                      <a:moveTo>
                        <a:pt x="0" y="36"/>
                      </a:move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15"/>
                        <a:pt x="15" y="0"/>
                        <a:pt x="34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0" y="0"/>
                        <a:pt x="75" y="15"/>
                        <a:pt x="75" y="34"/>
                      </a:cubicBezTo>
                      <a:cubicBezTo>
                        <a:pt x="75" y="36"/>
                        <a:pt x="75" y="36"/>
                        <a:pt x="75" y="36"/>
                      </a:cubicBez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6B2A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89" name="î$ḻïḑè"/>
                <p:cNvSpPr/>
                <p:nvPr/>
              </p:nvSpPr>
              <p:spPr bwMode="auto">
                <a:xfrm>
                  <a:off x="3692" y="1359"/>
                  <a:ext cx="92" cy="47"/>
                </a:xfrm>
                <a:prstGeom prst="ellipse">
                  <a:avLst/>
                </a:prstGeom>
                <a:solidFill>
                  <a:srgbClr val="8436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0" name="iṩ1îḑè"/>
                <p:cNvSpPr/>
                <p:nvPr/>
              </p:nvSpPr>
              <p:spPr bwMode="auto">
                <a:xfrm>
                  <a:off x="3703" y="1374"/>
                  <a:ext cx="11" cy="5"/>
                </a:xfrm>
                <a:custGeom>
                  <a:avLst/>
                  <a:gdLst>
                    <a:gd name="T0" fmla="*/ 0 w 6"/>
                    <a:gd name="T1" fmla="*/ 3 h 3"/>
                    <a:gd name="T2" fmla="*/ 6 w 6"/>
                    <a:gd name="T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" h="3">
                      <a:moveTo>
                        <a:pt x="0" y="3"/>
                      </a:moveTo>
                      <a:cubicBezTo>
                        <a:pt x="2" y="2"/>
                        <a:pt x="4" y="1"/>
                        <a:pt x="6" y="0"/>
                      </a:cubicBezTo>
                    </a:path>
                  </a:pathLst>
                </a:custGeom>
                <a:solidFill>
                  <a:srgbClr val="FC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1" name="îslîḑê"/>
                <p:cNvSpPr/>
                <p:nvPr/>
              </p:nvSpPr>
              <p:spPr bwMode="auto">
                <a:xfrm>
                  <a:off x="3698" y="1367"/>
                  <a:ext cx="23" cy="18"/>
                </a:xfrm>
                <a:custGeom>
                  <a:avLst/>
                  <a:gdLst>
                    <a:gd name="T0" fmla="*/ 5 w 13"/>
                    <a:gd name="T1" fmla="*/ 9 h 10"/>
                    <a:gd name="T2" fmla="*/ 10 w 13"/>
                    <a:gd name="T3" fmla="*/ 6 h 10"/>
                    <a:gd name="T4" fmla="*/ 8 w 13"/>
                    <a:gd name="T5" fmla="*/ 2 h 10"/>
                    <a:gd name="T6" fmla="*/ 1 w 13"/>
                    <a:gd name="T7" fmla="*/ 6 h 10"/>
                    <a:gd name="T8" fmla="*/ 1 w 13"/>
                    <a:gd name="T9" fmla="*/ 9 h 10"/>
                    <a:gd name="T10" fmla="*/ 5 w 13"/>
                    <a:gd name="T11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0">
                      <a:moveTo>
                        <a:pt x="5" y="9"/>
                      </a:moveTo>
                      <a:cubicBezTo>
                        <a:pt x="7" y="8"/>
                        <a:pt x="8" y="7"/>
                        <a:pt x="10" y="6"/>
                      </a:cubicBezTo>
                      <a:cubicBezTo>
                        <a:pt x="13" y="5"/>
                        <a:pt x="11" y="0"/>
                        <a:pt x="8" y="2"/>
                      </a:cubicBezTo>
                      <a:cubicBezTo>
                        <a:pt x="5" y="3"/>
                        <a:pt x="3" y="4"/>
                        <a:pt x="1" y="6"/>
                      </a:cubicBezTo>
                      <a:cubicBezTo>
                        <a:pt x="0" y="7"/>
                        <a:pt x="0" y="8"/>
                        <a:pt x="1" y="9"/>
                      </a:cubicBezTo>
                      <a:cubicBezTo>
                        <a:pt x="2" y="10"/>
                        <a:pt x="4" y="10"/>
                        <a:pt x="5" y="9"/>
                      </a:cubicBezTo>
                      <a:close/>
                    </a:path>
                  </a:pathLst>
                </a:custGeom>
                <a:solidFill>
                  <a:srgbClr val="FC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2" name="i$ľïḍê"/>
                <p:cNvSpPr/>
                <p:nvPr/>
              </p:nvSpPr>
              <p:spPr bwMode="auto">
                <a:xfrm>
                  <a:off x="3672" y="1420"/>
                  <a:ext cx="178" cy="16"/>
                </a:xfrm>
                <a:custGeom>
                  <a:avLst/>
                  <a:gdLst>
                    <a:gd name="T0" fmla="*/ 97 w 99"/>
                    <a:gd name="T1" fmla="*/ 9 h 9"/>
                    <a:gd name="T2" fmla="*/ 2 w 99"/>
                    <a:gd name="T3" fmla="*/ 9 h 9"/>
                    <a:gd name="T4" fmla="*/ 0 w 99"/>
                    <a:gd name="T5" fmla="*/ 7 h 9"/>
                    <a:gd name="T6" fmla="*/ 0 w 99"/>
                    <a:gd name="T7" fmla="*/ 2 h 9"/>
                    <a:gd name="T8" fmla="*/ 2 w 99"/>
                    <a:gd name="T9" fmla="*/ 0 h 9"/>
                    <a:gd name="T10" fmla="*/ 97 w 99"/>
                    <a:gd name="T11" fmla="*/ 0 h 9"/>
                    <a:gd name="T12" fmla="*/ 99 w 99"/>
                    <a:gd name="T13" fmla="*/ 2 h 9"/>
                    <a:gd name="T14" fmla="*/ 99 w 99"/>
                    <a:gd name="T15" fmla="*/ 7 h 9"/>
                    <a:gd name="T16" fmla="*/ 97 w 99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9" h="9">
                      <a:moveTo>
                        <a:pt x="97" y="9"/>
                      </a:move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9"/>
                        <a:pt x="0" y="8"/>
                        <a:pt x="0" y="7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97" y="0"/>
                        <a:pt x="97" y="0"/>
                        <a:pt x="97" y="0"/>
                      </a:cubicBezTo>
                      <a:cubicBezTo>
                        <a:pt x="98" y="0"/>
                        <a:pt x="99" y="0"/>
                        <a:pt x="99" y="2"/>
                      </a:cubicBezTo>
                      <a:cubicBezTo>
                        <a:pt x="99" y="7"/>
                        <a:pt x="99" y="7"/>
                        <a:pt x="99" y="7"/>
                      </a:cubicBezTo>
                      <a:cubicBezTo>
                        <a:pt x="99" y="8"/>
                        <a:pt x="98" y="9"/>
                        <a:pt x="97" y="9"/>
                      </a:cubicBezTo>
                      <a:close/>
                    </a:path>
                  </a:pathLst>
                </a:custGeom>
                <a:solidFill>
                  <a:srgbClr val="4D1C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3" name="iŝlidé"/>
                <p:cNvSpPr/>
                <p:nvPr/>
              </p:nvSpPr>
              <p:spPr bwMode="auto">
                <a:xfrm>
                  <a:off x="3807" y="427"/>
                  <a:ext cx="247" cy="110"/>
                </a:xfrm>
                <a:prstGeom prst="ellipse">
                  <a:avLst/>
                </a:pr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4" name="îşḷïďê"/>
                <p:cNvSpPr/>
                <p:nvPr/>
              </p:nvSpPr>
              <p:spPr bwMode="auto">
                <a:xfrm>
                  <a:off x="3742" y="714"/>
                  <a:ext cx="380" cy="649"/>
                </a:xfrm>
                <a:custGeom>
                  <a:avLst/>
                  <a:gdLst>
                    <a:gd name="T0" fmla="*/ 65 w 212"/>
                    <a:gd name="T1" fmla="*/ 354 h 363"/>
                    <a:gd name="T2" fmla="*/ 91 w 212"/>
                    <a:gd name="T3" fmla="*/ 61 h 363"/>
                    <a:gd name="T4" fmla="*/ 119 w 212"/>
                    <a:gd name="T5" fmla="*/ 61 h 363"/>
                    <a:gd name="T6" fmla="*/ 146 w 212"/>
                    <a:gd name="T7" fmla="*/ 354 h 363"/>
                    <a:gd name="T8" fmla="*/ 153 w 212"/>
                    <a:gd name="T9" fmla="*/ 356 h 363"/>
                    <a:gd name="T10" fmla="*/ 211 w 212"/>
                    <a:gd name="T11" fmla="*/ 353 h 363"/>
                    <a:gd name="T12" fmla="*/ 212 w 212"/>
                    <a:gd name="T13" fmla="*/ 353 h 363"/>
                    <a:gd name="T14" fmla="*/ 174 w 212"/>
                    <a:gd name="T15" fmla="*/ 0 h 363"/>
                    <a:gd name="T16" fmla="*/ 36 w 212"/>
                    <a:gd name="T17" fmla="*/ 0 h 363"/>
                    <a:gd name="T18" fmla="*/ 0 w 212"/>
                    <a:gd name="T19" fmla="*/ 353 h 363"/>
                    <a:gd name="T20" fmla="*/ 0 w 212"/>
                    <a:gd name="T21" fmla="*/ 353 h 363"/>
                    <a:gd name="T22" fmla="*/ 61 w 212"/>
                    <a:gd name="T23" fmla="*/ 355 h 363"/>
                    <a:gd name="T24" fmla="*/ 65 w 212"/>
                    <a:gd name="T25" fmla="*/ 354 h 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12" h="363">
                      <a:moveTo>
                        <a:pt x="65" y="354"/>
                      </a:moveTo>
                      <a:cubicBezTo>
                        <a:pt x="91" y="61"/>
                        <a:pt x="91" y="61"/>
                        <a:pt x="91" y="61"/>
                      </a:cubicBezTo>
                      <a:cubicBezTo>
                        <a:pt x="119" y="61"/>
                        <a:pt x="119" y="61"/>
                        <a:pt x="119" y="61"/>
                      </a:cubicBezTo>
                      <a:cubicBezTo>
                        <a:pt x="146" y="354"/>
                        <a:pt x="146" y="354"/>
                        <a:pt x="146" y="354"/>
                      </a:cubicBezTo>
                      <a:cubicBezTo>
                        <a:pt x="153" y="356"/>
                        <a:pt x="153" y="356"/>
                        <a:pt x="153" y="356"/>
                      </a:cubicBezTo>
                      <a:cubicBezTo>
                        <a:pt x="172" y="363"/>
                        <a:pt x="193" y="362"/>
                        <a:pt x="211" y="353"/>
                      </a:cubicBezTo>
                      <a:cubicBezTo>
                        <a:pt x="212" y="353"/>
                        <a:pt x="212" y="353"/>
                        <a:pt x="212" y="353"/>
                      </a:cubicBezTo>
                      <a:cubicBezTo>
                        <a:pt x="174" y="0"/>
                        <a:pt x="174" y="0"/>
                        <a:pt x="174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0" y="353"/>
                        <a:pt x="0" y="353"/>
                        <a:pt x="0" y="353"/>
                      </a:cubicBezTo>
                      <a:cubicBezTo>
                        <a:pt x="0" y="353"/>
                        <a:pt x="0" y="353"/>
                        <a:pt x="0" y="353"/>
                      </a:cubicBezTo>
                      <a:cubicBezTo>
                        <a:pt x="20" y="361"/>
                        <a:pt x="41" y="362"/>
                        <a:pt x="61" y="355"/>
                      </a:cubicBezTo>
                      <a:lnTo>
                        <a:pt x="65" y="354"/>
                      </a:lnTo>
                      <a:close/>
                    </a:path>
                  </a:pathLst>
                </a:custGeom>
                <a:solidFill>
                  <a:srgbClr val="2525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5" name="íŝļiďé"/>
                <p:cNvSpPr/>
                <p:nvPr/>
              </p:nvSpPr>
              <p:spPr bwMode="auto">
                <a:xfrm>
                  <a:off x="3782" y="728"/>
                  <a:ext cx="299" cy="295"/>
                </a:xfrm>
                <a:custGeom>
                  <a:avLst/>
                  <a:gdLst>
                    <a:gd name="T0" fmla="*/ 25 w 299"/>
                    <a:gd name="T1" fmla="*/ 0 h 295"/>
                    <a:gd name="T2" fmla="*/ 272 w 299"/>
                    <a:gd name="T3" fmla="*/ 0 h 295"/>
                    <a:gd name="T4" fmla="*/ 299 w 299"/>
                    <a:gd name="T5" fmla="*/ 233 h 295"/>
                    <a:gd name="T6" fmla="*/ 192 w 299"/>
                    <a:gd name="T7" fmla="*/ 295 h 295"/>
                    <a:gd name="T8" fmla="*/ 188 w 299"/>
                    <a:gd name="T9" fmla="*/ 256 h 295"/>
                    <a:gd name="T10" fmla="*/ 109 w 299"/>
                    <a:gd name="T11" fmla="*/ 256 h 295"/>
                    <a:gd name="T12" fmla="*/ 106 w 299"/>
                    <a:gd name="T13" fmla="*/ 293 h 295"/>
                    <a:gd name="T14" fmla="*/ 0 w 299"/>
                    <a:gd name="T15" fmla="*/ 231 h 295"/>
                    <a:gd name="T16" fmla="*/ 25 w 299"/>
                    <a:gd name="T17" fmla="*/ 0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9" h="295">
                      <a:moveTo>
                        <a:pt x="25" y="0"/>
                      </a:moveTo>
                      <a:lnTo>
                        <a:pt x="272" y="0"/>
                      </a:lnTo>
                      <a:lnTo>
                        <a:pt x="299" y="233"/>
                      </a:lnTo>
                      <a:lnTo>
                        <a:pt x="192" y="295"/>
                      </a:lnTo>
                      <a:lnTo>
                        <a:pt x="188" y="256"/>
                      </a:lnTo>
                      <a:lnTo>
                        <a:pt x="109" y="256"/>
                      </a:lnTo>
                      <a:lnTo>
                        <a:pt x="106" y="293"/>
                      </a:lnTo>
                      <a:lnTo>
                        <a:pt x="0" y="231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1315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6" name="ïşḻîḓè"/>
                <p:cNvSpPr/>
                <p:nvPr/>
              </p:nvSpPr>
              <p:spPr bwMode="auto">
                <a:xfrm>
                  <a:off x="3767" y="417"/>
                  <a:ext cx="328" cy="538"/>
                </a:xfrm>
                <a:custGeom>
                  <a:avLst/>
                  <a:gdLst>
                    <a:gd name="T0" fmla="*/ 94 w 183"/>
                    <a:gd name="T1" fmla="*/ 0 h 301"/>
                    <a:gd name="T2" fmla="*/ 9 w 183"/>
                    <a:gd name="T3" fmla="*/ 61 h 301"/>
                    <a:gd name="T4" fmla="*/ 1 w 183"/>
                    <a:gd name="T5" fmla="*/ 284 h 301"/>
                    <a:gd name="T6" fmla="*/ 2 w 183"/>
                    <a:gd name="T7" fmla="*/ 285 h 301"/>
                    <a:gd name="T8" fmla="*/ 179 w 183"/>
                    <a:gd name="T9" fmla="*/ 285 h 301"/>
                    <a:gd name="T10" fmla="*/ 180 w 183"/>
                    <a:gd name="T11" fmla="*/ 284 h 301"/>
                    <a:gd name="T12" fmla="*/ 173 w 183"/>
                    <a:gd name="T13" fmla="*/ 61 h 301"/>
                    <a:gd name="T14" fmla="*/ 94 w 183"/>
                    <a:gd name="T15" fmla="*/ 0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3" h="301">
                      <a:moveTo>
                        <a:pt x="94" y="0"/>
                      </a:moveTo>
                      <a:cubicBezTo>
                        <a:pt x="0" y="0"/>
                        <a:pt x="9" y="61"/>
                        <a:pt x="9" y="61"/>
                      </a:cubicBezTo>
                      <a:cubicBezTo>
                        <a:pt x="1" y="284"/>
                        <a:pt x="1" y="284"/>
                        <a:pt x="1" y="284"/>
                      </a:cubicBezTo>
                      <a:cubicBezTo>
                        <a:pt x="2" y="285"/>
                        <a:pt x="2" y="285"/>
                        <a:pt x="2" y="285"/>
                      </a:cubicBezTo>
                      <a:cubicBezTo>
                        <a:pt x="60" y="301"/>
                        <a:pt x="121" y="301"/>
                        <a:pt x="179" y="285"/>
                      </a:cubicBezTo>
                      <a:cubicBezTo>
                        <a:pt x="180" y="284"/>
                        <a:pt x="180" y="284"/>
                        <a:pt x="180" y="284"/>
                      </a:cubicBezTo>
                      <a:cubicBezTo>
                        <a:pt x="173" y="61"/>
                        <a:pt x="173" y="61"/>
                        <a:pt x="173" y="61"/>
                      </a:cubicBezTo>
                      <a:cubicBezTo>
                        <a:pt x="173" y="61"/>
                        <a:pt x="183" y="0"/>
                        <a:pt x="94" y="0"/>
                      </a:cubicBezTo>
                      <a:close/>
                    </a:path>
                  </a:pathLst>
                </a:custGeom>
                <a:solidFill>
                  <a:srgbClr val="2525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7" name="ïŝļíḓê"/>
                <p:cNvSpPr/>
                <p:nvPr/>
              </p:nvSpPr>
              <p:spPr bwMode="auto">
                <a:xfrm>
                  <a:off x="3927" y="642"/>
                  <a:ext cx="7" cy="304"/>
                </a:xfrm>
                <a:custGeom>
                  <a:avLst/>
                  <a:gdLst>
                    <a:gd name="T0" fmla="*/ 0 w 4"/>
                    <a:gd name="T1" fmla="*/ 2 h 170"/>
                    <a:gd name="T2" fmla="*/ 0 w 4"/>
                    <a:gd name="T3" fmla="*/ 167 h 170"/>
                    <a:gd name="T4" fmla="*/ 4 w 4"/>
                    <a:gd name="T5" fmla="*/ 167 h 170"/>
                    <a:gd name="T6" fmla="*/ 4 w 4"/>
                    <a:gd name="T7" fmla="*/ 2 h 170"/>
                    <a:gd name="T8" fmla="*/ 0 w 4"/>
                    <a:gd name="T9" fmla="*/ 2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70">
                      <a:moveTo>
                        <a:pt x="0" y="2"/>
                      </a:moveTo>
                      <a:cubicBezTo>
                        <a:pt x="0" y="57"/>
                        <a:pt x="0" y="112"/>
                        <a:pt x="0" y="167"/>
                      </a:cubicBezTo>
                      <a:cubicBezTo>
                        <a:pt x="0" y="170"/>
                        <a:pt x="4" y="170"/>
                        <a:pt x="4" y="167"/>
                      </a:cubicBezTo>
                      <a:cubicBezTo>
                        <a:pt x="4" y="112"/>
                        <a:pt x="4" y="57"/>
                        <a:pt x="4" y="2"/>
                      </a:cubicBezTo>
                      <a:cubicBezTo>
                        <a:pt x="4" y="0"/>
                        <a:pt x="0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1315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8" name="ïṣḷiḑê"/>
                <p:cNvSpPr/>
                <p:nvPr/>
              </p:nvSpPr>
              <p:spPr bwMode="auto">
                <a:xfrm>
                  <a:off x="3855" y="438"/>
                  <a:ext cx="151" cy="220"/>
                </a:xfrm>
                <a:custGeom>
                  <a:avLst/>
                  <a:gdLst>
                    <a:gd name="T0" fmla="*/ 0 w 151"/>
                    <a:gd name="T1" fmla="*/ 0 h 220"/>
                    <a:gd name="T2" fmla="*/ 76 w 151"/>
                    <a:gd name="T3" fmla="*/ 220 h 220"/>
                    <a:gd name="T4" fmla="*/ 151 w 151"/>
                    <a:gd name="T5" fmla="*/ 0 h 220"/>
                    <a:gd name="T6" fmla="*/ 0 w 151"/>
                    <a:gd name="T7" fmla="*/ 0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1" h="220">
                      <a:moveTo>
                        <a:pt x="0" y="0"/>
                      </a:moveTo>
                      <a:lnTo>
                        <a:pt x="76" y="220"/>
                      </a:lnTo>
                      <a:lnTo>
                        <a:pt x="15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9" name="isľîďé"/>
                <p:cNvSpPr/>
                <p:nvPr/>
              </p:nvSpPr>
              <p:spPr bwMode="auto">
                <a:xfrm>
                  <a:off x="3855" y="440"/>
                  <a:ext cx="151" cy="82"/>
                </a:xfrm>
                <a:custGeom>
                  <a:avLst/>
                  <a:gdLst>
                    <a:gd name="T0" fmla="*/ 84 w 84"/>
                    <a:gd name="T1" fmla="*/ 13 h 46"/>
                    <a:gd name="T2" fmla="*/ 84 w 84"/>
                    <a:gd name="T3" fmla="*/ 12 h 46"/>
                    <a:gd name="T4" fmla="*/ 0 w 84"/>
                    <a:gd name="T5" fmla="*/ 12 h 46"/>
                    <a:gd name="T6" fmla="*/ 0 w 84"/>
                    <a:gd name="T7" fmla="*/ 13 h 46"/>
                    <a:gd name="T8" fmla="*/ 12 w 84"/>
                    <a:gd name="T9" fmla="*/ 46 h 46"/>
                    <a:gd name="T10" fmla="*/ 42 w 84"/>
                    <a:gd name="T11" fmla="*/ 24 h 46"/>
                    <a:gd name="T12" fmla="*/ 73 w 84"/>
                    <a:gd name="T13" fmla="*/ 46 h 46"/>
                    <a:gd name="T14" fmla="*/ 84 w 84"/>
                    <a:gd name="T15" fmla="*/ 13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4" h="46">
                      <a:moveTo>
                        <a:pt x="84" y="13"/>
                      </a:moveTo>
                      <a:cubicBezTo>
                        <a:pt x="84" y="12"/>
                        <a:pt x="84" y="12"/>
                        <a:pt x="84" y="12"/>
                      </a:cubicBezTo>
                      <a:cubicBezTo>
                        <a:pt x="57" y="0"/>
                        <a:pt x="27" y="0"/>
                        <a:pt x="0" y="1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2" y="46"/>
                        <a:pt x="12" y="46"/>
                        <a:pt x="12" y="46"/>
                      </a:cubicBezTo>
                      <a:cubicBezTo>
                        <a:pt x="42" y="24"/>
                        <a:pt x="42" y="24"/>
                        <a:pt x="42" y="24"/>
                      </a:cubicBezTo>
                      <a:cubicBezTo>
                        <a:pt x="73" y="46"/>
                        <a:pt x="73" y="46"/>
                        <a:pt x="73" y="46"/>
                      </a:cubicBezTo>
                      <a:lnTo>
                        <a:pt x="84" y="13"/>
                      </a:lnTo>
                      <a:close/>
                    </a:path>
                  </a:pathLst>
                </a:custGeom>
                <a:solidFill>
                  <a:srgbClr val="AFA2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0" name="ïṣlíḍê"/>
                <p:cNvSpPr/>
                <p:nvPr/>
              </p:nvSpPr>
              <p:spPr bwMode="auto">
                <a:xfrm>
                  <a:off x="3916" y="438"/>
                  <a:ext cx="31" cy="220"/>
                </a:xfrm>
                <a:custGeom>
                  <a:avLst/>
                  <a:gdLst>
                    <a:gd name="T0" fmla="*/ 31 w 31"/>
                    <a:gd name="T1" fmla="*/ 174 h 220"/>
                    <a:gd name="T2" fmla="*/ 15 w 31"/>
                    <a:gd name="T3" fmla="*/ 220 h 220"/>
                    <a:gd name="T4" fmla="*/ 0 w 31"/>
                    <a:gd name="T5" fmla="*/ 174 h 220"/>
                    <a:gd name="T6" fmla="*/ 15 w 31"/>
                    <a:gd name="T7" fmla="*/ 0 h 220"/>
                    <a:gd name="T8" fmla="*/ 31 w 31"/>
                    <a:gd name="T9" fmla="*/ 174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20">
                      <a:moveTo>
                        <a:pt x="31" y="174"/>
                      </a:moveTo>
                      <a:lnTo>
                        <a:pt x="15" y="220"/>
                      </a:lnTo>
                      <a:lnTo>
                        <a:pt x="0" y="174"/>
                      </a:lnTo>
                      <a:lnTo>
                        <a:pt x="15" y="0"/>
                      </a:lnTo>
                      <a:lnTo>
                        <a:pt x="31" y="174"/>
                      </a:lnTo>
                      <a:close/>
                    </a:path>
                  </a:pathLst>
                </a:custGeom>
                <a:solidFill>
                  <a:srgbClr val="EF25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1" name="íslïdè"/>
                <p:cNvSpPr/>
                <p:nvPr/>
              </p:nvSpPr>
              <p:spPr bwMode="auto">
                <a:xfrm>
                  <a:off x="3902" y="438"/>
                  <a:ext cx="57" cy="63"/>
                </a:xfrm>
                <a:custGeom>
                  <a:avLst/>
                  <a:gdLst>
                    <a:gd name="T0" fmla="*/ 16 w 32"/>
                    <a:gd name="T1" fmla="*/ 35 h 35"/>
                    <a:gd name="T2" fmla="*/ 16 w 32"/>
                    <a:gd name="T3" fmla="*/ 35 h 35"/>
                    <a:gd name="T4" fmla="*/ 25 w 32"/>
                    <a:gd name="T5" fmla="*/ 28 h 35"/>
                    <a:gd name="T6" fmla="*/ 30 w 32"/>
                    <a:gd name="T7" fmla="*/ 12 h 35"/>
                    <a:gd name="T8" fmla="*/ 21 w 32"/>
                    <a:gd name="T9" fmla="*/ 0 h 35"/>
                    <a:gd name="T10" fmla="*/ 11 w 32"/>
                    <a:gd name="T11" fmla="*/ 0 h 35"/>
                    <a:gd name="T12" fmla="*/ 2 w 32"/>
                    <a:gd name="T13" fmla="*/ 12 h 35"/>
                    <a:gd name="T14" fmla="*/ 7 w 32"/>
                    <a:gd name="T15" fmla="*/ 28 h 35"/>
                    <a:gd name="T16" fmla="*/ 16 w 32"/>
                    <a:gd name="T17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35">
                      <a:moveTo>
                        <a:pt x="16" y="35"/>
                      </a:move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20" y="35"/>
                        <a:pt x="24" y="32"/>
                        <a:pt x="25" y="28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32" y="6"/>
                        <a:pt x="27" y="0"/>
                        <a:pt x="2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6"/>
                        <a:pt x="2" y="12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8" y="32"/>
                        <a:pt x="12" y="35"/>
                        <a:pt x="16" y="35"/>
                      </a:cubicBezTo>
                      <a:close/>
                    </a:path>
                  </a:pathLst>
                </a:custGeom>
                <a:solidFill>
                  <a:srgbClr val="EF25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2" name="ïṣ1îḋè"/>
                <p:cNvSpPr/>
                <p:nvPr/>
              </p:nvSpPr>
              <p:spPr bwMode="auto">
                <a:xfrm>
                  <a:off x="3855" y="415"/>
                  <a:ext cx="151" cy="84"/>
                </a:xfrm>
                <a:custGeom>
                  <a:avLst/>
                  <a:gdLst>
                    <a:gd name="T0" fmla="*/ 84 w 84"/>
                    <a:gd name="T1" fmla="*/ 13 h 47"/>
                    <a:gd name="T2" fmla="*/ 84 w 84"/>
                    <a:gd name="T3" fmla="*/ 13 h 47"/>
                    <a:gd name="T4" fmla="*/ 1 w 84"/>
                    <a:gd name="T5" fmla="*/ 13 h 47"/>
                    <a:gd name="T6" fmla="*/ 0 w 84"/>
                    <a:gd name="T7" fmla="*/ 13 h 47"/>
                    <a:gd name="T8" fmla="*/ 12 w 84"/>
                    <a:gd name="T9" fmla="*/ 47 h 47"/>
                    <a:gd name="T10" fmla="*/ 42 w 84"/>
                    <a:gd name="T11" fmla="*/ 26 h 47"/>
                    <a:gd name="T12" fmla="*/ 73 w 84"/>
                    <a:gd name="T13" fmla="*/ 47 h 47"/>
                    <a:gd name="T14" fmla="*/ 84 w 84"/>
                    <a:gd name="T15" fmla="*/ 13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4" h="47">
                      <a:moveTo>
                        <a:pt x="84" y="13"/>
                      </a:moveTo>
                      <a:cubicBezTo>
                        <a:pt x="84" y="13"/>
                        <a:pt x="84" y="13"/>
                        <a:pt x="84" y="13"/>
                      </a:cubicBezTo>
                      <a:cubicBezTo>
                        <a:pt x="58" y="0"/>
                        <a:pt x="27" y="0"/>
                        <a:pt x="1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2" y="47"/>
                        <a:pt x="12" y="47"/>
                        <a:pt x="12" y="47"/>
                      </a:cubicBezTo>
                      <a:cubicBezTo>
                        <a:pt x="42" y="26"/>
                        <a:pt x="42" y="26"/>
                        <a:pt x="42" y="26"/>
                      </a:cubicBezTo>
                      <a:cubicBezTo>
                        <a:pt x="73" y="47"/>
                        <a:pt x="73" y="47"/>
                        <a:pt x="73" y="47"/>
                      </a:cubicBezTo>
                      <a:lnTo>
                        <a:pt x="84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3" name="iślïdè"/>
                <p:cNvSpPr/>
                <p:nvPr/>
              </p:nvSpPr>
              <p:spPr bwMode="auto">
                <a:xfrm>
                  <a:off x="3929" y="442"/>
                  <a:ext cx="131" cy="216"/>
                </a:xfrm>
                <a:custGeom>
                  <a:avLst/>
                  <a:gdLst>
                    <a:gd name="T0" fmla="*/ 0 w 131"/>
                    <a:gd name="T1" fmla="*/ 216 h 216"/>
                    <a:gd name="T2" fmla="*/ 77 w 131"/>
                    <a:gd name="T3" fmla="*/ 0 h 216"/>
                    <a:gd name="T4" fmla="*/ 131 w 131"/>
                    <a:gd name="T5" fmla="*/ 5 h 216"/>
                    <a:gd name="T6" fmla="*/ 98 w 131"/>
                    <a:gd name="T7" fmla="*/ 66 h 216"/>
                    <a:gd name="T8" fmla="*/ 77 w 131"/>
                    <a:gd name="T9" fmla="*/ 75 h 216"/>
                    <a:gd name="T10" fmla="*/ 86 w 131"/>
                    <a:gd name="T11" fmla="*/ 104 h 216"/>
                    <a:gd name="T12" fmla="*/ 0 w 131"/>
                    <a:gd name="T13" fmla="*/ 216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" h="216">
                      <a:moveTo>
                        <a:pt x="0" y="216"/>
                      </a:moveTo>
                      <a:lnTo>
                        <a:pt x="77" y="0"/>
                      </a:lnTo>
                      <a:lnTo>
                        <a:pt x="131" y="5"/>
                      </a:lnTo>
                      <a:lnTo>
                        <a:pt x="98" y="66"/>
                      </a:lnTo>
                      <a:lnTo>
                        <a:pt x="77" y="75"/>
                      </a:lnTo>
                      <a:lnTo>
                        <a:pt x="86" y="104"/>
                      </a:lnTo>
                      <a:lnTo>
                        <a:pt x="0" y="216"/>
                      </a:lnTo>
                      <a:close/>
                    </a:path>
                  </a:pathLst>
                </a:custGeom>
                <a:solidFill>
                  <a:srgbClr val="1315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4" name="is1îďê"/>
                <p:cNvSpPr/>
                <p:nvPr/>
              </p:nvSpPr>
              <p:spPr bwMode="auto">
                <a:xfrm>
                  <a:off x="3803" y="442"/>
                  <a:ext cx="126" cy="216"/>
                </a:xfrm>
                <a:custGeom>
                  <a:avLst/>
                  <a:gdLst>
                    <a:gd name="T0" fmla="*/ 126 w 126"/>
                    <a:gd name="T1" fmla="*/ 216 h 216"/>
                    <a:gd name="T2" fmla="*/ 50 w 126"/>
                    <a:gd name="T3" fmla="*/ 0 h 216"/>
                    <a:gd name="T4" fmla="*/ 0 w 126"/>
                    <a:gd name="T5" fmla="*/ 3 h 216"/>
                    <a:gd name="T6" fmla="*/ 29 w 126"/>
                    <a:gd name="T7" fmla="*/ 66 h 216"/>
                    <a:gd name="T8" fmla="*/ 50 w 126"/>
                    <a:gd name="T9" fmla="*/ 75 h 216"/>
                    <a:gd name="T10" fmla="*/ 42 w 126"/>
                    <a:gd name="T11" fmla="*/ 104 h 216"/>
                    <a:gd name="T12" fmla="*/ 126 w 126"/>
                    <a:gd name="T13" fmla="*/ 216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6" h="216">
                      <a:moveTo>
                        <a:pt x="126" y="216"/>
                      </a:moveTo>
                      <a:lnTo>
                        <a:pt x="50" y="0"/>
                      </a:lnTo>
                      <a:lnTo>
                        <a:pt x="0" y="3"/>
                      </a:lnTo>
                      <a:lnTo>
                        <a:pt x="29" y="66"/>
                      </a:lnTo>
                      <a:lnTo>
                        <a:pt x="50" y="75"/>
                      </a:lnTo>
                      <a:lnTo>
                        <a:pt x="42" y="104"/>
                      </a:lnTo>
                      <a:lnTo>
                        <a:pt x="126" y="216"/>
                      </a:lnTo>
                      <a:close/>
                    </a:path>
                  </a:pathLst>
                </a:custGeom>
                <a:solidFill>
                  <a:srgbClr val="1315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5" name="íś1iḓe"/>
                <p:cNvSpPr/>
                <p:nvPr/>
              </p:nvSpPr>
              <p:spPr bwMode="auto">
                <a:xfrm>
                  <a:off x="3931" y="424"/>
                  <a:ext cx="130" cy="234"/>
                </a:xfrm>
                <a:custGeom>
                  <a:avLst/>
                  <a:gdLst>
                    <a:gd name="T0" fmla="*/ 0 w 130"/>
                    <a:gd name="T1" fmla="*/ 234 h 234"/>
                    <a:gd name="T2" fmla="*/ 75 w 130"/>
                    <a:gd name="T3" fmla="*/ 0 h 234"/>
                    <a:gd name="T4" fmla="*/ 130 w 130"/>
                    <a:gd name="T5" fmla="*/ 25 h 234"/>
                    <a:gd name="T6" fmla="*/ 96 w 130"/>
                    <a:gd name="T7" fmla="*/ 68 h 234"/>
                    <a:gd name="T8" fmla="*/ 75 w 130"/>
                    <a:gd name="T9" fmla="*/ 77 h 234"/>
                    <a:gd name="T10" fmla="*/ 84 w 130"/>
                    <a:gd name="T11" fmla="*/ 105 h 234"/>
                    <a:gd name="T12" fmla="*/ 0 w 130"/>
                    <a:gd name="T13" fmla="*/ 234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0" h="234">
                      <a:moveTo>
                        <a:pt x="0" y="234"/>
                      </a:moveTo>
                      <a:lnTo>
                        <a:pt x="75" y="0"/>
                      </a:lnTo>
                      <a:lnTo>
                        <a:pt x="130" y="25"/>
                      </a:lnTo>
                      <a:lnTo>
                        <a:pt x="96" y="68"/>
                      </a:lnTo>
                      <a:lnTo>
                        <a:pt x="75" y="77"/>
                      </a:lnTo>
                      <a:lnTo>
                        <a:pt x="84" y="105"/>
                      </a:lnTo>
                      <a:lnTo>
                        <a:pt x="0" y="234"/>
                      </a:lnTo>
                      <a:close/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6" name="íṣľîdé"/>
                <p:cNvSpPr/>
                <p:nvPr/>
              </p:nvSpPr>
              <p:spPr bwMode="auto">
                <a:xfrm>
                  <a:off x="3802" y="424"/>
                  <a:ext cx="129" cy="234"/>
                </a:xfrm>
                <a:custGeom>
                  <a:avLst/>
                  <a:gdLst>
                    <a:gd name="T0" fmla="*/ 129 w 129"/>
                    <a:gd name="T1" fmla="*/ 234 h 234"/>
                    <a:gd name="T2" fmla="*/ 53 w 129"/>
                    <a:gd name="T3" fmla="*/ 0 h 234"/>
                    <a:gd name="T4" fmla="*/ 0 w 129"/>
                    <a:gd name="T5" fmla="*/ 21 h 234"/>
                    <a:gd name="T6" fmla="*/ 32 w 129"/>
                    <a:gd name="T7" fmla="*/ 68 h 234"/>
                    <a:gd name="T8" fmla="*/ 53 w 129"/>
                    <a:gd name="T9" fmla="*/ 77 h 234"/>
                    <a:gd name="T10" fmla="*/ 44 w 129"/>
                    <a:gd name="T11" fmla="*/ 105 h 234"/>
                    <a:gd name="T12" fmla="*/ 129 w 129"/>
                    <a:gd name="T13" fmla="*/ 234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9" h="234">
                      <a:moveTo>
                        <a:pt x="129" y="234"/>
                      </a:moveTo>
                      <a:lnTo>
                        <a:pt x="53" y="0"/>
                      </a:lnTo>
                      <a:lnTo>
                        <a:pt x="0" y="21"/>
                      </a:lnTo>
                      <a:lnTo>
                        <a:pt x="32" y="68"/>
                      </a:lnTo>
                      <a:lnTo>
                        <a:pt x="53" y="77"/>
                      </a:lnTo>
                      <a:lnTo>
                        <a:pt x="44" y="105"/>
                      </a:lnTo>
                      <a:lnTo>
                        <a:pt x="129" y="234"/>
                      </a:lnTo>
                      <a:close/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7" name="îsļíḋê"/>
                <p:cNvSpPr/>
                <p:nvPr/>
              </p:nvSpPr>
              <p:spPr bwMode="auto">
                <a:xfrm>
                  <a:off x="3646" y="-23"/>
                  <a:ext cx="480" cy="357"/>
                </a:xfrm>
                <a:custGeom>
                  <a:avLst/>
                  <a:gdLst>
                    <a:gd name="T0" fmla="*/ 66 w 268"/>
                    <a:gd name="T1" fmla="*/ 200 h 200"/>
                    <a:gd name="T2" fmla="*/ 66 w 268"/>
                    <a:gd name="T3" fmla="*/ 59 h 200"/>
                    <a:gd name="T4" fmla="*/ 182 w 268"/>
                    <a:gd name="T5" fmla="*/ 20 h 200"/>
                    <a:gd name="T6" fmla="*/ 214 w 268"/>
                    <a:gd name="T7" fmla="*/ 16 h 200"/>
                    <a:gd name="T8" fmla="*/ 221 w 268"/>
                    <a:gd name="T9" fmla="*/ 34 h 200"/>
                    <a:gd name="T10" fmla="*/ 236 w 268"/>
                    <a:gd name="T11" fmla="*/ 14 h 200"/>
                    <a:gd name="T12" fmla="*/ 239 w 268"/>
                    <a:gd name="T13" fmla="*/ 106 h 200"/>
                    <a:gd name="T14" fmla="*/ 66 w 268"/>
                    <a:gd name="T15" fmla="*/ 20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8" h="200">
                      <a:moveTo>
                        <a:pt x="66" y="200"/>
                      </a:moveTo>
                      <a:cubicBezTo>
                        <a:pt x="66" y="200"/>
                        <a:pt x="0" y="89"/>
                        <a:pt x="66" y="59"/>
                      </a:cubicBezTo>
                      <a:cubicBezTo>
                        <a:pt x="82" y="0"/>
                        <a:pt x="163" y="15"/>
                        <a:pt x="182" y="20"/>
                      </a:cubicBezTo>
                      <a:cubicBezTo>
                        <a:pt x="202" y="26"/>
                        <a:pt x="214" y="16"/>
                        <a:pt x="214" y="16"/>
                      </a:cubicBezTo>
                      <a:cubicBezTo>
                        <a:pt x="220" y="22"/>
                        <a:pt x="221" y="34"/>
                        <a:pt x="221" y="34"/>
                      </a:cubicBezTo>
                      <a:cubicBezTo>
                        <a:pt x="236" y="14"/>
                        <a:pt x="236" y="14"/>
                        <a:pt x="236" y="14"/>
                      </a:cubicBezTo>
                      <a:cubicBezTo>
                        <a:pt x="257" y="27"/>
                        <a:pt x="268" y="59"/>
                        <a:pt x="239" y="106"/>
                      </a:cubicBezTo>
                      <a:lnTo>
                        <a:pt x="66" y="200"/>
                      </a:lnTo>
                      <a:close/>
                    </a:path>
                  </a:pathLst>
                </a:custGeom>
                <a:solidFill>
                  <a:srgbClr val="591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8" name="ïṩḻiḑé"/>
                <p:cNvSpPr/>
                <p:nvPr/>
              </p:nvSpPr>
              <p:spPr bwMode="auto">
                <a:xfrm>
                  <a:off x="3891" y="336"/>
                  <a:ext cx="77" cy="124"/>
                </a:xfrm>
                <a:custGeom>
                  <a:avLst/>
                  <a:gdLst>
                    <a:gd name="T0" fmla="*/ 43 w 43"/>
                    <a:gd name="T1" fmla="*/ 50 h 69"/>
                    <a:gd name="T2" fmla="*/ 24 w 43"/>
                    <a:gd name="T3" fmla="*/ 69 h 69"/>
                    <a:gd name="T4" fmla="*/ 19 w 43"/>
                    <a:gd name="T5" fmla="*/ 69 h 69"/>
                    <a:gd name="T6" fmla="*/ 0 w 43"/>
                    <a:gd name="T7" fmla="*/ 50 h 69"/>
                    <a:gd name="T8" fmla="*/ 0 w 43"/>
                    <a:gd name="T9" fmla="*/ 18 h 69"/>
                    <a:gd name="T10" fmla="*/ 19 w 43"/>
                    <a:gd name="T11" fmla="*/ 0 h 69"/>
                    <a:gd name="T12" fmla="*/ 24 w 43"/>
                    <a:gd name="T13" fmla="*/ 0 h 69"/>
                    <a:gd name="T14" fmla="*/ 43 w 43"/>
                    <a:gd name="T15" fmla="*/ 18 h 69"/>
                    <a:gd name="T16" fmla="*/ 43 w 43"/>
                    <a:gd name="T17" fmla="*/ 5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" h="69">
                      <a:moveTo>
                        <a:pt x="43" y="50"/>
                      </a:moveTo>
                      <a:cubicBezTo>
                        <a:pt x="43" y="61"/>
                        <a:pt x="34" y="69"/>
                        <a:pt x="24" y="69"/>
                      </a:cubicBezTo>
                      <a:cubicBezTo>
                        <a:pt x="19" y="69"/>
                        <a:pt x="19" y="69"/>
                        <a:pt x="19" y="69"/>
                      </a:cubicBezTo>
                      <a:cubicBezTo>
                        <a:pt x="9" y="69"/>
                        <a:pt x="0" y="61"/>
                        <a:pt x="0" y="50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8"/>
                        <a:pt x="9" y="0"/>
                        <a:pt x="19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34" y="0"/>
                        <a:pt x="43" y="8"/>
                        <a:pt x="43" y="18"/>
                      </a:cubicBezTo>
                      <a:lnTo>
                        <a:pt x="43" y="50"/>
                      </a:lnTo>
                      <a:close/>
                    </a:path>
                  </a:pathLst>
                </a:custGeom>
                <a:solidFill>
                  <a:srgbClr val="FF9E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9" name="íşļïḋe"/>
                <p:cNvSpPr/>
                <p:nvPr/>
              </p:nvSpPr>
              <p:spPr bwMode="auto">
                <a:xfrm>
                  <a:off x="3707" y="70"/>
                  <a:ext cx="383" cy="370"/>
                </a:xfrm>
                <a:custGeom>
                  <a:avLst/>
                  <a:gdLst>
                    <a:gd name="T0" fmla="*/ 138 w 214"/>
                    <a:gd name="T1" fmla="*/ 3 h 207"/>
                    <a:gd name="T2" fmla="*/ 84 w 214"/>
                    <a:gd name="T3" fmla="*/ 7 h 207"/>
                    <a:gd name="T4" fmla="*/ 26 w 214"/>
                    <a:gd name="T5" fmla="*/ 78 h 207"/>
                    <a:gd name="T6" fmla="*/ 28 w 214"/>
                    <a:gd name="T7" fmla="*/ 94 h 207"/>
                    <a:gd name="T8" fmla="*/ 27 w 214"/>
                    <a:gd name="T9" fmla="*/ 94 h 207"/>
                    <a:gd name="T10" fmla="*/ 24 w 214"/>
                    <a:gd name="T11" fmla="*/ 94 h 207"/>
                    <a:gd name="T12" fmla="*/ 23 w 214"/>
                    <a:gd name="T13" fmla="*/ 94 h 207"/>
                    <a:gd name="T14" fmla="*/ 1 w 214"/>
                    <a:gd name="T15" fmla="*/ 122 h 207"/>
                    <a:gd name="T16" fmla="*/ 1 w 214"/>
                    <a:gd name="T17" fmla="*/ 123 h 207"/>
                    <a:gd name="T18" fmla="*/ 28 w 214"/>
                    <a:gd name="T19" fmla="*/ 147 h 207"/>
                    <a:gd name="T20" fmla="*/ 28 w 214"/>
                    <a:gd name="T21" fmla="*/ 147 h 207"/>
                    <a:gd name="T22" fmla="*/ 32 w 214"/>
                    <a:gd name="T23" fmla="*/ 146 h 207"/>
                    <a:gd name="T24" fmla="*/ 32 w 214"/>
                    <a:gd name="T25" fmla="*/ 146 h 207"/>
                    <a:gd name="T26" fmla="*/ 100 w 214"/>
                    <a:gd name="T27" fmla="*/ 204 h 207"/>
                    <a:gd name="T28" fmla="*/ 154 w 214"/>
                    <a:gd name="T29" fmla="*/ 200 h 207"/>
                    <a:gd name="T30" fmla="*/ 212 w 214"/>
                    <a:gd name="T31" fmla="*/ 129 h 207"/>
                    <a:gd name="T32" fmla="*/ 206 w 214"/>
                    <a:gd name="T33" fmla="*/ 64 h 207"/>
                    <a:gd name="T34" fmla="*/ 138 w 214"/>
                    <a:gd name="T35" fmla="*/ 3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14" h="207">
                      <a:moveTo>
                        <a:pt x="138" y="3"/>
                      </a:moveTo>
                      <a:cubicBezTo>
                        <a:pt x="84" y="7"/>
                        <a:pt x="84" y="7"/>
                        <a:pt x="84" y="7"/>
                      </a:cubicBezTo>
                      <a:cubicBezTo>
                        <a:pt x="49" y="10"/>
                        <a:pt x="23" y="42"/>
                        <a:pt x="26" y="78"/>
                      </a:cubicBezTo>
                      <a:cubicBezTo>
                        <a:pt x="28" y="94"/>
                        <a:pt x="28" y="94"/>
                        <a:pt x="28" y="94"/>
                      </a:cubicBezTo>
                      <a:cubicBezTo>
                        <a:pt x="27" y="94"/>
                        <a:pt x="27" y="94"/>
                        <a:pt x="27" y="94"/>
                      </a:cubicBezTo>
                      <a:cubicBezTo>
                        <a:pt x="26" y="94"/>
                        <a:pt x="25" y="94"/>
                        <a:pt x="24" y="94"/>
                      </a:cubicBezTo>
                      <a:cubicBezTo>
                        <a:pt x="23" y="94"/>
                        <a:pt x="23" y="94"/>
                        <a:pt x="23" y="94"/>
                      </a:cubicBezTo>
                      <a:cubicBezTo>
                        <a:pt x="10" y="95"/>
                        <a:pt x="0" y="108"/>
                        <a:pt x="1" y="122"/>
                      </a:cubicBezTo>
                      <a:cubicBezTo>
                        <a:pt x="1" y="123"/>
                        <a:pt x="1" y="123"/>
                        <a:pt x="1" y="123"/>
                      </a:cubicBezTo>
                      <a:cubicBezTo>
                        <a:pt x="2" y="137"/>
                        <a:pt x="14" y="148"/>
                        <a:pt x="28" y="147"/>
                      </a:cubicBezTo>
                      <a:cubicBezTo>
                        <a:pt x="28" y="147"/>
                        <a:pt x="28" y="147"/>
                        <a:pt x="28" y="147"/>
                      </a:cubicBezTo>
                      <a:cubicBezTo>
                        <a:pt x="29" y="147"/>
                        <a:pt x="31" y="146"/>
                        <a:pt x="32" y="146"/>
                      </a:cubicBezTo>
                      <a:cubicBezTo>
                        <a:pt x="32" y="146"/>
                        <a:pt x="32" y="146"/>
                        <a:pt x="32" y="146"/>
                      </a:cubicBezTo>
                      <a:cubicBezTo>
                        <a:pt x="36" y="181"/>
                        <a:pt x="66" y="207"/>
                        <a:pt x="100" y="204"/>
                      </a:cubicBezTo>
                      <a:cubicBezTo>
                        <a:pt x="154" y="200"/>
                        <a:pt x="154" y="200"/>
                        <a:pt x="154" y="200"/>
                      </a:cubicBezTo>
                      <a:cubicBezTo>
                        <a:pt x="189" y="197"/>
                        <a:pt x="214" y="165"/>
                        <a:pt x="212" y="129"/>
                      </a:cubicBezTo>
                      <a:cubicBezTo>
                        <a:pt x="206" y="64"/>
                        <a:pt x="206" y="64"/>
                        <a:pt x="206" y="64"/>
                      </a:cubicBezTo>
                      <a:cubicBezTo>
                        <a:pt x="203" y="27"/>
                        <a:pt x="173" y="0"/>
                        <a:pt x="138" y="3"/>
                      </a:cubicBezTo>
                      <a:close/>
                    </a:path>
                  </a:pathLst>
                </a:custGeom>
                <a:solidFill>
                  <a:srgbClr val="FFB3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0" name="ïṥlíḍé"/>
                <p:cNvSpPr/>
                <p:nvPr/>
              </p:nvSpPr>
              <p:spPr bwMode="auto">
                <a:xfrm>
                  <a:off x="3746" y="32"/>
                  <a:ext cx="251" cy="270"/>
                </a:xfrm>
                <a:custGeom>
                  <a:avLst/>
                  <a:gdLst>
                    <a:gd name="T0" fmla="*/ 28 w 140"/>
                    <a:gd name="T1" fmla="*/ 134 h 151"/>
                    <a:gd name="T2" fmla="*/ 42 w 140"/>
                    <a:gd name="T3" fmla="*/ 41 h 151"/>
                    <a:gd name="T4" fmla="*/ 86 w 140"/>
                    <a:gd name="T5" fmla="*/ 27 h 151"/>
                    <a:gd name="T6" fmla="*/ 126 w 140"/>
                    <a:gd name="T7" fmla="*/ 24 h 151"/>
                    <a:gd name="T8" fmla="*/ 124 w 140"/>
                    <a:gd name="T9" fmla="*/ 1 h 151"/>
                    <a:gd name="T10" fmla="*/ 80 w 140"/>
                    <a:gd name="T11" fmla="*/ 4 h 151"/>
                    <a:gd name="T12" fmla="*/ 25 w 140"/>
                    <a:gd name="T13" fmla="*/ 25 h 151"/>
                    <a:gd name="T14" fmla="*/ 2 w 140"/>
                    <a:gd name="T15" fmla="*/ 91 h 151"/>
                    <a:gd name="T16" fmla="*/ 6 w 140"/>
                    <a:gd name="T17" fmla="*/ 136 h 151"/>
                    <a:gd name="T18" fmla="*/ 28 w 140"/>
                    <a:gd name="T19" fmla="*/ 13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0" h="151">
                      <a:moveTo>
                        <a:pt x="28" y="134"/>
                      </a:moveTo>
                      <a:cubicBezTo>
                        <a:pt x="26" y="103"/>
                        <a:pt x="16" y="65"/>
                        <a:pt x="42" y="41"/>
                      </a:cubicBezTo>
                      <a:cubicBezTo>
                        <a:pt x="55" y="29"/>
                        <a:pt x="70" y="28"/>
                        <a:pt x="86" y="27"/>
                      </a:cubicBezTo>
                      <a:cubicBezTo>
                        <a:pt x="99" y="26"/>
                        <a:pt x="113" y="24"/>
                        <a:pt x="126" y="24"/>
                      </a:cubicBezTo>
                      <a:cubicBezTo>
                        <a:pt x="140" y="23"/>
                        <a:pt x="138" y="0"/>
                        <a:pt x="124" y="1"/>
                      </a:cubicBezTo>
                      <a:cubicBezTo>
                        <a:pt x="109" y="1"/>
                        <a:pt x="95" y="3"/>
                        <a:pt x="80" y="4"/>
                      </a:cubicBezTo>
                      <a:cubicBezTo>
                        <a:pt x="60" y="6"/>
                        <a:pt x="41" y="10"/>
                        <a:pt x="25" y="25"/>
                      </a:cubicBezTo>
                      <a:cubicBezTo>
                        <a:pt x="8" y="42"/>
                        <a:pt x="0" y="66"/>
                        <a:pt x="2" y="91"/>
                      </a:cubicBezTo>
                      <a:cubicBezTo>
                        <a:pt x="4" y="106"/>
                        <a:pt x="5" y="121"/>
                        <a:pt x="6" y="136"/>
                      </a:cubicBezTo>
                      <a:cubicBezTo>
                        <a:pt x="7" y="151"/>
                        <a:pt x="29" y="149"/>
                        <a:pt x="28" y="134"/>
                      </a:cubicBezTo>
                      <a:close/>
                    </a:path>
                  </a:pathLst>
                </a:custGeom>
                <a:solidFill>
                  <a:srgbClr val="591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1" name="iṣḷïḍé"/>
                <p:cNvSpPr/>
                <p:nvPr/>
              </p:nvSpPr>
              <p:spPr bwMode="auto">
                <a:xfrm>
                  <a:off x="3879" y="236"/>
                  <a:ext cx="23" cy="32"/>
                </a:xfrm>
                <a:custGeom>
                  <a:avLst/>
                  <a:gdLst>
                    <a:gd name="T0" fmla="*/ 12 w 13"/>
                    <a:gd name="T1" fmla="*/ 9 h 18"/>
                    <a:gd name="T2" fmla="*/ 7 w 13"/>
                    <a:gd name="T3" fmla="*/ 17 h 18"/>
                    <a:gd name="T4" fmla="*/ 0 w 13"/>
                    <a:gd name="T5" fmla="*/ 9 h 18"/>
                    <a:gd name="T6" fmla="*/ 6 w 13"/>
                    <a:gd name="T7" fmla="*/ 1 h 18"/>
                    <a:gd name="T8" fmla="*/ 12 w 13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8">
                      <a:moveTo>
                        <a:pt x="12" y="9"/>
                      </a:moveTo>
                      <a:cubicBezTo>
                        <a:pt x="13" y="13"/>
                        <a:pt x="10" y="17"/>
                        <a:pt x="7" y="17"/>
                      </a:cubicBezTo>
                      <a:cubicBezTo>
                        <a:pt x="4" y="18"/>
                        <a:pt x="1" y="14"/>
                        <a:pt x="0" y="9"/>
                      </a:cubicBezTo>
                      <a:cubicBezTo>
                        <a:pt x="0" y="5"/>
                        <a:pt x="2" y="1"/>
                        <a:pt x="6" y="1"/>
                      </a:cubicBezTo>
                      <a:cubicBezTo>
                        <a:pt x="9" y="0"/>
                        <a:pt x="12" y="4"/>
                        <a:pt x="12" y="9"/>
                      </a:cubicBezTo>
                      <a:close/>
                    </a:path>
                  </a:pathLst>
                </a:custGeom>
                <a:solidFill>
                  <a:srgbClr val="1315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2" name="iṡlîḋê"/>
                <p:cNvSpPr/>
                <p:nvPr/>
              </p:nvSpPr>
              <p:spPr bwMode="auto">
                <a:xfrm>
                  <a:off x="3999" y="227"/>
                  <a:ext cx="23" cy="31"/>
                </a:xfrm>
                <a:custGeom>
                  <a:avLst/>
                  <a:gdLst>
                    <a:gd name="T0" fmla="*/ 13 w 13"/>
                    <a:gd name="T1" fmla="*/ 8 h 17"/>
                    <a:gd name="T2" fmla="*/ 7 w 13"/>
                    <a:gd name="T3" fmla="*/ 17 h 17"/>
                    <a:gd name="T4" fmla="*/ 1 w 13"/>
                    <a:gd name="T5" fmla="*/ 9 h 17"/>
                    <a:gd name="T6" fmla="*/ 6 w 13"/>
                    <a:gd name="T7" fmla="*/ 0 h 17"/>
                    <a:gd name="T8" fmla="*/ 13 w 13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7">
                      <a:moveTo>
                        <a:pt x="13" y="8"/>
                      </a:moveTo>
                      <a:cubicBezTo>
                        <a:pt x="13" y="13"/>
                        <a:pt x="11" y="17"/>
                        <a:pt x="7" y="17"/>
                      </a:cubicBezTo>
                      <a:cubicBezTo>
                        <a:pt x="4" y="17"/>
                        <a:pt x="1" y="14"/>
                        <a:pt x="1" y="9"/>
                      </a:cubicBezTo>
                      <a:cubicBezTo>
                        <a:pt x="0" y="4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3" y="8"/>
                      </a:cubicBezTo>
                      <a:close/>
                    </a:path>
                  </a:pathLst>
                </a:custGeom>
                <a:solidFill>
                  <a:srgbClr val="1315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3" name="îṣḻiḓè"/>
                <p:cNvSpPr/>
                <p:nvPr/>
              </p:nvSpPr>
              <p:spPr bwMode="auto">
                <a:xfrm>
                  <a:off x="3981" y="173"/>
                  <a:ext cx="59" cy="31"/>
                </a:xfrm>
                <a:custGeom>
                  <a:avLst/>
                  <a:gdLst>
                    <a:gd name="T0" fmla="*/ 31 w 33"/>
                    <a:gd name="T1" fmla="*/ 10 h 17"/>
                    <a:gd name="T2" fmla="*/ 2 w 33"/>
                    <a:gd name="T3" fmla="*/ 12 h 17"/>
                    <a:gd name="T4" fmla="*/ 6 w 33"/>
                    <a:gd name="T5" fmla="*/ 15 h 17"/>
                    <a:gd name="T6" fmla="*/ 28 w 33"/>
                    <a:gd name="T7" fmla="*/ 14 h 17"/>
                    <a:gd name="T8" fmla="*/ 31 w 33"/>
                    <a:gd name="T9" fmla="*/ 1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7">
                      <a:moveTo>
                        <a:pt x="31" y="10"/>
                      </a:moveTo>
                      <a:cubicBezTo>
                        <a:pt x="22" y="0"/>
                        <a:pt x="9" y="1"/>
                        <a:pt x="2" y="12"/>
                      </a:cubicBezTo>
                      <a:cubicBezTo>
                        <a:pt x="0" y="15"/>
                        <a:pt x="4" y="17"/>
                        <a:pt x="6" y="15"/>
                      </a:cubicBezTo>
                      <a:cubicBezTo>
                        <a:pt x="11" y="6"/>
                        <a:pt x="21" y="6"/>
                        <a:pt x="28" y="14"/>
                      </a:cubicBezTo>
                      <a:cubicBezTo>
                        <a:pt x="30" y="16"/>
                        <a:pt x="33" y="13"/>
                        <a:pt x="31" y="10"/>
                      </a:cubicBezTo>
                      <a:close/>
                    </a:path>
                  </a:pathLst>
                </a:custGeom>
                <a:solidFill>
                  <a:srgbClr val="7743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4" name="ïśḷîḓê"/>
                <p:cNvSpPr/>
                <p:nvPr/>
              </p:nvSpPr>
              <p:spPr bwMode="auto">
                <a:xfrm>
                  <a:off x="3861" y="182"/>
                  <a:ext cx="59" cy="33"/>
                </a:xfrm>
                <a:custGeom>
                  <a:avLst/>
                  <a:gdLst>
                    <a:gd name="T0" fmla="*/ 5 w 33"/>
                    <a:gd name="T1" fmla="*/ 16 h 18"/>
                    <a:gd name="T2" fmla="*/ 27 w 33"/>
                    <a:gd name="T3" fmla="*/ 14 h 18"/>
                    <a:gd name="T4" fmla="*/ 31 w 33"/>
                    <a:gd name="T5" fmla="*/ 10 h 18"/>
                    <a:gd name="T6" fmla="*/ 1 w 33"/>
                    <a:gd name="T7" fmla="*/ 13 h 18"/>
                    <a:gd name="T8" fmla="*/ 5 w 33"/>
                    <a:gd name="T9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8">
                      <a:moveTo>
                        <a:pt x="5" y="16"/>
                      </a:moveTo>
                      <a:cubicBezTo>
                        <a:pt x="11" y="7"/>
                        <a:pt x="20" y="6"/>
                        <a:pt x="27" y="14"/>
                      </a:cubicBezTo>
                      <a:cubicBezTo>
                        <a:pt x="29" y="16"/>
                        <a:pt x="33" y="13"/>
                        <a:pt x="31" y="10"/>
                      </a:cubicBezTo>
                      <a:cubicBezTo>
                        <a:pt x="22" y="0"/>
                        <a:pt x="8" y="2"/>
                        <a:pt x="1" y="13"/>
                      </a:cubicBezTo>
                      <a:cubicBezTo>
                        <a:pt x="0" y="16"/>
                        <a:pt x="4" y="18"/>
                        <a:pt x="5" y="16"/>
                      </a:cubicBezTo>
                      <a:close/>
                    </a:path>
                  </a:pathLst>
                </a:custGeom>
                <a:solidFill>
                  <a:srgbClr val="7743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5" name="íṩľiďé"/>
                <p:cNvSpPr/>
                <p:nvPr/>
              </p:nvSpPr>
              <p:spPr bwMode="auto">
                <a:xfrm>
                  <a:off x="3746" y="20"/>
                  <a:ext cx="326" cy="214"/>
                </a:xfrm>
                <a:custGeom>
                  <a:avLst/>
                  <a:gdLst>
                    <a:gd name="T0" fmla="*/ 178 w 182"/>
                    <a:gd name="T1" fmla="*/ 12 h 120"/>
                    <a:gd name="T2" fmla="*/ 112 w 182"/>
                    <a:gd name="T3" fmla="*/ 52 h 120"/>
                    <a:gd name="T4" fmla="*/ 22 w 182"/>
                    <a:gd name="T5" fmla="*/ 120 h 120"/>
                    <a:gd name="T6" fmla="*/ 60 w 182"/>
                    <a:gd name="T7" fmla="*/ 14 h 120"/>
                    <a:gd name="T8" fmla="*/ 178 w 182"/>
                    <a:gd name="T9" fmla="*/ 12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120">
                      <a:moveTo>
                        <a:pt x="178" y="12"/>
                      </a:moveTo>
                      <a:cubicBezTo>
                        <a:pt x="178" y="12"/>
                        <a:pt x="182" y="47"/>
                        <a:pt x="112" y="52"/>
                      </a:cubicBezTo>
                      <a:cubicBezTo>
                        <a:pt x="42" y="58"/>
                        <a:pt x="17" y="56"/>
                        <a:pt x="22" y="120"/>
                      </a:cubicBezTo>
                      <a:cubicBezTo>
                        <a:pt x="22" y="120"/>
                        <a:pt x="0" y="28"/>
                        <a:pt x="60" y="14"/>
                      </a:cubicBezTo>
                      <a:cubicBezTo>
                        <a:pt x="121" y="0"/>
                        <a:pt x="145" y="28"/>
                        <a:pt x="178" y="12"/>
                      </a:cubicBezTo>
                      <a:close/>
                    </a:path>
                  </a:pathLst>
                </a:custGeom>
                <a:solidFill>
                  <a:srgbClr val="591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6" name="í$ļïḋé"/>
                <p:cNvSpPr/>
                <p:nvPr/>
              </p:nvSpPr>
              <p:spPr bwMode="auto">
                <a:xfrm>
                  <a:off x="3902" y="309"/>
                  <a:ext cx="113" cy="63"/>
                </a:xfrm>
                <a:custGeom>
                  <a:avLst/>
                  <a:gdLst>
                    <a:gd name="T0" fmla="*/ 0 w 63"/>
                    <a:gd name="T1" fmla="*/ 5 h 35"/>
                    <a:gd name="T2" fmla="*/ 33 w 63"/>
                    <a:gd name="T3" fmla="*/ 34 h 35"/>
                    <a:gd name="T4" fmla="*/ 61 w 63"/>
                    <a:gd name="T5" fmla="*/ 0 h 35"/>
                    <a:gd name="T6" fmla="*/ 0 w 63"/>
                    <a:gd name="T7" fmla="*/ 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35">
                      <a:moveTo>
                        <a:pt x="0" y="5"/>
                      </a:moveTo>
                      <a:cubicBezTo>
                        <a:pt x="1" y="22"/>
                        <a:pt x="16" y="35"/>
                        <a:pt x="33" y="34"/>
                      </a:cubicBezTo>
                      <a:cubicBezTo>
                        <a:pt x="50" y="32"/>
                        <a:pt x="63" y="17"/>
                        <a:pt x="61" y="0"/>
                      </a:cubicBez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7" name="išḻíde"/>
                <p:cNvSpPr/>
                <p:nvPr/>
              </p:nvSpPr>
              <p:spPr bwMode="auto">
                <a:xfrm>
                  <a:off x="4077" y="544"/>
                  <a:ext cx="61" cy="44"/>
                </a:xfrm>
                <a:custGeom>
                  <a:avLst/>
                  <a:gdLst>
                    <a:gd name="T0" fmla="*/ 61 w 61"/>
                    <a:gd name="T1" fmla="*/ 19 h 44"/>
                    <a:gd name="T2" fmla="*/ 2 w 61"/>
                    <a:gd name="T3" fmla="*/ 44 h 44"/>
                    <a:gd name="T4" fmla="*/ 2 w 61"/>
                    <a:gd name="T5" fmla="*/ 44 h 44"/>
                    <a:gd name="T6" fmla="*/ 0 w 61"/>
                    <a:gd name="T7" fmla="*/ 0 h 44"/>
                    <a:gd name="T8" fmla="*/ 61 w 61"/>
                    <a:gd name="T9" fmla="*/ 19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44">
                      <a:moveTo>
                        <a:pt x="61" y="19"/>
                      </a:move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0" y="0"/>
                      </a:lnTo>
                      <a:lnTo>
                        <a:pt x="61" y="19"/>
                      </a:lnTo>
                      <a:close/>
                    </a:path>
                  </a:pathLst>
                </a:custGeom>
                <a:solidFill>
                  <a:srgbClr val="1315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8" name="íŝḷîdé"/>
                <p:cNvSpPr/>
                <p:nvPr/>
              </p:nvSpPr>
              <p:spPr bwMode="auto">
                <a:xfrm>
                  <a:off x="3724" y="538"/>
                  <a:ext cx="61" cy="47"/>
                </a:xfrm>
                <a:custGeom>
                  <a:avLst/>
                  <a:gdLst>
                    <a:gd name="T0" fmla="*/ 0 w 61"/>
                    <a:gd name="T1" fmla="*/ 20 h 47"/>
                    <a:gd name="T2" fmla="*/ 58 w 61"/>
                    <a:gd name="T3" fmla="*/ 47 h 47"/>
                    <a:gd name="T4" fmla="*/ 58 w 61"/>
                    <a:gd name="T5" fmla="*/ 47 h 47"/>
                    <a:gd name="T6" fmla="*/ 61 w 61"/>
                    <a:gd name="T7" fmla="*/ 0 h 47"/>
                    <a:gd name="T8" fmla="*/ 0 w 61"/>
                    <a:gd name="T9" fmla="*/ 2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47">
                      <a:moveTo>
                        <a:pt x="0" y="20"/>
                      </a:moveTo>
                      <a:lnTo>
                        <a:pt x="58" y="47"/>
                      </a:lnTo>
                      <a:lnTo>
                        <a:pt x="58" y="47"/>
                      </a:lnTo>
                      <a:lnTo>
                        <a:pt x="61" y="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1315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9" name="íŝḷïḑe"/>
                <p:cNvSpPr/>
                <p:nvPr/>
              </p:nvSpPr>
              <p:spPr bwMode="auto">
                <a:xfrm>
                  <a:off x="3099" y="1664"/>
                  <a:ext cx="473" cy="783"/>
                </a:xfrm>
                <a:custGeom>
                  <a:avLst/>
                  <a:gdLst>
                    <a:gd name="T0" fmla="*/ 264 w 264"/>
                    <a:gd name="T1" fmla="*/ 370 h 438"/>
                    <a:gd name="T2" fmla="*/ 68 w 264"/>
                    <a:gd name="T3" fmla="*/ 145 h 438"/>
                    <a:gd name="T4" fmla="*/ 68 w 264"/>
                    <a:gd name="T5" fmla="*/ 67 h 438"/>
                    <a:gd name="T6" fmla="*/ 264 w 264"/>
                    <a:gd name="T7" fmla="*/ 67 h 438"/>
                    <a:gd name="T8" fmla="*/ 264 w 264"/>
                    <a:gd name="T9" fmla="*/ 0 h 438"/>
                    <a:gd name="T10" fmla="*/ 0 w 264"/>
                    <a:gd name="T11" fmla="*/ 0 h 438"/>
                    <a:gd name="T12" fmla="*/ 0 w 264"/>
                    <a:gd name="T13" fmla="*/ 145 h 438"/>
                    <a:gd name="T14" fmla="*/ 264 w 264"/>
                    <a:gd name="T15" fmla="*/ 438 h 438"/>
                    <a:gd name="T16" fmla="*/ 264 w 264"/>
                    <a:gd name="T17" fmla="*/ 370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4" h="438">
                      <a:moveTo>
                        <a:pt x="264" y="370"/>
                      </a:moveTo>
                      <a:cubicBezTo>
                        <a:pt x="154" y="355"/>
                        <a:pt x="68" y="259"/>
                        <a:pt x="68" y="145"/>
                      </a:cubicBezTo>
                      <a:cubicBezTo>
                        <a:pt x="68" y="67"/>
                        <a:pt x="68" y="67"/>
                        <a:pt x="68" y="67"/>
                      </a:cubicBezTo>
                      <a:cubicBezTo>
                        <a:pt x="264" y="67"/>
                        <a:pt x="264" y="67"/>
                        <a:pt x="264" y="67"/>
                      </a:cubicBezTo>
                      <a:cubicBezTo>
                        <a:pt x="264" y="0"/>
                        <a:pt x="264" y="0"/>
                        <a:pt x="26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45"/>
                        <a:pt x="0" y="145"/>
                        <a:pt x="0" y="145"/>
                      </a:cubicBezTo>
                      <a:cubicBezTo>
                        <a:pt x="0" y="297"/>
                        <a:pt x="116" y="422"/>
                        <a:pt x="264" y="438"/>
                      </a:cubicBezTo>
                      <a:lnTo>
                        <a:pt x="264" y="370"/>
                      </a:lnTo>
                      <a:close/>
                    </a:path>
                  </a:pathLst>
                </a:custGeom>
                <a:solidFill>
                  <a:srgbClr val="FFC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0" name="ïŝḷïḑe"/>
                <p:cNvSpPr/>
                <p:nvPr/>
              </p:nvSpPr>
              <p:spPr bwMode="auto">
                <a:xfrm>
                  <a:off x="3099" y="1785"/>
                  <a:ext cx="473" cy="662"/>
                </a:xfrm>
                <a:custGeom>
                  <a:avLst/>
                  <a:gdLst>
                    <a:gd name="T0" fmla="*/ 0 w 264"/>
                    <a:gd name="T1" fmla="*/ 0 h 370"/>
                    <a:gd name="T2" fmla="*/ 0 w 264"/>
                    <a:gd name="T3" fmla="*/ 77 h 370"/>
                    <a:gd name="T4" fmla="*/ 264 w 264"/>
                    <a:gd name="T5" fmla="*/ 370 h 370"/>
                    <a:gd name="T6" fmla="*/ 264 w 264"/>
                    <a:gd name="T7" fmla="*/ 302 h 370"/>
                    <a:gd name="T8" fmla="*/ 68 w 264"/>
                    <a:gd name="T9" fmla="*/ 77 h 370"/>
                    <a:gd name="T10" fmla="*/ 68 w 264"/>
                    <a:gd name="T11" fmla="*/ 0 h 370"/>
                    <a:gd name="T12" fmla="*/ 0 w 264"/>
                    <a:gd name="T13" fmla="*/ 0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4" h="370">
                      <a:moveTo>
                        <a:pt x="0" y="0"/>
                      </a:moveTo>
                      <a:cubicBezTo>
                        <a:pt x="0" y="77"/>
                        <a:pt x="0" y="77"/>
                        <a:pt x="0" y="77"/>
                      </a:cubicBezTo>
                      <a:cubicBezTo>
                        <a:pt x="0" y="229"/>
                        <a:pt x="116" y="354"/>
                        <a:pt x="264" y="370"/>
                      </a:cubicBezTo>
                      <a:cubicBezTo>
                        <a:pt x="264" y="302"/>
                        <a:pt x="264" y="302"/>
                        <a:pt x="264" y="302"/>
                      </a:cubicBezTo>
                      <a:cubicBezTo>
                        <a:pt x="154" y="287"/>
                        <a:pt x="68" y="191"/>
                        <a:pt x="68" y="77"/>
                      </a:cubicBezTo>
                      <a:cubicBezTo>
                        <a:pt x="68" y="0"/>
                        <a:pt x="68" y="0"/>
                        <a:pt x="68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A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1" name="išľîḍe"/>
                <p:cNvSpPr/>
                <p:nvPr/>
              </p:nvSpPr>
              <p:spPr bwMode="auto">
                <a:xfrm>
                  <a:off x="4280" y="1664"/>
                  <a:ext cx="473" cy="783"/>
                </a:xfrm>
                <a:custGeom>
                  <a:avLst/>
                  <a:gdLst>
                    <a:gd name="T0" fmla="*/ 0 w 264"/>
                    <a:gd name="T1" fmla="*/ 370 h 438"/>
                    <a:gd name="T2" fmla="*/ 197 w 264"/>
                    <a:gd name="T3" fmla="*/ 145 h 438"/>
                    <a:gd name="T4" fmla="*/ 197 w 264"/>
                    <a:gd name="T5" fmla="*/ 67 h 438"/>
                    <a:gd name="T6" fmla="*/ 0 w 264"/>
                    <a:gd name="T7" fmla="*/ 67 h 438"/>
                    <a:gd name="T8" fmla="*/ 0 w 264"/>
                    <a:gd name="T9" fmla="*/ 0 h 438"/>
                    <a:gd name="T10" fmla="*/ 264 w 264"/>
                    <a:gd name="T11" fmla="*/ 0 h 438"/>
                    <a:gd name="T12" fmla="*/ 264 w 264"/>
                    <a:gd name="T13" fmla="*/ 145 h 438"/>
                    <a:gd name="T14" fmla="*/ 0 w 264"/>
                    <a:gd name="T15" fmla="*/ 438 h 438"/>
                    <a:gd name="T16" fmla="*/ 0 w 264"/>
                    <a:gd name="T17" fmla="*/ 370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4" h="438">
                      <a:moveTo>
                        <a:pt x="0" y="370"/>
                      </a:moveTo>
                      <a:cubicBezTo>
                        <a:pt x="111" y="355"/>
                        <a:pt x="197" y="259"/>
                        <a:pt x="197" y="145"/>
                      </a:cubicBezTo>
                      <a:cubicBezTo>
                        <a:pt x="197" y="67"/>
                        <a:pt x="197" y="67"/>
                        <a:pt x="197" y="67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64" y="0"/>
                        <a:pt x="264" y="0"/>
                        <a:pt x="264" y="0"/>
                      </a:cubicBezTo>
                      <a:cubicBezTo>
                        <a:pt x="264" y="145"/>
                        <a:pt x="264" y="145"/>
                        <a:pt x="264" y="145"/>
                      </a:cubicBezTo>
                      <a:cubicBezTo>
                        <a:pt x="264" y="297"/>
                        <a:pt x="148" y="422"/>
                        <a:pt x="0" y="438"/>
                      </a:cubicBezTo>
                      <a:lnTo>
                        <a:pt x="0" y="370"/>
                      </a:lnTo>
                      <a:close/>
                    </a:path>
                  </a:pathLst>
                </a:custGeom>
                <a:solidFill>
                  <a:srgbClr val="FFC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2" name="iṧľiďê"/>
                <p:cNvSpPr/>
                <p:nvPr/>
              </p:nvSpPr>
              <p:spPr bwMode="auto">
                <a:xfrm>
                  <a:off x="4280" y="1785"/>
                  <a:ext cx="473" cy="662"/>
                </a:xfrm>
                <a:custGeom>
                  <a:avLst/>
                  <a:gdLst>
                    <a:gd name="T0" fmla="*/ 264 w 264"/>
                    <a:gd name="T1" fmla="*/ 0 h 370"/>
                    <a:gd name="T2" fmla="*/ 264 w 264"/>
                    <a:gd name="T3" fmla="*/ 77 h 370"/>
                    <a:gd name="T4" fmla="*/ 0 w 264"/>
                    <a:gd name="T5" fmla="*/ 370 h 370"/>
                    <a:gd name="T6" fmla="*/ 0 w 264"/>
                    <a:gd name="T7" fmla="*/ 302 h 370"/>
                    <a:gd name="T8" fmla="*/ 197 w 264"/>
                    <a:gd name="T9" fmla="*/ 77 h 370"/>
                    <a:gd name="T10" fmla="*/ 197 w 264"/>
                    <a:gd name="T11" fmla="*/ 0 h 370"/>
                    <a:gd name="T12" fmla="*/ 264 w 264"/>
                    <a:gd name="T13" fmla="*/ 0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4" h="370">
                      <a:moveTo>
                        <a:pt x="264" y="0"/>
                      </a:moveTo>
                      <a:cubicBezTo>
                        <a:pt x="264" y="77"/>
                        <a:pt x="264" y="77"/>
                        <a:pt x="264" y="77"/>
                      </a:cubicBezTo>
                      <a:cubicBezTo>
                        <a:pt x="264" y="229"/>
                        <a:pt x="148" y="354"/>
                        <a:pt x="0" y="370"/>
                      </a:cubicBezTo>
                      <a:cubicBezTo>
                        <a:pt x="0" y="302"/>
                        <a:pt x="0" y="302"/>
                        <a:pt x="0" y="302"/>
                      </a:cubicBezTo>
                      <a:cubicBezTo>
                        <a:pt x="111" y="287"/>
                        <a:pt x="197" y="191"/>
                        <a:pt x="197" y="77"/>
                      </a:cubicBezTo>
                      <a:cubicBezTo>
                        <a:pt x="197" y="0"/>
                        <a:pt x="197" y="0"/>
                        <a:pt x="197" y="0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rgbClr val="FFA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3" name="íṥlîde"/>
                <p:cNvSpPr/>
                <p:nvPr/>
              </p:nvSpPr>
              <p:spPr bwMode="auto">
                <a:xfrm>
                  <a:off x="3655" y="2545"/>
                  <a:ext cx="541" cy="394"/>
                </a:xfrm>
                <a:custGeom>
                  <a:avLst/>
                  <a:gdLst>
                    <a:gd name="T0" fmla="*/ 225 w 302"/>
                    <a:gd name="T1" fmla="*/ 133 h 220"/>
                    <a:gd name="T2" fmla="*/ 211 w 302"/>
                    <a:gd name="T3" fmla="*/ 43 h 220"/>
                    <a:gd name="T4" fmla="*/ 214 w 302"/>
                    <a:gd name="T5" fmla="*/ 43 h 220"/>
                    <a:gd name="T6" fmla="*/ 236 w 302"/>
                    <a:gd name="T7" fmla="*/ 21 h 220"/>
                    <a:gd name="T8" fmla="*/ 214 w 302"/>
                    <a:gd name="T9" fmla="*/ 0 h 220"/>
                    <a:gd name="T10" fmla="*/ 88 w 302"/>
                    <a:gd name="T11" fmla="*/ 0 h 220"/>
                    <a:gd name="T12" fmla="*/ 67 w 302"/>
                    <a:gd name="T13" fmla="*/ 21 h 220"/>
                    <a:gd name="T14" fmla="*/ 88 w 302"/>
                    <a:gd name="T15" fmla="*/ 43 h 220"/>
                    <a:gd name="T16" fmla="*/ 91 w 302"/>
                    <a:gd name="T17" fmla="*/ 43 h 220"/>
                    <a:gd name="T18" fmla="*/ 78 w 302"/>
                    <a:gd name="T19" fmla="*/ 133 h 220"/>
                    <a:gd name="T20" fmla="*/ 0 w 302"/>
                    <a:gd name="T21" fmla="*/ 219 h 220"/>
                    <a:gd name="T22" fmla="*/ 0 w 302"/>
                    <a:gd name="T23" fmla="*/ 220 h 220"/>
                    <a:gd name="T24" fmla="*/ 302 w 302"/>
                    <a:gd name="T25" fmla="*/ 220 h 220"/>
                    <a:gd name="T26" fmla="*/ 302 w 302"/>
                    <a:gd name="T27" fmla="*/ 219 h 220"/>
                    <a:gd name="T28" fmla="*/ 225 w 302"/>
                    <a:gd name="T29" fmla="*/ 133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02" h="220">
                      <a:moveTo>
                        <a:pt x="225" y="133"/>
                      </a:moveTo>
                      <a:cubicBezTo>
                        <a:pt x="211" y="43"/>
                        <a:pt x="211" y="43"/>
                        <a:pt x="211" y="43"/>
                      </a:cubicBezTo>
                      <a:cubicBezTo>
                        <a:pt x="214" y="43"/>
                        <a:pt x="214" y="43"/>
                        <a:pt x="214" y="43"/>
                      </a:cubicBezTo>
                      <a:cubicBezTo>
                        <a:pt x="226" y="43"/>
                        <a:pt x="236" y="33"/>
                        <a:pt x="236" y="21"/>
                      </a:cubicBezTo>
                      <a:cubicBezTo>
                        <a:pt x="236" y="10"/>
                        <a:pt x="226" y="0"/>
                        <a:pt x="214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77" y="0"/>
                        <a:pt x="67" y="10"/>
                        <a:pt x="67" y="21"/>
                      </a:cubicBezTo>
                      <a:cubicBezTo>
                        <a:pt x="67" y="33"/>
                        <a:pt x="77" y="43"/>
                        <a:pt x="88" y="43"/>
                      </a:cubicBezTo>
                      <a:cubicBezTo>
                        <a:pt x="91" y="43"/>
                        <a:pt x="91" y="43"/>
                        <a:pt x="91" y="43"/>
                      </a:cubicBezTo>
                      <a:cubicBezTo>
                        <a:pt x="78" y="133"/>
                        <a:pt x="78" y="133"/>
                        <a:pt x="78" y="133"/>
                      </a:cubicBezTo>
                      <a:cubicBezTo>
                        <a:pt x="34" y="138"/>
                        <a:pt x="0" y="174"/>
                        <a:pt x="0" y="219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302" y="220"/>
                        <a:pt x="302" y="220"/>
                        <a:pt x="302" y="220"/>
                      </a:cubicBezTo>
                      <a:cubicBezTo>
                        <a:pt x="302" y="219"/>
                        <a:pt x="302" y="219"/>
                        <a:pt x="302" y="219"/>
                      </a:cubicBezTo>
                      <a:cubicBezTo>
                        <a:pt x="302" y="174"/>
                        <a:pt x="268" y="138"/>
                        <a:pt x="225" y="133"/>
                      </a:cubicBezTo>
                      <a:close/>
                    </a:path>
                  </a:pathLst>
                </a:custGeom>
                <a:solidFill>
                  <a:srgbClr val="FFC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4" name="iŝľïďe"/>
                <p:cNvSpPr/>
                <p:nvPr/>
              </p:nvSpPr>
              <p:spPr bwMode="auto">
                <a:xfrm>
                  <a:off x="3336" y="1571"/>
                  <a:ext cx="1180" cy="1023"/>
                </a:xfrm>
                <a:custGeom>
                  <a:avLst/>
                  <a:gdLst>
                    <a:gd name="T0" fmla="*/ 332 w 659"/>
                    <a:gd name="T1" fmla="*/ 572 h 572"/>
                    <a:gd name="T2" fmla="*/ 327 w 659"/>
                    <a:gd name="T3" fmla="*/ 572 h 572"/>
                    <a:gd name="T4" fmla="*/ 37 w 659"/>
                    <a:gd name="T5" fmla="*/ 313 h 572"/>
                    <a:gd name="T6" fmla="*/ 0 w 659"/>
                    <a:gd name="T7" fmla="*/ 3 h 572"/>
                    <a:gd name="T8" fmla="*/ 3 w 659"/>
                    <a:gd name="T9" fmla="*/ 3 h 572"/>
                    <a:gd name="T10" fmla="*/ 655 w 659"/>
                    <a:gd name="T11" fmla="*/ 3 h 572"/>
                    <a:gd name="T12" fmla="*/ 659 w 659"/>
                    <a:gd name="T13" fmla="*/ 3 h 572"/>
                    <a:gd name="T14" fmla="*/ 622 w 659"/>
                    <a:gd name="T15" fmla="*/ 313 h 572"/>
                    <a:gd name="T16" fmla="*/ 332 w 659"/>
                    <a:gd name="T17" fmla="*/ 572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9" h="572">
                      <a:moveTo>
                        <a:pt x="332" y="572"/>
                      </a:moveTo>
                      <a:cubicBezTo>
                        <a:pt x="327" y="572"/>
                        <a:pt x="327" y="572"/>
                        <a:pt x="327" y="572"/>
                      </a:cubicBezTo>
                      <a:cubicBezTo>
                        <a:pt x="178" y="572"/>
                        <a:pt x="54" y="460"/>
                        <a:pt x="37" y="31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15" y="0"/>
                        <a:pt x="644" y="0"/>
                        <a:pt x="655" y="3"/>
                      </a:cubicBezTo>
                      <a:cubicBezTo>
                        <a:pt x="659" y="3"/>
                        <a:pt x="659" y="3"/>
                        <a:pt x="659" y="3"/>
                      </a:cubicBezTo>
                      <a:cubicBezTo>
                        <a:pt x="622" y="313"/>
                        <a:pt x="622" y="313"/>
                        <a:pt x="622" y="313"/>
                      </a:cubicBezTo>
                      <a:cubicBezTo>
                        <a:pt x="605" y="460"/>
                        <a:pt x="480" y="572"/>
                        <a:pt x="332" y="572"/>
                      </a:cubicBezTo>
                      <a:close/>
                    </a:path>
                  </a:pathLst>
                </a:custGeom>
                <a:solidFill>
                  <a:srgbClr val="FFC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5" name="ïṥļídé"/>
                <p:cNvSpPr/>
                <p:nvPr/>
              </p:nvSpPr>
              <p:spPr bwMode="auto">
                <a:xfrm>
                  <a:off x="3925" y="1572"/>
                  <a:ext cx="591" cy="1022"/>
                </a:xfrm>
                <a:custGeom>
                  <a:avLst/>
                  <a:gdLst>
                    <a:gd name="T0" fmla="*/ 330 w 330"/>
                    <a:gd name="T1" fmla="*/ 2 h 571"/>
                    <a:gd name="T2" fmla="*/ 326 w 330"/>
                    <a:gd name="T3" fmla="*/ 2 h 571"/>
                    <a:gd name="T4" fmla="*/ 0 w 330"/>
                    <a:gd name="T5" fmla="*/ 0 h 571"/>
                    <a:gd name="T6" fmla="*/ 0 w 330"/>
                    <a:gd name="T7" fmla="*/ 571 h 571"/>
                    <a:gd name="T8" fmla="*/ 3 w 330"/>
                    <a:gd name="T9" fmla="*/ 571 h 571"/>
                    <a:gd name="T10" fmla="*/ 77 w 330"/>
                    <a:gd name="T11" fmla="*/ 561 h 571"/>
                    <a:gd name="T12" fmla="*/ 91 w 330"/>
                    <a:gd name="T13" fmla="*/ 557 h 571"/>
                    <a:gd name="T14" fmla="*/ 111 w 330"/>
                    <a:gd name="T15" fmla="*/ 550 h 571"/>
                    <a:gd name="T16" fmla="*/ 293 w 330"/>
                    <a:gd name="T17" fmla="*/ 312 h 571"/>
                    <a:gd name="T18" fmla="*/ 330 w 330"/>
                    <a:gd name="T19" fmla="*/ 2 h 5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30" h="571">
                      <a:moveTo>
                        <a:pt x="330" y="2"/>
                      </a:moveTo>
                      <a:cubicBezTo>
                        <a:pt x="326" y="2"/>
                        <a:pt x="326" y="2"/>
                        <a:pt x="326" y="2"/>
                      </a:cubicBezTo>
                      <a:cubicBezTo>
                        <a:pt x="215" y="2"/>
                        <a:pt x="110" y="0"/>
                        <a:pt x="0" y="0"/>
                      </a:cubicBezTo>
                      <a:cubicBezTo>
                        <a:pt x="0" y="571"/>
                        <a:pt x="0" y="571"/>
                        <a:pt x="0" y="571"/>
                      </a:cubicBezTo>
                      <a:cubicBezTo>
                        <a:pt x="3" y="571"/>
                        <a:pt x="3" y="571"/>
                        <a:pt x="3" y="571"/>
                      </a:cubicBezTo>
                      <a:cubicBezTo>
                        <a:pt x="28" y="571"/>
                        <a:pt x="53" y="567"/>
                        <a:pt x="77" y="561"/>
                      </a:cubicBezTo>
                      <a:cubicBezTo>
                        <a:pt x="82" y="560"/>
                        <a:pt x="86" y="558"/>
                        <a:pt x="91" y="557"/>
                      </a:cubicBezTo>
                      <a:cubicBezTo>
                        <a:pt x="98" y="555"/>
                        <a:pt x="104" y="553"/>
                        <a:pt x="111" y="550"/>
                      </a:cubicBezTo>
                      <a:cubicBezTo>
                        <a:pt x="208" y="511"/>
                        <a:pt x="280" y="422"/>
                        <a:pt x="293" y="312"/>
                      </a:cubicBezTo>
                      <a:lnTo>
                        <a:pt x="330" y="2"/>
                      </a:lnTo>
                      <a:close/>
                    </a:path>
                  </a:pathLst>
                </a:custGeom>
                <a:solidFill>
                  <a:srgbClr val="FFA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6" name="ïślïḋe"/>
                <p:cNvSpPr/>
                <p:nvPr/>
              </p:nvSpPr>
              <p:spPr bwMode="auto">
                <a:xfrm>
                  <a:off x="3925" y="2545"/>
                  <a:ext cx="271" cy="394"/>
                </a:xfrm>
                <a:custGeom>
                  <a:avLst/>
                  <a:gdLst>
                    <a:gd name="T0" fmla="*/ 74 w 151"/>
                    <a:gd name="T1" fmla="*/ 133 h 220"/>
                    <a:gd name="T2" fmla="*/ 60 w 151"/>
                    <a:gd name="T3" fmla="*/ 43 h 220"/>
                    <a:gd name="T4" fmla="*/ 63 w 151"/>
                    <a:gd name="T5" fmla="*/ 43 h 220"/>
                    <a:gd name="T6" fmla="*/ 85 w 151"/>
                    <a:gd name="T7" fmla="*/ 21 h 220"/>
                    <a:gd name="T8" fmla="*/ 63 w 151"/>
                    <a:gd name="T9" fmla="*/ 0 h 220"/>
                    <a:gd name="T10" fmla="*/ 0 w 151"/>
                    <a:gd name="T11" fmla="*/ 0 h 220"/>
                    <a:gd name="T12" fmla="*/ 0 w 151"/>
                    <a:gd name="T13" fmla="*/ 220 h 220"/>
                    <a:gd name="T14" fmla="*/ 151 w 151"/>
                    <a:gd name="T15" fmla="*/ 220 h 220"/>
                    <a:gd name="T16" fmla="*/ 151 w 151"/>
                    <a:gd name="T17" fmla="*/ 219 h 220"/>
                    <a:gd name="T18" fmla="*/ 74 w 151"/>
                    <a:gd name="T19" fmla="*/ 133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1" h="220">
                      <a:moveTo>
                        <a:pt x="74" y="133"/>
                      </a:moveTo>
                      <a:cubicBezTo>
                        <a:pt x="60" y="43"/>
                        <a:pt x="60" y="43"/>
                        <a:pt x="60" y="43"/>
                      </a:cubicBezTo>
                      <a:cubicBezTo>
                        <a:pt x="63" y="43"/>
                        <a:pt x="63" y="43"/>
                        <a:pt x="63" y="43"/>
                      </a:cubicBezTo>
                      <a:cubicBezTo>
                        <a:pt x="75" y="43"/>
                        <a:pt x="85" y="33"/>
                        <a:pt x="85" y="21"/>
                      </a:cubicBezTo>
                      <a:cubicBezTo>
                        <a:pt x="85" y="10"/>
                        <a:pt x="75" y="0"/>
                        <a:pt x="6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151" y="220"/>
                        <a:pt x="151" y="220"/>
                        <a:pt x="151" y="220"/>
                      </a:cubicBezTo>
                      <a:cubicBezTo>
                        <a:pt x="151" y="219"/>
                        <a:pt x="151" y="219"/>
                        <a:pt x="151" y="219"/>
                      </a:cubicBezTo>
                      <a:cubicBezTo>
                        <a:pt x="151" y="174"/>
                        <a:pt x="117" y="138"/>
                        <a:pt x="74" y="133"/>
                      </a:cubicBezTo>
                      <a:close/>
                    </a:path>
                  </a:pathLst>
                </a:custGeom>
                <a:solidFill>
                  <a:srgbClr val="FFA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îṧľîḍè"/>
                <p:cNvSpPr/>
                <p:nvPr/>
              </p:nvSpPr>
              <p:spPr bwMode="auto">
                <a:xfrm>
                  <a:off x="3807" y="2624"/>
                  <a:ext cx="238" cy="79"/>
                </a:xfrm>
                <a:custGeom>
                  <a:avLst/>
                  <a:gdLst>
                    <a:gd name="T0" fmla="*/ 238 w 238"/>
                    <a:gd name="T1" fmla="*/ 79 h 79"/>
                    <a:gd name="T2" fmla="*/ 227 w 238"/>
                    <a:gd name="T3" fmla="*/ 0 h 79"/>
                    <a:gd name="T4" fmla="*/ 11 w 238"/>
                    <a:gd name="T5" fmla="*/ 0 h 79"/>
                    <a:gd name="T6" fmla="*/ 0 w 238"/>
                    <a:gd name="T7" fmla="*/ 79 h 79"/>
                    <a:gd name="T8" fmla="*/ 238 w 238"/>
                    <a:gd name="T9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8" h="79">
                      <a:moveTo>
                        <a:pt x="238" y="79"/>
                      </a:moveTo>
                      <a:lnTo>
                        <a:pt x="227" y="0"/>
                      </a:lnTo>
                      <a:lnTo>
                        <a:pt x="11" y="0"/>
                      </a:lnTo>
                      <a:lnTo>
                        <a:pt x="0" y="79"/>
                      </a:lnTo>
                      <a:lnTo>
                        <a:pt x="238" y="79"/>
                      </a:lnTo>
                      <a:close/>
                    </a:path>
                  </a:pathLst>
                </a:custGeom>
                <a:solidFill>
                  <a:srgbClr val="CC63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8" name="í$ḷïḍe"/>
                <p:cNvSpPr/>
                <p:nvPr/>
              </p:nvSpPr>
              <p:spPr bwMode="auto">
                <a:xfrm>
                  <a:off x="3432" y="1828"/>
                  <a:ext cx="110" cy="444"/>
                </a:xfrm>
                <a:custGeom>
                  <a:avLst/>
                  <a:gdLst>
                    <a:gd name="T0" fmla="*/ 57 w 61"/>
                    <a:gd name="T1" fmla="*/ 231 h 248"/>
                    <a:gd name="T2" fmla="*/ 28 w 61"/>
                    <a:gd name="T3" fmla="*/ 101 h 248"/>
                    <a:gd name="T4" fmla="*/ 17 w 61"/>
                    <a:gd name="T5" fmla="*/ 10 h 248"/>
                    <a:gd name="T6" fmla="*/ 1 w 61"/>
                    <a:gd name="T7" fmla="*/ 10 h 248"/>
                    <a:gd name="T8" fmla="*/ 13 w 61"/>
                    <a:gd name="T9" fmla="*/ 107 h 248"/>
                    <a:gd name="T10" fmla="*/ 43 w 61"/>
                    <a:gd name="T11" fmla="*/ 239 h 248"/>
                    <a:gd name="T12" fmla="*/ 57 w 61"/>
                    <a:gd name="T13" fmla="*/ 231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248">
                      <a:moveTo>
                        <a:pt x="57" y="231"/>
                      </a:moveTo>
                      <a:cubicBezTo>
                        <a:pt x="38" y="190"/>
                        <a:pt x="33" y="146"/>
                        <a:pt x="28" y="101"/>
                      </a:cubicBezTo>
                      <a:cubicBezTo>
                        <a:pt x="24" y="71"/>
                        <a:pt x="21" y="41"/>
                        <a:pt x="17" y="10"/>
                      </a:cubicBezTo>
                      <a:cubicBezTo>
                        <a:pt x="16" y="1"/>
                        <a:pt x="0" y="0"/>
                        <a:pt x="1" y="10"/>
                      </a:cubicBezTo>
                      <a:cubicBezTo>
                        <a:pt x="5" y="43"/>
                        <a:pt x="9" y="75"/>
                        <a:pt x="13" y="107"/>
                      </a:cubicBezTo>
                      <a:cubicBezTo>
                        <a:pt x="18" y="153"/>
                        <a:pt x="24" y="197"/>
                        <a:pt x="43" y="239"/>
                      </a:cubicBezTo>
                      <a:cubicBezTo>
                        <a:pt x="47" y="248"/>
                        <a:pt x="61" y="241"/>
                        <a:pt x="57" y="231"/>
                      </a:cubicBezTo>
                      <a:close/>
                    </a:path>
                  </a:pathLst>
                </a:custGeom>
                <a:solidFill>
                  <a:srgbClr val="FFF0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9" name="ï$ļîḓê"/>
                <p:cNvSpPr/>
                <p:nvPr/>
              </p:nvSpPr>
              <p:spPr bwMode="auto">
                <a:xfrm>
                  <a:off x="3551" y="2316"/>
                  <a:ext cx="113" cy="119"/>
                </a:xfrm>
                <a:custGeom>
                  <a:avLst/>
                  <a:gdLst>
                    <a:gd name="T0" fmla="*/ 56 w 63"/>
                    <a:gd name="T1" fmla="*/ 48 h 66"/>
                    <a:gd name="T2" fmla="*/ 20 w 63"/>
                    <a:gd name="T3" fmla="*/ 8 h 66"/>
                    <a:gd name="T4" fmla="*/ 6 w 63"/>
                    <a:gd name="T5" fmla="*/ 16 h 66"/>
                    <a:gd name="T6" fmla="*/ 45 w 63"/>
                    <a:gd name="T7" fmla="*/ 59 h 66"/>
                    <a:gd name="T8" fmla="*/ 56 w 63"/>
                    <a:gd name="T9" fmla="*/ 48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66">
                      <a:moveTo>
                        <a:pt x="56" y="48"/>
                      </a:moveTo>
                      <a:cubicBezTo>
                        <a:pt x="42" y="36"/>
                        <a:pt x="30" y="22"/>
                        <a:pt x="20" y="8"/>
                      </a:cubicBezTo>
                      <a:cubicBezTo>
                        <a:pt x="14" y="0"/>
                        <a:pt x="0" y="8"/>
                        <a:pt x="6" y="16"/>
                      </a:cubicBezTo>
                      <a:cubicBezTo>
                        <a:pt x="18" y="31"/>
                        <a:pt x="30" y="46"/>
                        <a:pt x="45" y="59"/>
                      </a:cubicBezTo>
                      <a:cubicBezTo>
                        <a:pt x="52" y="66"/>
                        <a:pt x="63" y="55"/>
                        <a:pt x="56" y="48"/>
                      </a:cubicBezTo>
                      <a:close/>
                    </a:path>
                  </a:pathLst>
                </a:custGeom>
                <a:solidFill>
                  <a:srgbClr val="FFF0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0" name="îṡ1íďê"/>
                <p:cNvSpPr/>
                <p:nvPr/>
              </p:nvSpPr>
              <p:spPr bwMode="auto">
                <a:xfrm>
                  <a:off x="4060" y="2213"/>
                  <a:ext cx="304" cy="300"/>
                </a:xfrm>
                <a:custGeom>
                  <a:avLst/>
                  <a:gdLst>
                    <a:gd name="T0" fmla="*/ 153 w 170"/>
                    <a:gd name="T1" fmla="*/ 9 h 168"/>
                    <a:gd name="T2" fmla="*/ 10 w 170"/>
                    <a:gd name="T3" fmla="*/ 150 h 168"/>
                    <a:gd name="T4" fmla="*/ 17 w 170"/>
                    <a:gd name="T5" fmla="*/ 164 h 168"/>
                    <a:gd name="T6" fmla="*/ 166 w 170"/>
                    <a:gd name="T7" fmla="*/ 17 h 168"/>
                    <a:gd name="T8" fmla="*/ 153 w 170"/>
                    <a:gd name="T9" fmla="*/ 9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0" h="168">
                      <a:moveTo>
                        <a:pt x="153" y="9"/>
                      </a:moveTo>
                      <a:cubicBezTo>
                        <a:pt x="123" y="72"/>
                        <a:pt x="73" y="121"/>
                        <a:pt x="10" y="150"/>
                      </a:cubicBezTo>
                      <a:cubicBezTo>
                        <a:pt x="0" y="155"/>
                        <a:pt x="8" y="168"/>
                        <a:pt x="17" y="164"/>
                      </a:cubicBezTo>
                      <a:cubicBezTo>
                        <a:pt x="83" y="134"/>
                        <a:pt x="136" y="82"/>
                        <a:pt x="166" y="17"/>
                      </a:cubicBezTo>
                      <a:cubicBezTo>
                        <a:pt x="170" y="8"/>
                        <a:pt x="157" y="0"/>
                        <a:pt x="153" y="9"/>
                      </a:cubicBezTo>
                      <a:close/>
                    </a:path>
                  </a:pathLst>
                </a:custGeom>
                <a:solidFill>
                  <a:srgbClr val="FFC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1" name="íṧḷïḋé"/>
                <p:cNvSpPr/>
                <p:nvPr/>
              </p:nvSpPr>
              <p:spPr bwMode="auto">
                <a:xfrm>
                  <a:off x="4362" y="2059"/>
                  <a:ext cx="43" cy="98"/>
                </a:xfrm>
                <a:custGeom>
                  <a:avLst/>
                  <a:gdLst>
                    <a:gd name="T0" fmla="*/ 7 w 24"/>
                    <a:gd name="T1" fmla="*/ 10 h 55"/>
                    <a:gd name="T2" fmla="*/ 2 w 24"/>
                    <a:gd name="T3" fmla="*/ 41 h 55"/>
                    <a:gd name="T4" fmla="*/ 17 w 24"/>
                    <a:gd name="T5" fmla="*/ 46 h 55"/>
                    <a:gd name="T6" fmla="*/ 23 w 24"/>
                    <a:gd name="T7" fmla="*/ 10 h 55"/>
                    <a:gd name="T8" fmla="*/ 7 w 24"/>
                    <a:gd name="T9" fmla="*/ 1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55">
                      <a:moveTo>
                        <a:pt x="7" y="10"/>
                      </a:moveTo>
                      <a:cubicBezTo>
                        <a:pt x="6" y="20"/>
                        <a:pt x="4" y="31"/>
                        <a:pt x="2" y="41"/>
                      </a:cubicBezTo>
                      <a:cubicBezTo>
                        <a:pt x="0" y="51"/>
                        <a:pt x="15" y="55"/>
                        <a:pt x="17" y="46"/>
                      </a:cubicBezTo>
                      <a:cubicBezTo>
                        <a:pt x="20" y="34"/>
                        <a:pt x="22" y="22"/>
                        <a:pt x="23" y="10"/>
                      </a:cubicBezTo>
                      <a:cubicBezTo>
                        <a:pt x="24" y="0"/>
                        <a:pt x="9" y="0"/>
                        <a:pt x="7" y="10"/>
                      </a:cubicBezTo>
                      <a:close/>
                    </a:path>
                  </a:pathLst>
                </a:custGeom>
                <a:solidFill>
                  <a:srgbClr val="FFC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2" name="îṥliďè"/>
                <p:cNvSpPr/>
                <p:nvPr/>
              </p:nvSpPr>
              <p:spPr bwMode="auto">
                <a:xfrm>
                  <a:off x="3707" y="2805"/>
                  <a:ext cx="91" cy="77"/>
                </a:xfrm>
                <a:custGeom>
                  <a:avLst/>
                  <a:gdLst>
                    <a:gd name="T0" fmla="*/ 34 w 51"/>
                    <a:gd name="T1" fmla="*/ 5 h 43"/>
                    <a:gd name="T2" fmla="*/ 7 w 51"/>
                    <a:gd name="T3" fmla="*/ 25 h 43"/>
                    <a:gd name="T4" fmla="*/ 18 w 51"/>
                    <a:gd name="T5" fmla="*/ 36 h 43"/>
                    <a:gd name="T6" fmla="*/ 42 w 51"/>
                    <a:gd name="T7" fmla="*/ 18 h 43"/>
                    <a:gd name="T8" fmla="*/ 34 w 51"/>
                    <a:gd name="T9" fmla="*/ 5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43">
                      <a:moveTo>
                        <a:pt x="34" y="5"/>
                      </a:moveTo>
                      <a:cubicBezTo>
                        <a:pt x="24" y="10"/>
                        <a:pt x="15" y="17"/>
                        <a:pt x="7" y="25"/>
                      </a:cubicBezTo>
                      <a:cubicBezTo>
                        <a:pt x="0" y="32"/>
                        <a:pt x="11" y="43"/>
                        <a:pt x="18" y="36"/>
                      </a:cubicBezTo>
                      <a:cubicBezTo>
                        <a:pt x="25" y="29"/>
                        <a:pt x="33" y="23"/>
                        <a:pt x="42" y="18"/>
                      </a:cubicBezTo>
                      <a:cubicBezTo>
                        <a:pt x="51" y="14"/>
                        <a:pt x="43" y="0"/>
                        <a:pt x="34" y="5"/>
                      </a:cubicBezTo>
                      <a:close/>
                    </a:path>
                  </a:pathLst>
                </a:custGeom>
                <a:solidFill>
                  <a:srgbClr val="FFF0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3" name="ïṩliḑé"/>
                <p:cNvSpPr/>
                <p:nvPr/>
              </p:nvSpPr>
              <p:spPr bwMode="auto">
                <a:xfrm>
                  <a:off x="3336" y="1565"/>
                  <a:ext cx="1182" cy="63"/>
                </a:xfrm>
                <a:custGeom>
                  <a:avLst/>
                  <a:gdLst>
                    <a:gd name="T0" fmla="*/ 660 w 660"/>
                    <a:gd name="T1" fmla="*/ 2 h 35"/>
                    <a:gd name="T2" fmla="*/ 657 w 660"/>
                    <a:gd name="T3" fmla="*/ 35 h 35"/>
                    <a:gd name="T4" fmla="*/ 3 w 660"/>
                    <a:gd name="T5" fmla="*/ 35 h 35"/>
                    <a:gd name="T6" fmla="*/ 0 w 660"/>
                    <a:gd name="T7" fmla="*/ 2 h 35"/>
                    <a:gd name="T8" fmla="*/ 3 w 660"/>
                    <a:gd name="T9" fmla="*/ 2 h 35"/>
                    <a:gd name="T10" fmla="*/ 657 w 660"/>
                    <a:gd name="T11" fmla="*/ 2 h 35"/>
                    <a:gd name="T12" fmla="*/ 660 w 660"/>
                    <a:gd name="T13" fmla="*/ 2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0" h="35">
                      <a:moveTo>
                        <a:pt x="660" y="2"/>
                      </a:moveTo>
                      <a:cubicBezTo>
                        <a:pt x="657" y="35"/>
                        <a:pt x="657" y="35"/>
                        <a:pt x="657" y="35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2" y="0"/>
                        <a:pt x="648" y="0"/>
                        <a:pt x="657" y="2"/>
                      </a:cubicBezTo>
                      <a:lnTo>
                        <a:pt x="660" y="2"/>
                      </a:lnTo>
                      <a:close/>
                    </a:path>
                  </a:pathLst>
                </a:custGeom>
                <a:solidFill>
                  <a:srgbClr val="CC63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4" name="íş1îḍê"/>
                <p:cNvSpPr/>
                <p:nvPr/>
              </p:nvSpPr>
              <p:spPr bwMode="auto">
                <a:xfrm>
                  <a:off x="3253" y="1426"/>
                  <a:ext cx="1349" cy="150"/>
                </a:xfrm>
                <a:custGeom>
                  <a:avLst/>
                  <a:gdLst>
                    <a:gd name="T0" fmla="*/ 711 w 753"/>
                    <a:gd name="T1" fmla="*/ 84 h 84"/>
                    <a:gd name="T2" fmla="*/ 42 w 753"/>
                    <a:gd name="T3" fmla="*/ 84 h 84"/>
                    <a:gd name="T4" fmla="*/ 0 w 753"/>
                    <a:gd name="T5" fmla="*/ 42 h 84"/>
                    <a:gd name="T6" fmla="*/ 42 w 753"/>
                    <a:gd name="T7" fmla="*/ 0 h 84"/>
                    <a:gd name="T8" fmla="*/ 711 w 753"/>
                    <a:gd name="T9" fmla="*/ 0 h 84"/>
                    <a:gd name="T10" fmla="*/ 753 w 753"/>
                    <a:gd name="T11" fmla="*/ 42 h 84"/>
                    <a:gd name="T12" fmla="*/ 711 w 753"/>
                    <a:gd name="T13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53" h="84">
                      <a:moveTo>
                        <a:pt x="711" y="84"/>
                      </a:moveTo>
                      <a:cubicBezTo>
                        <a:pt x="42" y="84"/>
                        <a:pt x="42" y="84"/>
                        <a:pt x="42" y="84"/>
                      </a:cubicBezTo>
                      <a:cubicBezTo>
                        <a:pt x="19" y="84"/>
                        <a:pt x="0" y="66"/>
                        <a:pt x="0" y="42"/>
                      </a:cubicBezTo>
                      <a:cubicBezTo>
                        <a:pt x="0" y="19"/>
                        <a:pt x="19" y="0"/>
                        <a:pt x="42" y="0"/>
                      </a:cubicBezTo>
                      <a:cubicBezTo>
                        <a:pt x="711" y="0"/>
                        <a:pt x="711" y="0"/>
                        <a:pt x="711" y="0"/>
                      </a:cubicBezTo>
                      <a:cubicBezTo>
                        <a:pt x="734" y="0"/>
                        <a:pt x="753" y="19"/>
                        <a:pt x="753" y="42"/>
                      </a:cubicBezTo>
                      <a:cubicBezTo>
                        <a:pt x="753" y="66"/>
                        <a:pt x="734" y="84"/>
                        <a:pt x="711" y="84"/>
                      </a:cubicBezTo>
                      <a:close/>
                    </a:path>
                  </a:pathLst>
                </a:custGeom>
                <a:solidFill>
                  <a:srgbClr val="FFC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5" name="ïśļíḋê"/>
                <p:cNvSpPr/>
                <p:nvPr/>
              </p:nvSpPr>
              <p:spPr bwMode="auto">
                <a:xfrm>
                  <a:off x="3323" y="1461"/>
                  <a:ext cx="95" cy="58"/>
                </a:xfrm>
                <a:custGeom>
                  <a:avLst/>
                  <a:gdLst>
                    <a:gd name="T0" fmla="*/ 37 w 53"/>
                    <a:gd name="T1" fmla="*/ 32 h 32"/>
                    <a:gd name="T2" fmla="*/ 16 w 53"/>
                    <a:gd name="T3" fmla="*/ 32 h 32"/>
                    <a:gd name="T4" fmla="*/ 0 w 53"/>
                    <a:gd name="T5" fmla="*/ 16 h 32"/>
                    <a:gd name="T6" fmla="*/ 16 w 53"/>
                    <a:gd name="T7" fmla="*/ 0 h 32"/>
                    <a:gd name="T8" fmla="*/ 37 w 53"/>
                    <a:gd name="T9" fmla="*/ 0 h 32"/>
                    <a:gd name="T10" fmla="*/ 53 w 53"/>
                    <a:gd name="T11" fmla="*/ 16 h 32"/>
                    <a:gd name="T12" fmla="*/ 37 w 53"/>
                    <a:gd name="T13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32">
                      <a:moveTo>
                        <a:pt x="37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7" y="32"/>
                        <a:pt x="0" y="25"/>
                        <a:pt x="0" y="16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46" y="0"/>
                        <a:pt x="53" y="7"/>
                        <a:pt x="53" y="16"/>
                      </a:cubicBezTo>
                      <a:cubicBezTo>
                        <a:pt x="53" y="25"/>
                        <a:pt x="46" y="32"/>
                        <a:pt x="37" y="32"/>
                      </a:cubicBezTo>
                      <a:close/>
                    </a:path>
                  </a:pathLst>
                </a:custGeom>
                <a:solidFill>
                  <a:srgbClr val="FFF2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6" name="iṡḻíḋé"/>
                <p:cNvSpPr/>
                <p:nvPr/>
              </p:nvSpPr>
              <p:spPr bwMode="auto">
                <a:xfrm>
                  <a:off x="3452" y="1461"/>
                  <a:ext cx="251" cy="58"/>
                </a:xfrm>
                <a:custGeom>
                  <a:avLst/>
                  <a:gdLst>
                    <a:gd name="T0" fmla="*/ 125 w 140"/>
                    <a:gd name="T1" fmla="*/ 32 h 32"/>
                    <a:gd name="T2" fmla="*/ 15 w 140"/>
                    <a:gd name="T3" fmla="*/ 32 h 32"/>
                    <a:gd name="T4" fmla="*/ 0 w 140"/>
                    <a:gd name="T5" fmla="*/ 16 h 32"/>
                    <a:gd name="T6" fmla="*/ 15 w 140"/>
                    <a:gd name="T7" fmla="*/ 0 h 32"/>
                    <a:gd name="T8" fmla="*/ 125 w 140"/>
                    <a:gd name="T9" fmla="*/ 0 h 32"/>
                    <a:gd name="T10" fmla="*/ 140 w 140"/>
                    <a:gd name="T11" fmla="*/ 16 h 32"/>
                    <a:gd name="T12" fmla="*/ 125 w 140"/>
                    <a:gd name="T13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0" h="32">
                      <a:moveTo>
                        <a:pt x="125" y="32"/>
                      </a:moveTo>
                      <a:cubicBezTo>
                        <a:pt x="15" y="32"/>
                        <a:pt x="15" y="32"/>
                        <a:pt x="15" y="32"/>
                      </a:cubicBezTo>
                      <a:cubicBezTo>
                        <a:pt x="7" y="32"/>
                        <a:pt x="0" y="25"/>
                        <a:pt x="0" y="16"/>
                      </a:cubicBezTo>
                      <a:cubicBezTo>
                        <a:pt x="0" y="7"/>
                        <a:pt x="7" y="0"/>
                        <a:pt x="15" y="0"/>
                      </a:cubicBezTo>
                      <a:cubicBezTo>
                        <a:pt x="125" y="0"/>
                        <a:pt x="125" y="0"/>
                        <a:pt x="125" y="0"/>
                      </a:cubicBezTo>
                      <a:cubicBezTo>
                        <a:pt x="133" y="0"/>
                        <a:pt x="140" y="7"/>
                        <a:pt x="140" y="16"/>
                      </a:cubicBezTo>
                      <a:cubicBezTo>
                        <a:pt x="140" y="25"/>
                        <a:pt x="133" y="32"/>
                        <a:pt x="125" y="32"/>
                      </a:cubicBezTo>
                      <a:close/>
                    </a:path>
                  </a:pathLst>
                </a:custGeom>
                <a:solidFill>
                  <a:srgbClr val="FFF2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7" name="íṡḻidê"/>
                <p:cNvSpPr/>
                <p:nvPr/>
              </p:nvSpPr>
              <p:spPr bwMode="auto">
                <a:xfrm>
                  <a:off x="3223" y="2935"/>
                  <a:ext cx="1408" cy="698"/>
                </a:xfrm>
                <a:custGeom>
                  <a:avLst/>
                  <a:gdLst>
                    <a:gd name="T0" fmla="*/ 713 w 786"/>
                    <a:gd name="T1" fmla="*/ 296 h 390"/>
                    <a:gd name="T2" fmla="*/ 713 w 786"/>
                    <a:gd name="T3" fmla="*/ 72 h 390"/>
                    <a:gd name="T4" fmla="*/ 642 w 786"/>
                    <a:gd name="T5" fmla="*/ 0 h 390"/>
                    <a:gd name="T6" fmla="*/ 144 w 786"/>
                    <a:gd name="T7" fmla="*/ 0 h 390"/>
                    <a:gd name="T8" fmla="*/ 72 w 786"/>
                    <a:gd name="T9" fmla="*/ 72 h 390"/>
                    <a:gd name="T10" fmla="*/ 72 w 786"/>
                    <a:gd name="T11" fmla="*/ 296 h 390"/>
                    <a:gd name="T12" fmla="*/ 69 w 786"/>
                    <a:gd name="T13" fmla="*/ 296 h 390"/>
                    <a:gd name="T14" fmla="*/ 0 w 786"/>
                    <a:gd name="T15" fmla="*/ 365 h 390"/>
                    <a:gd name="T16" fmla="*/ 0 w 786"/>
                    <a:gd name="T17" fmla="*/ 390 h 390"/>
                    <a:gd name="T18" fmla="*/ 786 w 786"/>
                    <a:gd name="T19" fmla="*/ 390 h 390"/>
                    <a:gd name="T20" fmla="*/ 786 w 786"/>
                    <a:gd name="T21" fmla="*/ 365 h 390"/>
                    <a:gd name="T22" fmla="*/ 716 w 786"/>
                    <a:gd name="T23" fmla="*/ 296 h 390"/>
                    <a:gd name="T24" fmla="*/ 713 w 786"/>
                    <a:gd name="T25" fmla="*/ 296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86" h="390">
                      <a:moveTo>
                        <a:pt x="713" y="296"/>
                      </a:moveTo>
                      <a:cubicBezTo>
                        <a:pt x="713" y="72"/>
                        <a:pt x="713" y="72"/>
                        <a:pt x="713" y="72"/>
                      </a:cubicBezTo>
                      <a:cubicBezTo>
                        <a:pt x="713" y="32"/>
                        <a:pt x="681" y="0"/>
                        <a:pt x="642" y="0"/>
                      </a:cubicBezTo>
                      <a:cubicBezTo>
                        <a:pt x="144" y="0"/>
                        <a:pt x="144" y="0"/>
                        <a:pt x="144" y="0"/>
                      </a:cubicBezTo>
                      <a:cubicBezTo>
                        <a:pt x="104" y="0"/>
                        <a:pt x="72" y="32"/>
                        <a:pt x="72" y="72"/>
                      </a:cubicBezTo>
                      <a:cubicBezTo>
                        <a:pt x="72" y="296"/>
                        <a:pt x="72" y="296"/>
                        <a:pt x="72" y="296"/>
                      </a:cubicBezTo>
                      <a:cubicBezTo>
                        <a:pt x="69" y="296"/>
                        <a:pt x="69" y="296"/>
                        <a:pt x="69" y="296"/>
                      </a:cubicBezTo>
                      <a:cubicBezTo>
                        <a:pt x="31" y="296"/>
                        <a:pt x="0" y="327"/>
                        <a:pt x="0" y="365"/>
                      </a:cubicBezTo>
                      <a:cubicBezTo>
                        <a:pt x="0" y="390"/>
                        <a:pt x="0" y="390"/>
                        <a:pt x="0" y="390"/>
                      </a:cubicBezTo>
                      <a:cubicBezTo>
                        <a:pt x="786" y="390"/>
                        <a:pt x="786" y="390"/>
                        <a:pt x="786" y="390"/>
                      </a:cubicBezTo>
                      <a:cubicBezTo>
                        <a:pt x="786" y="365"/>
                        <a:pt x="786" y="365"/>
                        <a:pt x="786" y="365"/>
                      </a:cubicBezTo>
                      <a:cubicBezTo>
                        <a:pt x="786" y="327"/>
                        <a:pt x="755" y="296"/>
                        <a:pt x="716" y="296"/>
                      </a:cubicBezTo>
                      <a:lnTo>
                        <a:pt x="713" y="296"/>
                      </a:lnTo>
                      <a:close/>
                    </a:path>
                  </a:pathLst>
                </a:custGeom>
                <a:solidFill>
                  <a:srgbClr val="7D7C9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8" name="ïšliďè"/>
                <p:cNvSpPr/>
                <p:nvPr/>
              </p:nvSpPr>
              <p:spPr bwMode="auto">
                <a:xfrm>
                  <a:off x="3927" y="2935"/>
                  <a:ext cx="704" cy="698"/>
                </a:xfrm>
                <a:custGeom>
                  <a:avLst/>
                  <a:gdLst>
                    <a:gd name="T0" fmla="*/ 249 w 393"/>
                    <a:gd name="T1" fmla="*/ 0 h 390"/>
                    <a:gd name="T2" fmla="*/ 0 w 393"/>
                    <a:gd name="T3" fmla="*/ 0 h 390"/>
                    <a:gd name="T4" fmla="*/ 0 w 393"/>
                    <a:gd name="T5" fmla="*/ 390 h 390"/>
                    <a:gd name="T6" fmla="*/ 393 w 393"/>
                    <a:gd name="T7" fmla="*/ 390 h 390"/>
                    <a:gd name="T8" fmla="*/ 393 w 393"/>
                    <a:gd name="T9" fmla="*/ 365 h 390"/>
                    <a:gd name="T10" fmla="*/ 323 w 393"/>
                    <a:gd name="T11" fmla="*/ 296 h 390"/>
                    <a:gd name="T12" fmla="*/ 320 w 393"/>
                    <a:gd name="T13" fmla="*/ 296 h 390"/>
                    <a:gd name="T14" fmla="*/ 320 w 393"/>
                    <a:gd name="T15" fmla="*/ 72 h 390"/>
                    <a:gd name="T16" fmla="*/ 249 w 393"/>
                    <a:gd name="T17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93" h="390">
                      <a:moveTo>
                        <a:pt x="24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90"/>
                        <a:pt x="0" y="390"/>
                        <a:pt x="0" y="390"/>
                      </a:cubicBezTo>
                      <a:cubicBezTo>
                        <a:pt x="393" y="390"/>
                        <a:pt x="393" y="390"/>
                        <a:pt x="393" y="390"/>
                      </a:cubicBezTo>
                      <a:cubicBezTo>
                        <a:pt x="393" y="365"/>
                        <a:pt x="393" y="365"/>
                        <a:pt x="393" y="365"/>
                      </a:cubicBezTo>
                      <a:cubicBezTo>
                        <a:pt x="393" y="327"/>
                        <a:pt x="362" y="296"/>
                        <a:pt x="323" y="296"/>
                      </a:cubicBezTo>
                      <a:cubicBezTo>
                        <a:pt x="320" y="296"/>
                        <a:pt x="320" y="296"/>
                        <a:pt x="320" y="296"/>
                      </a:cubicBezTo>
                      <a:cubicBezTo>
                        <a:pt x="320" y="72"/>
                        <a:pt x="320" y="72"/>
                        <a:pt x="320" y="72"/>
                      </a:cubicBezTo>
                      <a:cubicBezTo>
                        <a:pt x="320" y="32"/>
                        <a:pt x="288" y="0"/>
                        <a:pt x="249" y="0"/>
                      </a:cubicBezTo>
                      <a:close/>
                    </a:path>
                  </a:pathLst>
                </a:custGeom>
                <a:solidFill>
                  <a:srgbClr val="5E5E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9" name="îṣḻíďê"/>
                <p:cNvSpPr/>
                <p:nvPr/>
              </p:nvSpPr>
              <p:spPr bwMode="auto">
                <a:xfrm>
                  <a:off x="3352" y="3386"/>
                  <a:ext cx="1148" cy="79"/>
                </a:xfrm>
                <a:prstGeom prst="rect">
                  <a:avLst/>
                </a:prstGeom>
                <a:solidFill>
                  <a:srgbClr val="5E5E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0" name="îšlïďê"/>
                <p:cNvSpPr/>
                <p:nvPr/>
              </p:nvSpPr>
              <p:spPr bwMode="auto">
                <a:xfrm>
                  <a:off x="3223" y="3633"/>
                  <a:ext cx="1408" cy="77"/>
                </a:xfrm>
                <a:prstGeom prst="rect">
                  <a:avLst/>
                </a:prstGeom>
                <a:solidFill>
                  <a:srgbClr val="3F3F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1" name="i$líďé"/>
                <p:cNvSpPr/>
                <p:nvPr/>
              </p:nvSpPr>
              <p:spPr bwMode="auto">
                <a:xfrm>
                  <a:off x="3622" y="3075"/>
                  <a:ext cx="608" cy="306"/>
                </a:xfrm>
                <a:custGeom>
                  <a:avLst/>
                  <a:gdLst>
                    <a:gd name="T0" fmla="*/ 318 w 339"/>
                    <a:gd name="T1" fmla="*/ 171 h 171"/>
                    <a:gd name="T2" fmla="*/ 22 w 339"/>
                    <a:gd name="T3" fmla="*/ 171 h 171"/>
                    <a:gd name="T4" fmla="*/ 0 w 339"/>
                    <a:gd name="T5" fmla="*/ 149 h 171"/>
                    <a:gd name="T6" fmla="*/ 0 w 339"/>
                    <a:gd name="T7" fmla="*/ 22 h 171"/>
                    <a:gd name="T8" fmla="*/ 22 w 339"/>
                    <a:gd name="T9" fmla="*/ 0 h 171"/>
                    <a:gd name="T10" fmla="*/ 318 w 339"/>
                    <a:gd name="T11" fmla="*/ 0 h 171"/>
                    <a:gd name="T12" fmla="*/ 339 w 339"/>
                    <a:gd name="T13" fmla="*/ 22 h 171"/>
                    <a:gd name="T14" fmla="*/ 339 w 339"/>
                    <a:gd name="T15" fmla="*/ 149 h 171"/>
                    <a:gd name="T16" fmla="*/ 318 w 339"/>
                    <a:gd name="T17" fmla="*/ 171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9" h="171">
                      <a:moveTo>
                        <a:pt x="318" y="171"/>
                      </a:moveTo>
                      <a:cubicBezTo>
                        <a:pt x="22" y="171"/>
                        <a:pt x="22" y="171"/>
                        <a:pt x="22" y="171"/>
                      </a:cubicBezTo>
                      <a:cubicBezTo>
                        <a:pt x="10" y="171"/>
                        <a:pt x="0" y="161"/>
                        <a:pt x="0" y="149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10"/>
                        <a:pt x="10" y="0"/>
                        <a:pt x="22" y="0"/>
                      </a:cubicBezTo>
                      <a:cubicBezTo>
                        <a:pt x="318" y="0"/>
                        <a:pt x="318" y="0"/>
                        <a:pt x="318" y="0"/>
                      </a:cubicBezTo>
                      <a:cubicBezTo>
                        <a:pt x="330" y="0"/>
                        <a:pt x="339" y="10"/>
                        <a:pt x="339" y="22"/>
                      </a:cubicBezTo>
                      <a:cubicBezTo>
                        <a:pt x="339" y="149"/>
                        <a:pt x="339" y="149"/>
                        <a:pt x="339" y="149"/>
                      </a:cubicBezTo>
                      <a:cubicBezTo>
                        <a:pt x="339" y="161"/>
                        <a:pt x="330" y="171"/>
                        <a:pt x="318" y="171"/>
                      </a:cubicBezTo>
                      <a:close/>
                    </a:path>
                  </a:pathLst>
                </a:custGeom>
                <a:solidFill>
                  <a:srgbClr val="96A6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2" name="íślîḑe"/>
                <p:cNvSpPr/>
                <p:nvPr/>
              </p:nvSpPr>
              <p:spPr bwMode="auto">
                <a:xfrm>
                  <a:off x="3622" y="3045"/>
                  <a:ext cx="608" cy="305"/>
                </a:xfrm>
                <a:custGeom>
                  <a:avLst/>
                  <a:gdLst>
                    <a:gd name="T0" fmla="*/ 318 w 339"/>
                    <a:gd name="T1" fmla="*/ 171 h 171"/>
                    <a:gd name="T2" fmla="*/ 22 w 339"/>
                    <a:gd name="T3" fmla="*/ 171 h 171"/>
                    <a:gd name="T4" fmla="*/ 0 w 339"/>
                    <a:gd name="T5" fmla="*/ 149 h 171"/>
                    <a:gd name="T6" fmla="*/ 0 w 339"/>
                    <a:gd name="T7" fmla="*/ 22 h 171"/>
                    <a:gd name="T8" fmla="*/ 22 w 339"/>
                    <a:gd name="T9" fmla="*/ 0 h 171"/>
                    <a:gd name="T10" fmla="*/ 318 w 339"/>
                    <a:gd name="T11" fmla="*/ 0 h 171"/>
                    <a:gd name="T12" fmla="*/ 339 w 339"/>
                    <a:gd name="T13" fmla="*/ 22 h 171"/>
                    <a:gd name="T14" fmla="*/ 339 w 339"/>
                    <a:gd name="T15" fmla="*/ 149 h 171"/>
                    <a:gd name="T16" fmla="*/ 318 w 339"/>
                    <a:gd name="T17" fmla="*/ 171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9" h="171">
                      <a:moveTo>
                        <a:pt x="318" y="171"/>
                      </a:moveTo>
                      <a:cubicBezTo>
                        <a:pt x="22" y="171"/>
                        <a:pt x="22" y="171"/>
                        <a:pt x="22" y="171"/>
                      </a:cubicBezTo>
                      <a:cubicBezTo>
                        <a:pt x="10" y="171"/>
                        <a:pt x="0" y="161"/>
                        <a:pt x="0" y="149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10"/>
                        <a:pt x="10" y="0"/>
                        <a:pt x="22" y="0"/>
                      </a:cubicBezTo>
                      <a:cubicBezTo>
                        <a:pt x="318" y="0"/>
                        <a:pt x="318" y="0"/>
                        <a:pt x="318" y="0"/>
                      </a:cubicBezTo>
                      <a:cubicBezTo>
                        <a:pt x="330" y="0"/>
                        <a:pt x="339" y="10"/>
                        <a:pt x="339" y="22"/>
                      </a:cubicBezTo>
                      <a:cubicBezTo>
                        <a:pt x="339" y="149"/>
                        <a:pt x="339" y="149"/>
                        <a:pt x="339" y="149"/>
                      </a:cubicBezTo>
                      <a:cubicBezTo>
                        <a:pt x="339" y="161"/>
                        <a:pt x="330" y="171"/>
                        <a:pt x="318" y="171"/>
                      </a:cubicBezTo>
                      <a:close/>
                    </a:path>
                  </a:pathLst>
                </a:custGeom>
                <a:solidFill>
                  <a:srgbClr val="BECA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3" name="îśḻíḓé"/>
                <p:cNvSpPr/>
                <p:nvPr/>
              </p:nvSpPr>
              <p:spPr bwMode="auto">
                <a:xfrm>
                  <a:off x="3862" y="3045"/>
                  <a:ext cx="359" cy="305"/>
                </a:xfrm>
                <a:custGeom>
                  <a:avLst/>
                  <a:gdLst>
                    <a:gd name="T0" fmla="*/ 200 w 200"/>
                    <a:gd name="T1" fmla="*/ 7 h 171"/>
                    <a:gd name="T2" fmla="*/ 184 w 200"/>
                    <a:gd name="T3" fmla="*/ 0 h 171"/>
                    <a:gd name="T4" fmla="*/ 171 w 200"/>
                    <a:gd name="T5" fmla="*/ 0 h 171"/>
                    <a:gd name="T6" fmla="*/ 0 w 200"/>
                    <a:gd name="T7" fmla="*/ 171 h 171"/>
                    <a:gd name="T8" fmla="*/ 36 w 200"/>
                    <a:gd name="T9" fmla="*/ 171 h 171"/>
                    <a:gd name="T10" fmla="*/ 200 w 200"/>
                    <a:gd name="T11" fmla="*/ 7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" h="171">
                      <a:moveTo>
                        <a:pt x="200" y="7"/>
                      </a:moveTo>
                      <a:cubicBezTo>
                        <a:pt x="196" y="3"/>
                        <a:pt x="190" y="0"/>
                        <a:pt x="184" y="0"/>
                      </a:cubicBezTo>
                      <a:cubicBezTo>
                        <a:pt x="171" y="0"/>
                        <a:pt x="171" y="0"/>
                        <a:pt x="171" y="0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36" y="171"/>
                        <a:pt x="36" y="171"/>
                        <a:pt x="36" y="171"/>
                      </a:cubicBezTo>
                      <a:lnTo>
                        <a:pt x="200" y="7"/>
                      </a:lnTo>
                      <a:close/>
                    </a:path>
                  </a:pathLst>
                </a:custGeom>
                <a:solidFill>
                  <a:srgbClr val="DA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4" name="îŝľiďé"/>
                <p:cNvSpPr/>
                <p:nvPr/>
              </p:nvSpPr>
              <p:spPr bwMode="auto">
                <a:xfrm>
                  <a:off x="3644" y="3045"/>
                  <a:ext cx="459" cy="305"/>
                </a:xfrm>
                <a:custGeom>
                  <a:avLst/>
                  <a:gdLst>
                    <a:gd name="T0" fmla="*/ 0 w 256"/>
                    <a:gd name="T1" fmla="*/ 168 h 171"/>
                    <a:gd name="T2" fmla="*/ 10 w 256"/>
                    <a:gd name="T3" fmla="*/ 171 h 171"/>
                    <a:gd name="T4" fmla="*/ 85 w 256"/>
                    <a:gd name="T5" fmla="*/ 171 h 171"/>
                    <a:gd name="T6" fmla="*/ 256 w 256"/>
                    <a:gd name="T7" fmla="*/ 0 h 171"/>
                    <a:gd name="T8" fmla="*/ 168 w 256"/>
                    <a:gd name="T9" fmla="*/ 0 h 171"/>
                    <a:gd name="T10" fmla="*/ 0 w 256"/>
                    <a:gd name="T11" fmla="*/ 168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6" h="171">
                      <a:moveTo>
                        <a:pt x="0" y="168"/>
                      </a:moveTo>
                      <a:cubicBezTo>
                        <a:pt x="3" y="170"/>
                        <a:pt x="7" y="171"/>
                        <a:pt x="10" y="171"/>
                      </a:cubicBezTo>
                      <a:cubicBezTo>
                        <a:pt x="85" y="171"/>
                        <a:pt x="85" y="171"/>
                        <a:pt x="85" y="171"/>
                      </a:cubicBezTo>
                      <a:cubicBezTo>
                        <a:pt x="256" y="0"/>
                        <a:pt x="256" y="0"/>
                        <a:pt x="256" y="0"/>
                      </a:cubicBezTo>
                      <a:cubicBezTo>
                        <a:pt x="168" y="0"/>
                        <a:pt x="168" y="0"/>
                        <a:pt x="168" y="0"/>
                      </a:cubicBez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DA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5" name="ïṧļiḓè"/>
                <p:cNvSpPr/>
                <p:nvPr/>
              </p:nvSpPr>
              <p:spPr bwMode="auto">
                <a:xfrm>
                  <a:off x="3715" y="3102"/>
                  <a:ext cx="423" cy="37"/>
                </a:xfrm>
                <a:custGeom>
                  <a:avLst/>
                  <a:gdLst>
                    <a:gd name="T0" fmla="*/ 14 w 236"/>
                    <a:gd name="T1" fmla="*/ 21 h 21"/>
                    <a:gd name="T2" fmla="*/ 222 w 236"/>
                    <a:gd name="T3" fmla="*/ 21 h 21"/>
                    <a:gd name="T4" fmla="*/ 222 w 236"/>
                    <a:gd name="T5" fmla="*/ 0 h 21"/>
                    <a:gd name="T6" fmla="*/ 14 w 236"/>
                    <a:gd name="T7" fmla="*/ 0 h 21"/>
                    <a:gd name="T8" fmla="*/ 14 w 236"/>
                    <a:gd name="T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6" h="21">
                      <a:moveTo>
                        <a:pt x="14" y="21"/>
                      </a:moveTo>
                      <a:cubicBezTo>
                        <a:pt x="83" y="21"/>
                        <a:pt x="153" y="21"/>
                        <a:pt x="222" y="21"/>
                      </a:cubicBezTo>
                      <a:cubicBezTo>
                        <a:pt x="236" y="21"/>
                        <a:pt x="236" y="0"/>
                        <a:pt x="222" y="0"/>
                      </a:cubicBezTo>
                      <a:cubicBezTo>
                        <a:pt x="153" y="0"/>
                        <a:pt x="83" y="0"/>
                        <a:pt x="14" y="0"/>
                      </a:cubicBezTo>
                      <a:cubicBezTo>
                        <a:pt x="0" y="0"/>
                        <a:pt x="0" y="21"/>
                        <a:pt x="14" y="21"/>
                      </a:cubicBezTo>
                      <a:close/>
                    </a:path>
                  </a:pathLst>
                </a:custGeom>
                <a:solidFill>
                  <a:srgbClr val="7D8D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6" name="íṥļidê"/>
                <p:cNvSpPr/>
                <p:nvPr/>
              </p:nvSpPr>
              <p:spPr bwMode="auto">
                <a:xfrm>
                  <a:off x="3782" y="3164"/>
                  <a:ext cx="290" cy="38"/>
                </a:xfrm>
                <a:custGeom>
                  <a:avLst/>
                  <a:gdLst>
                    <a:gd name="T0" fmla="*/ 13 w 162"/>
                    <a:gd name="T1" fmla="*/ 21 h 21"/>
                    <a:gd name="T2" fmla="*/ 148 w 162"/>
                    <a:gd name="T3" fmla="*/ 21 h 21"/>
                    <a:gd name="T4" fmla="*/ 148 w 162"/>
                    <a:gd name="T5" fmla="*/ 0 h 21"/>
                    <a:gd name="T6" fmla="*/ 13 w 162"/>
                    <a:gd name="T7" fmla="*/ 0 h 21"/>
                    <a:gd name="T8" fmla="*/ 13 w 162"/>
                    <a:gd name="T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2" h="21">
                      <a:moveTo>
                        <a:pt x="13" y="21"/>
                      </a:moveTo>
                      <a:cubicBezTo>
                        <a:pt x="58" y="21"/>
                        <a:pt x="103" y="21"/>
                        <a:pt x="148" y="21"/>
                      </a:cubicBezTo>
                      <a:cubicBezTo>
                        <a:pt x="162" y="21"/>
                        <a:pt x="162" y="0"/>
                        <a:pt x="148" y="0"/>
                      </a:cubicBezTo>
                      <a:cubicBezTo>
                        <a:pt x="103" y="0"/>
                        <a:pt x="58" y="0"/>
                        <a:pt x="13" y="0"/>
                      </a:cubicBezTo>
                      <a:cubicBezTo>
                        <a:pt x="0" y="0"/>
                        <a:pt x="0" y="21"/>
                        <a:pt x="13" y="21"/>
                      </a:cubicBezTo>
                      <a:close/>
                    </a:path>
                  </a:pathLst>
                </a:custGeom>
                <a:solidFill>
                  <a:srgbClr val="7D8D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7" name="îśḻîḓé"/>
                <p:cNvSpPr/>
                <p:nvPr/>
              </p:nvSpPr>
              <p:spPr bwMode="auto">
                <a:xfrm>
                  <a:off x="3715" y="3254"/>
                  <a:ext cx="423" cy="39"/>
                </a:xfrm>
                <a:custGeom>
                  <a:avLst/>
                  <a:gdLst>
                    <a:gd name="T0" fmla="*/ 14 w 236"/>
                    <a:gd name="T1" fmla="*/ 22 h 22"/>
                    <a:gd name="T2" fmla="*/ 222 w 236"/>
                    <a:gd name="T3" fmla="*/ 22 h 22"/>
                    <a:gd name="T4" fmla="*/ 222 w 236"/>
                    <a:gd name="T5" fmla="*/ 0 h 22"/>
                    <a:gd name="T6" fmla="*/ 14 w 236"/>
                    <a:gd name="T7" fmla="*/ 0 h 22"/>
                    <a:gd name="T8" fmla="*/ 14 w 236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6" h="22">
                      <a:moveTo>
                        <a:pt x="14" y="22"/>
                      </a:moveTo>
                      <a:cubicBezTo>
                        <a:pt x="83" y="22"/>
                        <a:pt x="153" y="22"/>
                        <a:pt x="222" y="22"/>
                      </a:cubicBezTo>
                      <a:cubicBezTo>
                        <a:pt x="236" y="22"/>
                        <a:pt x="236" y="0"/>
                        <a:pt x="222" y="0"/>
                      </a:cubicBezTo>
                      <a:cubicBezTo>
                        <a:pt x="153" y="0"/>
                        <a:pt x="83" y="0"/>
                        <a:pt x="14" y="0"/>
                      </a:cubicBezTo>
                      <a:cubicBezTo>
                        <a:pt x="0" y="0"/>
                        <a:pt x="0" y="22"/>
                        <a:pt x="14" y="22"/>
                      </a:cubicBezTo>
                      <a:close/>
                    </a:path>
                  </a:pathLst>
                </a:custGeom>
                <a:solidFill>
                  <a:srgbClr val="7D8D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8" name="iş1ïḓé"/>
                <p:cNvSpPr/>
                <p:nvPr/>
              </p:nvSpPr>
              <p:spPr bwMode="auto">
                <a:xfrm>
                  <a:off x="2065" y="3914"/>
                  <a:ext cx="144" cy="70"/>
                </a:xfrm>
                <a:custGeom>
                  <a:avLst/>
                  <a:gdLst>
                    <a:gd name="T0" fmla="*/ 80 w 80"/>
                    <a:gd name="T1" fmla="*/ 39 h 39"/>
                    <a:gd name="T2" fmla="*/ 80 w 80"/>
                    <a:gd name="T3" fmla="*/ 37 h 39"/>
                    <a:gd name="T4" fmla="*/ 44 w 80"/>
                    <a:gd name="T5" fmla="*/ 0 h 39"/>
                    <a:gd name="T6" fmla="*/ 36 w 80"/>
                    <a:gd name="T7" fmla="*/ 0 h 39"/>
                    <a:gd name="T8" fmla="*/ 0 w 80"/>
                    <a:gd name="T9" fmla="*/ 37 h 39"/>
                    <a:gd name="T10" fmla="*/ 0 w 80"/>
                    <a:gd name="T11" fmla="*/ 39 h 39"/>
                    <a:gd name="T12" fmla="*/ 80 w 80"/>
                    <a:gd name="T13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" h="39">
                      <a:moveTo>
                        <a:pt x="80" y="39"/>
                      </a:moveTo>
                      <a:cubicBezTo>
                        <a:pt x="80" y="37"/>
                        <a:pt x="80" y="37"/>
                        <a:pt x="80" y="37"/>
                      </a:cubicBezTo>
                      <a:cubicBezTo>
                        <a:pt x="80" y="16"/>
                        <a:pt x="64" y="0"/>
                        <a:pt x="44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6"/>
                        <a:pt x="0" y="37"/>
                      </a:cubicBezTo>
                      <a:cubicBezTo>
                        <a:pt x="0" y="39"/>
                        <a:pt x="0" y="39"/>
                        <a:pt x="0" y="39"/>
                      </a:cubicBezTo>
                      <a:lnTo>
                        <a:pt x="80" y="39"/>
                      </a:lnTo>
                      <a:close/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9" name="iṩ1îḍe"/>
                <p:cNvSpPr/>
                <p:nvPr/>
              </p:nvSpPr>
              <p:spPr bwMode="auto">
                <a:xfrm>
                  <a:off x="2250" y="3914"/>
                  <a:ext cx="145" cy="70"/>
                </a:xfrm>
                <a:custGeom>
                  <a:avLst/>
                  <a:gdLst>
                    <a:gd name="T0" fmla="*/ 81 w 81"/>
                    <a:gd name="T1" fmla="*/ 39 h 39"/>
                    <a:gd name="T2" fmla="*/ 81 w 81"/>
                    <a:gd name="T3" fmla="*/ 37 h 39"/>
                    <a:gd name="T4" fmla="*/ 45 w 81"/>
                    <a:gd name="T5" fmla="*/ 0 h 39"/>
                    <a:gd name="T6" fmla="*/ 37 w 81"/>
                    <a:gd name="T7" fmla="*/ 0 h 39"/>
                    <a:gd name="T8" fmla="*/ 0 w 81"/>
                    <a:gd name="T9" fmla="*/ 37 h 39"/>
                    <a:gd name="T10" fmla="*/ 0 w 81"/>
                    <a:gd name="T11" fmla="*/ 39 h 39"/>
                    <a:gd name="T12" fmla="*/ 81 w 81"/>
                    <a:gd name="T13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" h="39">
                      <a:moveTo>
                        <a:pt x="81" y="39"/>
                      </a:moveTo>
                      <a:cubicBezTo>
                        <a:pt x="81" y="37"/>
                        <a:pt x="81" y="37"/>
                        <a:pt x="81" y="37"/>
                      </a:cubicBezTo>
                      <a:cubicBezTo>
                        <a:pt x="81" y="16"/>
                        <a:pt x="65" y="0"/>
                        <a:pt x="45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7" y="0"/>
                        <a:pt x="0" y="16"/>
                        <a:pt x="0" y="37"/>
                      </a:cubicBezTo>
                      <a:cubicBezTo>
                        <a:pt x="0" y="39"/>
                        <a:pt x="0" y="39"/>
                        <a:pt x="0" y="39"/>
                      </a:cubicBezTo>
                      <a:lnTo>
                        <a:pt x="81" y="39"/>
                      </a:lnTo>
                      <a:close/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0" name="îšlîḑe"/>
                <p:cNvSpPr/>
                <p:nvPr/>
              </p:nvSpPr>
              <p:spPr bwMode="auto">
                <a:xfrm>
                  <a:off x="2203" y="3901"/>
                  <a:ext cx="174" cy="101"/>
                </a:xfrm>
                <a:custGeom>
                  <a:avLst/>
                  <a:gdLst>
                    <a:gd name="T0" fmla="*/ 97 w 97"/>
                    <a:gd name="T1" fmla="*/ 44 h 56"/>
                    <a:gd name="T2" fmla="*/ 72 w 97"/>
                    <a:gd name="T3" fmla="*/ 18 h 56"/>
                    <a:gd name="T4" fmla="*/ 66 w 97"/>
                    <a:gd name="T5" fmla="*/ 18 h 56"/>
                    <a:gd name="T6" fmla="*/ 62 w 97"/>
                    <a:gd name="T7" fmla="*/ 18 h 56"/>
                    <a:gd name="T8" fmla="*/ 61 w 97"/>
                    <a:gd name="T9" fmla="*/ 10 h 56"/>
                    <a:gd name="T10" fmla="*/ 51 w 97"/>
                    <a:gd name="T11" fmla="*/ 0 h 56"/>
                    <a:gd name="T12" fmla="*/ 10 w 97"/>
                    <a:gd name="T13" fmla="*/ 0 h 56"/>
                    <a:gd name="T14" fmla="*/ 0 w 97"/>
                    <a:gd name="T15" fmla="*/ 10 h 56"/>
                    <a:gd name="T16" fmla="*/ 1 w 97"/>
                    <a:gd name="T17" fmla="*/ 45 h 56"/>
                    <a:gd name="T18" fmla="*/ 11 w 97"/>
                    <a:gd name="T19" fmla="*/ 56 h 56"/>
                    <a:gd name="T20" fmla="*/ 53 w 97"/>
                    <a:gd name="T21" fmla="*/ 56 h 56"/>
                    <a:gd name="T22" fmla="*/ 63 w 97"/>
                    <a:gd name="T23" fmla="*/ 46 h 56"/>
                    <a:gd name="T24" fmla="*/ 97 w 97"/>
                    <a:gd name="T25" fmla="*/ 46 h 56"/>
                    <a:gd name="T26" fmla="*/ 97 w 97"/>
                    <a:gd name="T27" fmla="*/ 4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7" h="56">
                      <a:moveTo>
                        <a:pt x="97" y="44"/>
                      </a:moveTo>
                      <a:cubicBezTo>
                        <a:pt x="97" y="29"/>
                        <a:pt x="86" y="18"/>
                        <a:pt x="72" y="18"/>
                      </a:cubicBezTo>
                      <a:cubicBezTo>
                        <a:pt x="66" y="18"/>
                        <a:pt x="66" y="18"/>
                        <a:pt x="66" y="18"/>
                      </a:cubicBezTo>
                      <a:cubicBezTo>
                        <a:pt x="64" y="18"/>
                        <a:pt x="63" y="18"/>
                        <a:pt x="62" y="18"/>
                      </a:cubicBezTo>
                      <a:cubicBezTo>
                        <a:pt x="61" y="10"/>
                        <a:pt x="61" y="10"/>
                        <a:pt x="61" y="10"/>
                      </a:cubicBezTo>
                      <a:cubicBezTo>
                        <a:pt x="61" y="4"/>
                        <a:pt x="57" y="0"/>
                        <a:pt x="51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1" y="4"/>
                        <a:pt x="0" y="10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1" y="51"/>
                        <a:pt x="6" y="56"/>
                        <a:pt x="11" y="56"/>
                      </a:cubicBezTo>
                      <a:cubicBezTo>
                        <a:pt x="53" y="56"/>
                        <a:pt x="53" y="56"/>
                        <a:pt x="53" y="56"/>
                      </a:cubicBezTo>
                      <a:cubicBezTo>
                        <a:pt x="58" y="56"/>
                        <a:pt x="63" y="51"/>
                        <a:pt x="63" y="46"/>
                      </a:cubicBezTo>
                      <a:cubicBezTo>
                        <a:pt x="97" y="46"/>
                        <a:pt x="97" y="46"/>
                        <a:pt x="97" y="46"/>
                      </a:cubicBezTo>
                      <a:lnTo>
                        <a:pt x="97" y="44"/>
                      </a:lnTo>
                      <a:close/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1" name="iṡļïḋe"/>
                <p:cNvSpPr/>
                <p:nvPr/>
              </p:nvSpPr>
              <p:spPr bwMode="auto">
                <a:xfrm>
                  <a:off x="2019" y="3901"/>
                  <a:ext cx="173" cy="101"/>
                </a:xfrm>
                <a:custGeom>
                  <a:avLst/>
                  <a:gdLst>
                    <a:gd name="T0" fmla="*/ 97 w 97"/>
                    <a:gd name="T1" fmla="*/ 44 h 56"/>
                    <a:gd name="T2" fmla="*/ 72 w 97"/>
                    <a:gd name="T3" fmla="*/ 18 h 56"/>
                    <a:gd name="T4" fmla="*/ 66 w 97"/>
                    <a:gd name="T5" fmla="*/ 18 h 56"/>
                    <a:gd name="T6" fmla="*/ 61 w 97"/>
                    <a:gd name="T7" fmla="*/ 18 h 56"/>
                    <a:gd name="T8" fmla="*/ 61 w 97"/>
                    <a:gd name="T9" fmla="*/ 10 h 56"/>
                    <a:gd name="T10" fmla="*/ 51 w 97"/>
                    <a:gd name="T11" fmla="*/ 0 h 56"/>
                    <a:gd name="T12" fmla="*/ 10 w 97"/>
                    <a:gd name="T13" fmla="*/ 0 h 56"/>
                    <a:gd name="T14" fmla="*/ 0 w 97"/>
                    <a:gd name="T15" fmla="*/ 10 h 56"/>
                    <a:gd name="T16" fmla="*/ 1 w 97"/>
                    <a:gd name="T17" fmla="*/ 45 h 56"/>
                    <a:gd name="T18" fmla="*/ 11 w 97"/>
                    <a:gd name="T19" fmla="*/ 56 h 56"/>
                    <a:gd name="T20" fmla="*/ 52 w 97"/>
                    <a:gd name="T21" fmla="*/ 56 h 56"/>
                    <a:gd name="T22" fmla="*/ 62 w 97"/>
                    <a:gd name="T23" fmla="*/ 46 h 56"/>
                    <a:gd name="T24" fmla="*/ 97 w 97"/>
                    <a:gd name="T25" fmla="*/ 46 h 56"/>
                    <a:gd name="T26" fmla="*/ 97 w 97"/>
                    <a:gd name="T27" fmla="*/ 4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7" h="56">
                      <a:moveTo>
                        <a:pt x="97" y="44"/>
                      </a:moveTo>
                      <a:cubicBezTo>
                        <a:pt x="97" y="29"/>
                        <a:pt x="86" y="18"/>
                        <a:pt x="72" y="18"/>
                      </a:cubicBezTo>
                      <a:cubicBezTo>
                        <a:pt x="66" y="18"/>
                        <a:pt x="66" y="18"/>
                        <a:pt x="66" y="18"/>
                      </a:cubicBezTo>
                      <a:cubicBezTo>
                        <a:pt x="64" y="18"/>
                        <a:pt x="63" y="18"/>
                        <a:pt x="61" y="18"/>
                      </a:cubicBezTo>
                      <a:cubicBezTo>
                        <a:pt x="61" y="10"/>
                        <a:pt x="61" y="10"/>
                        <a:pt x="61" y="10"/>
                      </a:cubicBezTo>
                      <a:cubicBezTo>
                        <a:pt x="61" y="4"/>
                        <a:pt x="56" y="0"/>
                        <a:pt x="51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1" y="51"/>
                        <a:pt x="5" y="56"/>
                        <a:pt x="11" y="56"/>
                      </a:cubicBezTo>
                      <a:cubicBezTo>
                        <a:pt x="52" y="56"/>
                        <a:pt x="52" y="56"/>
                        <a:pt x="52" y="56"/>
                      </a:cubicBezTo>
                      <a:cubicBezTo>
                        <a:pt x="58" y="56"/>
                        <a:pt x="63" y="51"/>
                        <a:pt x="62" y="46"/>
                      </a:cubicBezTo>
                      <a:cubicBezTo>
                        <a:pt x="97" y="46"/>
                        <a:pt x="97" y="46"/>
                        <a:pt x="97" y="46"/>
                      </a:cubicBezTo>
                      <a:lnTo>
                        <a:pt x="97" y="44"/>
                      </a:lnTo>
                      <a:close/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2" name="îṣlïḓè"/>
                <p:cNvSpPr/>
                <p:nvPr/>
              </p:nvSpPr>
              <p:spPr bwMode="auto">
                <a:xfrm>
                  <a:off x="2203" y="3984"/>
                  <a:ext cx="192" cy="18"/>
                </a:xfrm>
                <a:custGeom>
                  <a:avLst/>
                  <a:gdLst>
                    <a:gd name="T0" fmla="*/ 2 w 107"/>
                    <a:gd name="T1" fmla="*/ 10 h 10"/>
                    <a:gd name="T2" fmla="*/ 105 w 107"/>
                    <a:gd name="T3" fmla="*/ 10 h 10"/>
                    <a:gd name="T4" fmla="*/ 107 w 107"/>
                    <a:gd name="T5" fmla="*/ 8 h 10"/>
                    <a:gd name="T6" fmla="*/ 107 w 107"/>
                    <a:gd name="T7" fmla="*/ 2 h 10"/>
                    <a:gd name="T8" fmla="*/ 105 w 107"/>
                    <a:gd name="T9" fmla="*/ 0 h 10"/>
                    <a:gd name="T10" fmla="*/ 2 w 107"/>
                    <a:gd name="T11" fmla="*/ 0 h 10"/>
                    <a:gd name="T12" fmla="*/ 0 w 107"/>
                    <a:gd name="T13" fmla="*/ 2 h 10"/>
                    <a:gd name="T14" fmla="*/ 0 w 107"/>
                    <a:gd name="T15" fmla="*/ 8 h 10"/>
                    <a:gd name="T16" fmla="*/ 2 w 107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7" h="10">
                      <a:moveTo>
                        <a:pt x="2" y="10"/>
                      </a:moveTo>
                      <a:cubicBezTo>
                        <a:pt x="105" y="10"/>
                        <a:pt x="105" y="10"/>
                        <a:pt x="105" y="10"/>
                      </a:cubicBezTo>
                      <a:cubicBezTo>
                        <a:pt x="106" y="10"/>
                        <a:pt x="107" y="9"/>
                        <a:pt x="107" y="8"/>
                      </a:cubicBezTo>
                      <a:cubicBezTo>
                        <a:pt x="107" y="2"/>
                        <a:pt x="107" y="2"/>
                        <a:pt x="107" y="2"/>
                      </a:cubicBezTo>
                      <a:cubicBezTo>
                        <a:pt x="107" y="1"/>
                        <a:pt x="106" y="0"/>
                        <a:pt x="105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9"/>
                        <a:pt x="1" y="10"/>
                        <a:pt x="2" y="10"/>
                      </a:cubicBezTo>
                      <a:close/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3" name="îşḻîḋê"/>
                <p:cNvSpPr/>
                <p:nvPr/>
              </p:nvSpPr>
              <p:spPr bwMode="auto">
                <a:xfrm>
                  <a:off x="2019" y="3984"/>
                  <a:ext cx="190" cy="18"/>
                </a:xfrm>
                <a:custGeom>
                  <a:avLst/>
                  <a:gdLst>
                    <a:gd name="T0" fmla="*/ 1 w 106"/>
                    <a:gd name="T1" fmla="*/ 10 h 10"/>
                    <a:gd name="T2" fmla="*/ 104 w 106"/>
                    <a:gd name="T3" fmla="*/ 10 h 10"/>
                    <a:gd name="T4" fmla="*/ 106 w 106"/>
                    <a:gd name="T5" fmla="*/ 8 h 10"/>
                    <a:gd name="T6" fmla="*/ 106 w 106"/>
                    <a:gd name="T7" fmla="*/ 2 h 10"/>
                    <a:gd name="T8" fmla="*/ 104 w 106"/>
                    <a:gd name="T9" fmla="*/ 0 h 10"/>
                    <a:gd name="T10" fmla="*/ 1 w 106"/>
                    <a:gd name="T11" fmla="*/ 0 h 10"/>
                    <a:gd name="T12" fmla="*/ 0 w 106"/>
                    <a:gd name="T13" fmla="*/ 2 h 10"/>
                    <a:gd name="T14" fmla="*/ 0 w 106"/>
                    <a:gd name="T15" fmla="*/ 8 h 10"/>
                    <a:gd name="T16" fmla="*/ 1 w 106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10">
                      <a:moveTo>
                        <a:pt x="1" y="10"/>
                      </a:moveTo>
                      <a:cubicBezTo>
                        <a:pt x="104" y="10"/>
                        <a:pt x="104" y="10"/>
                        <a:pt x="104" y="10"/>
                      </a:cubicBezTo>
                      <a:cubicBezTo>
                        <a:pt x="106" y="10"/>
                        <a:pt x="106" y="9"/>
                        <a:pt x="106" y="8"/>
                      </a:cubicBezTo>
                      <a:cubicBezTo>
                        <a:pt x="106" y="2"/>
                        <a:pt x="106" y="2"/>
                        <a:pt x="106" y="2"/>
                      </a:cubicBezTo>
                      <a:cubicBezTo>
                        <a:pt x="106" y="1"/>
                        <a:pt x="106" y="0"/>
                        <a:pt x="10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9"/>
                        <a:pt x="0" y="10"/>
                        <a:pt x="1" y="10"/>
                      </a:cubicBezTo>
                      <a:close/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4" name="îs1ïdè"/>
                <p:cNvSpPr/>
                <p:nvPr/>
              </p:nvSpPr>
              <p:spPr bwMode="auto">
                <a:xfrm>
                  <a:off x="2065" y="3914"/>
                  <a:ext cx="144" cy="70"/>
                </a:xfrm>
                <a:custGeom>
                  <a:avLst/>
                  <a:gdLst>
                    <a:gd name="T0" fmla="*/ 80 w 80"/>
                    <a:gd name="T1" fmla="*/ 39 h 39"/>
                    <a:gd name="T2" fmla="*/ 80 w 80"/>
                    <a:gd name="T3" fmla="*/ 37 h 39"/>
                    <a:gd name="T4" fmla="*/ 44 w 80"/>
                    <a:gd name="T5" fmla="*/ 0 h 39"/>
                    <a:gd name="T6" fmla="*/ 36 w 80"/>
                    <a:gd name="T7" fmla="*/ 0 h 39"/>
                    <a:gd name="T8" fmla="*/ 0 w 80"/>
                    <a:gd name="T9" fmla="*/ 37 h 39"/>
                    <a:gd name="T10" fmla="*/ 0 w 80"/>
                    <a:gd name="T11" fmla="*/ 39 h 39"/>
                    <a:gd name="T12" fmla="*/ 80 w 80"/>
                    <a:gd name="T13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" h="39">
                      <a:moveTo>
                        <a:pt x="80" y="39"/>
                      </a:moveTo>
                      <a:cubicBezTo>
                        <a:pt x="80" y="37"/>
                        <a:pt x="80" y="37"/>
                        <a:pt x="80" y="37"/>
                      </a:cubicBezTo>
                      <a:cubicBezTo>
                        <a:pt x="80" y="16"/>
                        <a:pt x="64" y="0"/>
                        <a:pt x="44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6"/>
                        <a:pt x="0" y="37"/>
                      </a:cubicBezTo>
                      <a:cubicBezTo>
                        <a:pt x="0" y="39"/>
                        <a:pt x="0" y="39"/>
                        <a:pt x="0" y="39"/>
                      </a:cubicBezTo>
                      <a:lnTo>
                        <a:pt x="80" y="39"/>
                      </a:lnTo>
                      <a:close/>
                    </a:path>
                  </a:pathLst>
                </a:custGeom>
                <a:solidFill>
                  <a:srgbClr val="6B2A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5" name="íṣlíḍe"/>
                <p:cNvSpPr/>
                <p:nvPr/>
              </p:nvSpPr>
              <p:spPr bwMode="auto">
                <a:xfrm>
                  <a:off x="2250" y="3914"/>
                  <a:ext cx="145" cy="70"/>
                </a:xfrm>
                <a:custGeom>
                  <a:avLst/>
                  <a:gdLst>
                    <a:gd name="T0" fmla="*/ 81 w 81"/>
                    <a:gd name="T1" fmla="*/ 39 h 39"/>
                    <a:gd name="T2" fmla="*/ 81 w 81"/>
                    <a:gd name="T3" fmla="*/ 37 h 39"/>
                    <a:gd name="T4" fmla="*/ 45 w 81"/>
                    <a:gd name="T5" fmla="*/ 0 h 39"/>
                    <a:gd name="T6" fmla="*/ 37 w 81"/>
                    <a:gd name="T7" fmla="*/ 0 h 39"/>
                    <a:gd name="T8" fmla="*/ 0 w 81"/>
                    <a:gd name="T9" fmla="*/ 37 h 39"/>
                    <a:gd name="T10" fmla="*/ 0 w 81"/>
                    <a:gd name="T11" fmla="*/ 39 h 39"/>
                    <a:gd name="T12" fmla="*/ 81 w 81"/>
                    <a:gd name="T13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" h="39">
                      <a:moveTo>
                        <a:pt x="81" y="39"/>
                      </a:moveTo>
                      <a:cubicBezTo>
                        <a:pt x="81" y="37"/>
                        <a:pt x="81" y="37"/>
                        <a:pt x="81" y="37"/>
                      </a:cubicBezTo>
                      <a:cubicBezTo>
                        <a:pt x="81" y="16"/>
                        <a:pt x="65" y="0"/>
                        <a:pt x="45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7" y="0"/>
                        <a:pt x="0" y="16"/>
                        <a:pt x="0" y="37"/>
                      </a:cubicBezTo>
                      <a:cubicBezTo>
                        <a:pt x="0" y="39"/>
                        <a:pt x="0" y="39"/>
                        <a:pt x="0" y="39"/>
                      </a:cubicBezTo>
                      <a:lnTo>
                        <a:pt x="81" y="39"/>
                      </a:lnTo>
                      <a:close/>
                    </a:path>
                  </a:pathLst>
                </a:custGeom>
                <a:solidFill>
                  <a:srgbClr val="6B2A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6" name="îṧḷïḑè"/>
                <p:cNvSpPr/>
                <p:nvPr/>
              </p:nvSpPr>
              <p:spPr bwMode="auto">
                <a:xfrm>
                  <a:off x="2203" y="3901"/>
                  <a:ext cx="174" cy="101"/>
                </a:xfrm>
                <a:custGeom>
                  <a:avLst/>
                  <a:gdLst>
                    <a:gd name="T0" fmla="*/ 97 w 97"/>
                    <a:gd name="T1" fmla="*/ 44 h 56"/>
                    <a:gd name="T2" fmla="*/ 72 w 97"/>
                    <a:gd name="T3" fmla="*/ 18 h 56"/>
                    <a:gd name="T4" fmla="*/ 66 w 97"/>
                    <a:gd name="T5" fmla="*/ 18 h 56"/>
                    <a:gd name="T6" fmla="*/ 62 w 97"/>
                    <a:gd name="T7" fmla="*/ 18 h 56"/>
                    <a:gd name="T8" fmla="*/ 61 w 97"/>
                    <a:gd name="T9" fmla="*/ 10 h 56"/>
                    <a:gd name="T10" fmla="*/ 51 w 97"/>
                    <a:gd name="T11" fmla="*/ 0 h 56"/>
                    <a:gd name="T12" fmla="*/ 10 w 97"/>
                    <a:gd name="T13" fmla="*/ 0 h 56"/>
                    <a:gd name="T14" fmla="*/ 0 w 97"/>
                    <a:gd name="T15" fmla="*/ 10 h 56"/>
                    <a:gd name="T16" fmla="*/ 1 w 97"/>
                    <a:gd name="T17" fmla="*/ 45 h 56"/>
                    <a:gd name="T18" fmla="*/ 11 w 97"/>
                    <a:gd name="T19" fmla="*/ 56 h 56"/>
                    <a:gd name="T20" fmla="*/ 53 w 97"/>
                    <a:gd name="T21" fmla="*/ 56 h 56"/>
                    <a:gd name="T22" fmla="*/ 63 w 97"/>
                    <a:gd name="T23" fmla="*/ 46 h 56"/>
                    <a:gd name="T24" fmla="*/ 97 w 97"/>
                    <a:gd name="T25" fmla="*/ 46 h 56"/>
                    <a:gd name="T26" fmla="*/ 97 w 97"/>
                    <a:gd name="T27" fmla="*/ 4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7" h="56">
                      <a:moveTo>
                        <a:pt x="97" y="44"/>
                      </a:moveTo>
                      <a:cubicBezTo>
                        <a:pt x="97" y="29"/>
                        <a:pt x="86" y="18"/>
                        <a:pt x="72" y="18"/>
                      </a:cubicBezTo>
                      <a:cubicBezTo>
                        <a:pt x="66" y="18"/>
                        <a:pt x="66" y="18"/>
                        <a:pt x="66" y="18"/>
                      </a:cubicBezTo>
                      <a:cubicBezTo>
                        <a:pt x="64" y="18"/>
                        <a:pt x="63" y="18"/>
                        <a:pt x="62" y="18"/>
                      </a:cubicBezTo>
                      <a:cubicBezTo>
                        <a:pt x="61" y="10"/>
                        <a:pt x="61" y="10"/>
                        <a:pt x="61" y="10"/>
                      </a:cubicBezTo>
                      <a:cubicBezTo>
                        <a:pt x="61" y="4"/>
                        <a:pt x="57" y="0"/>
                        <a:pt x="51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1" y="4"/>
                        <a:pt x="0" y="10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1" y="51"/>
                        <a:pt x="6" y="56"/>
                        <a:pt x="11" y="56"/>
                      </a:cubicBezTo>
                      <a:cubicBezTo>
                        <a:pt x="53" y="56"/>
                        <a:pt x="53" y="56"/>
                        <a:pt x="53" y="56"/>
                      </a:cubicBezTo>
                      <a:cubicBezTo>
                        <a:pt x="58" y="56"/>
                        <a:pt x="63" y="51"/>
                        <a:pt x="63" y="46"/>
                      </a:cubicBezTo>
                      <a:cubicBezTo>
                        <a:pt x="97" y="46"/>
                        <a:pt x="97" y="46"/>
                        <a:pt x="97" y="46"/>
                      </a:cubicBezTo>
                      <a:lnTo>
                        <a:pt x="97" y="44"/>
                      </a:lnTo>
                      <a:close/>
                    </a:path>
                  </a:pathLst>
                </a:custGeom>
                <a:solidFill>
                  <a:srgbClr val="592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7" name="i$ḷïḋe"/>
                <p:cNvSpPr/>
                <p:nvPr/>
              </p:nvSpPr>
              <p:spPr bwMode="auto">
                <a:xfrm>
                  <a:off x="2019" y="3901"/>
                  <a:ext cx="173" cy="101"/>
                </a:xfrm>
                <a:custGeom>
                  <a:avLst/>
                  <a:gdLst>
                    <a:gd name="T0" fmla="*/ 97 w 97"/>
                    <a:gd name="T1" fmla="*/ 44 h 56"/>
                    <a:gd name="T2" fmla="*/ 72 w 97"/>
                    <a:gd name="T3" fmla="*/ 18 h 56"/>
                    <a:gd name="T4" fmla="*/ 66 w 97"/>
                    <a:gd name="T5" fmla="*/ 18 h 56"/>
                    <a:gd name="T6" fmla="*/ 61 w 97"/>
                    <a:gd name="T7" fmla="*/ 18 h 56"/>
                    <a:gd name="T8" fmla="*/ 61 w 97"/>
                    <a:gd name="T9" fmla="*/ 10 h 56"/>
                    <a:gd name="T10" fmla="*/ 51 w 97"/>
                    <a:gd name="T11" fmla="*/ 0 h 56"/>
                    <a:gd name="T12" fmla="*/ 10 w 97"/>
                    <a:gd name="T13" fmla="*/ 0 h 56"/>
                    <a:gd name="T14" fmla="*/ 0 w 97"/>
                    <a:gd name="T15" fmla="*/ 10 h 56"/>
                    <a:gd name="T16" fmla="*/ 1 w 97"/>
                    <a:gd name="T17" fmla="*/ 45 h 56"/>
                    <a:gd name="T18" fmla="*/ 11 w 97"/>
                    <a:gd name="T19" fmla="*/ 56 h 56"/>
                    <a:gd name="T20" fmla="*/ 52 w 97"/>
                    <a:gd name="T21" fmla="*/ 56 h 56"/>
                    <a:gd name="T22" fmla="*/ 62 w 97"/>
                    <a:gd name="T23" fmla="*/ 46 h 56"/>
                    <a:gd name="T24" fmla="*/ 97 w 97"/>
                    <a:gd name="T25" fmla="*/ 46 h 56"/>
                    <a:gd name="T26" fmla="*/ 97 w 97"/>
                    <a:gd name="T27" fmla="*/ 4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7" h="56">
                      <a:moveTo>
                        <a:pt x="97" y="44"/>
                      </a:moveTo>
                      <a:cubicBezTo>
                        <a:pt x="97" y="29"/>
                        <a:pt x="86" y="18"/>
                        <a:pt x="72" y="18"/>
                      </a:cubicBezTo>
                      <a:cubicBezTo>
                        <a:pt x="66" y="18"/>
                        <a:pt x="66" y="18"/>
                        <a:pt x="66" y="18"/>
                      </a:cubicBezTo>
                      <a:cubicBezTo>
                        <a:pt x="64" y="18"/>
                        <a:pt x="63" y="18"/>
                        <a:pt x="61" y="18"/>
                      </a:cubicBezTo>
                      <a:cubicBezTo>
                        <a:pt x="61" y="10"/>
                        <a:pt x="61" y="10"/>
                        <a:pt x="61" y="10"/>
                      </a:cubicBezTo>
                      <a:cubicBezTo>
                        <a:pt x="61" y="4"/>
                        <a:pt x="56" y="0"/>
                        <a:pt x="51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1" y="51"/>
                        <a:pt x="5" y="56"/>
                        <a:pt x="11" y="56"/>
                      </a:cubicBezTo>
                      <a:cubicBezTo>
                        <a:pt x="52" y="56"/>
                        <a:pt x="52" y="56"/>
                        <a:pt x="52" y="56"/>
                      </a:cubicBezTo>
                      <a:cubicBezTo>
                        <a:pt x="58" y="56"/>
                        <a:pt x="63" y="51"/>
                        <a:pt x="62" y="46"/>
                      </a:cubicBezTo>
                      <a:cubicBezTo>
                        <a:pt x="97" y="46"/>
                        <a:pt x="97" y="46"/>
                        <a:pt x="97" y="46"/>
                      </a:cubicBezTo>
                      <a:lnTo>
                        <a:pt x="97" y="44"/>
                      </a:lnTo>
                      <a:close/>
                    </a:path>
                  </a:pathLst>
                </a:custGeom>
                <a:solidFill>
                  <a:srgbClr val="592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8" name="í$ļîďè"/>
                <p:cNvSpPr/>
                <p:nvPr/>
              </p:nvSpPr>
              <p:spPr bwMode="auto">
                <a:xfrm>
                  <a:off x="2203" y="3984"/>
                  <a:ext cx="192" cy="18"/>
                </a:xfrm>
                <a:custGeom>
                  <a:avLst/>
                  <a:gdLst>
                    <a:gd name="T0" fmla="*/ 2 w 107"/>
                    <a:gd name="T1" fmla="*/ 10 h 10"/>
                    <a:gd name="T2" fmla="*/ 105 w 107"/>
                    <a:gd name="T3" fmla="*/ 10 h 10"/>
                    <a:gd name="T4" fmla="*/ 107 w 107"/>
                    <a:gd name="T5" fmla="*/ 8 h 10"/>
                    <a:gd name="T6" fmla="*/ 107 w 107"/>
                    <a:gd name="T7" fmla="*/ 2 h 10"/>
                    <a:gd name="T8" fmla="*/ 105 w 107"/>
                    <a:gd name="T9" fmla="*/ 0 h 10"/>
                    <a:gd name="T10" fmla="*/ 2 w 107"/>
                    <a:gd name="T11" fmla="*/ 0 h 10"/>
                    <a:gd name="T12" fmla="*/ 0 w 107"/>
                    <a:gd name="T13" fmla="*/ 2 h 10"/>
                    <a:gd name="T14" fmla="*/ 0 w 107"/>
                    <a:gd name="T15" fmla="*/ 8 h 10"/>
                    <a:gd name="T16" fmla="*/ 2 w 107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7" h="10">
                      <a:moveTo>
                        <a:pt x="2" y="10"/>
                      </a:moveTo>
                      <a:cubicBezTo>
                        <a:pt x="105" y="10"/>
                        <a:pt x="105" y="10"/>
                        <a:pt x="105" y="10"/>
                      </a:cubicBezTo>
                      <a:cubicBezTo>
                        <a:pt x="106" y="10"/>
                        <a:pt x="107" y="9"/>
                        <a:pt x="107" y="8"/>
                      </a:cubicBezTo>
                      <a:cubicBezTo>
                        <a:pt x="107" y="2"/>
                        <a:pt x="107" y="2"/>
                        <a:pt x="107" y="2"/>
                      </a:cubicBezTo>
                      <a:cubicBezTo>
                        <a:pt x="107" y="1"/>
                        <a:pt x="106" y="0"/>
                        <a:pt x="105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9"/>
                        <a:pt x="1" y="10"/>
                        <a:pt x="2" y="10"/>
                      </a:cubicBezTo>
                      <a:close/>
                    </a:path>
                  </a:pathLst>
                </a:custGeom>
                <a:solidFill>
                  <a:srgbClr val="4D1C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9" name="íšḷídè"/>
                <p:cNvSpPr/>
                <p:nvPr/>
              </p:nvSpPr>
              <p:spPr bwMode="auto">
                <a:xfrm>
                  <a:off x="2019" y="3984"/>
                  <a:ext cx="190" cy="18"/>
                </a:xfrm>
                <a:custGeom>
                  <a:avLst/>
                  <a:gdLst>
                    <a:gd name="T0" fmla="*/ 1 w 106"/>
                    <a:gd name="T1" fmla="*/ 10 h 10"/>
                    <a:gd name="T2" fmla="*/ 104 w 106"/>
                    <a:gd name="T3" fmla="*/ 10 h 10"/>
                    <a:gd name="T4" fmla="*/ 106 w 106"/>
                    <a:gd name="T5" fmla="*/ 8 h 10"/>
                    <a:gd name="T6" fmla="*/ 106 w 106"/>
                    <a:gd name="T7" fmla="*/ 2 h 10"/>
                    <a:gd name="T8" fmla="*/ 104 w 106"/>
                    <a:gd name="T9" fmla="*/ 0 h 10"/>
                    <a:gd name="T10" fmla="*/ 1 w 106"/>
                    <a:gd name="T11" fmla="*/ 0 h 10"/>
                    <a:gd name="T12" fmla="*/ 0 w 106"/>
                    <a:gd name="T13" fmla="*/ 2 h 10"/>
                    <a:gd name="T14" fmla="*/ 0 w 106"/>
                    <a:gd name="T15" fmla="*/ 8 h 10"/>
                    <a:gd name="T16" fmla="*/ 1 w 106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10">
                      <a:moveTo>
                        <a:pt x="1" y="10"/>
                      </a:moveTo>
                      <a:cubicBezTo>
                        <a:pt x="104" y="10"/>
                        <a:pt x="104" y="10"/>
                        <a:pt x="104" y="10"/>
                      </a:cubicBezTo>
                      <a:cubicBezTo>
                        <a:pt x="106" y="10"/>
                        <a:pt x="106" y="9"/>
                        <a:pt x="106" y="8"/>
                      </a:cubicBezTo>
                      <a:cubicBezTo>
                        <a:pt x="106" y="2"/>
                        <a:pt x="106" y="2"/>
                        <a:pt x="106" y="2"/>
                      </a:cubicBezTo>
                      <a:cubicBezTo>
                        <a:pt x="106" y="1"/>
                        <a:pt x="106" y="0"/>
                        <a:pt x="10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9"/>
                        <a:pt x="0" y="10"/>
                        <a:pt x="1" y="10"/>
                      </a:cubicBezTo>
                      <a:close/>
                    </a:path>
                  </a:pathLst>
                </a:custGeom>
                <a:solidFill>
                  <a:srgbClr val="4D1C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60" name="i$ľíḑé"/>
                <p:cNvSpPr/>
                <p:nvPr/>
              </p:nvSpPr>
              <p:spPr bwMode="auto">
                <a:xfrm>
                  <a:off x="2010" y="3411"/>
                  <a:ext cx="313" cy="512"/>
                </a:xfrm>
                <a:custGeom>
                  <a:avLst/>
                  <a:gdLst>
                    <a:gd name="T0" fmla="*/ 80 w 175"/>
                    <a:gd name="T1" fmla="*/ 277 h 286"/>
                    <a:gd name="T2" fmla="*/ 80 w 175"/>
                    <a:gd name="T3" fmla="*/ 57 h 286"/>
                    <a:gd name="T4" fmla="*/ 93 w 175"/>
                    <a:gd name="T5" fmla="*/ 57 h 286"/>
                    <a:gd name="T6" fmla="*/ 94 w 175"/>
                    <a:gd name="T7" fmla="*/ 277 h 286"/>
                    <a:gd name="T8" fmla="*/ 97 w 175"/>
                    <a:gd name="T9" fmla="*/ 278 h 286"/>
                    <a:gd name="T10" fmla="*/ 174 w 175"/>
                    <a:gd name="T11" fmla="*/ 277 h 286"/>
                    <a:gd name="T12" fmla="*/ 175 w 175"/>
                    <a:gd name="T13" fmla="*/ 276 h 286"/>
                    <a:gd name="T14" fmla="*/ 174 w 175"/>
                    <a:gd name="T15" fmla="*/ 0 h 286"/>
                    <a:gd name="T16" fmla="*/ 0 w 175"/>
                    <a:gd name="T17" fmla="*/ 0 h 286"/>
                    <a:gd name="T18" fmla="*/ 0 w 175"/>
                    <a:gd name="T19" fmla="*/ 276 h 286"/>
                    <a:gd name="T20" fmla="*/ 2 w 175"/>
                    <a:gd name="T21" fmla="*/ 277 h 286"/>
                    <a:gd name="T22" fmla="*/ 80 w 175"/>
                    <a:gd name="T23" fmla="*/ 278 h 286"/>
                    <a:gd name="T24" fmla="*/ 80 w 175"/>
                    <a:gd name="T25" fmla="*/ 277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5" h="286">
                      <a:moveTo>
                        <a:pt x="80" y="277"/>
                      </a:moveTo>
                      <a:cubicBezTo>
                        <a:pt x="80" y="57"/>
                        <a:pt x="80" y="57"/>
                        <a:pt x="80" y="57"/>
                      </a:cubicBezTo>
                      <a:cubicBezTo>
                        <a:pt x="93" y="57"/>
                        <a:pt x="93" y="57"/>
                        <a:pt x="93" y="57"/>
                      </a:cubicBezTo>
                      <a:cubicBezTo>
                        <a:pt x="94" y="277"/>
                        <a:pt x="94" y="277"/>
                        <a:pt x="94" y="277"/>
                      </a:cubicBezTo>
                      <a:cubicBezTo>
                        <a:pt x="97" y="278"/>
                        <a:pt x="97" y="278"/>
                        <a:pt x="97" y="278"/>
                      </a:cubicBezTo>
                      <a:cubicBezTo>
                        <a:pt x="122" y="286"/>
                        <a:pt x="149" y="285"/>
                        <a:pt x="174" y="277"/>
                      </a:cubicBezTo>
                      <a:cubicBezTo>
                        <a:pt x="175" y="276"/>
                        <a:pt x="175" y="276"/>
                        <a:pt x="175" y="276"/>
                      </a:cubicBezTo>
                      <a:cubicBezTo>
                        <a:pt x="174" y="0"/>
                        <a:pt x="174" y="0"/>
                        <a:pt x="17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76"/>
                        <a:pt x="0" y="276"/>
                        <a:pt x="0" y="276"/>
                      </a:cubicBezTo>
                      <a:cubicBezTo>
                        <a:pt x="2" y="277"/>
                        <a:pt x="2" y="277"/>
                        <a:pt x="2" y="277"/>
                      </a:cubicBezTo>
                      <a:cubicBezTo>
                        <a:pt x="27" y="286"/>
                        <a:pt x="54" y="286"/>
                        <a:pt x="80" y="278"/>
                      </a:cubicBezTo>
                      <a:lnTo>
                        <a:pt x="80" y="277"/>
                      </a:lnTo>
                      <a:close/>
                    </a:path>
                  </a:pathLst>
                </a:custGeom>
                <a:solidFill>
                  <a:srgbClr val="2525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61" name="ïś1idê"/>
                <p:cNvSpPr/>
                <p:nvPr/>
              </p:nvSpPr>
              <p:spPr bwMode="auto">
                <a:xfrm>
                  <a:off x="2010" y="3426"/>
                  <a:ext cx="311" cy="128"/>
                </a:xfrm>
                <a:custGeom>
                  <a:avLst/>
                  <a:gdLst>
                    <a:gd name="T0" fmla="*/ 0 w 311"/>
                    <a:gd name="T1" fmla="*/ 0 h 128"/>
                    <a:gd name="T2" fmla="*/ 311 w 311"/>
                    <a:gd name="T3" fmla="*/ 0 h 128"/>
                    <a:gd name="T4" fmla="*/ 310 w 311"/>
                    <a:gd name="T5" fmla="*/ 128 h 128"/>
                    <a:gd name="T6" fmla="*/ 168 w 311"/>
                    <a:gd name="T7" fmla="*/ 128 h 128"/>
                    <a:gd name="T8" fmla="*/ 168 w 311"/>
                    <a:gd name="T9" fmla="*/ 100 h 128"/>
                    <a:gd name="T10" fmla="*/ 143 w 311"/>
                    <a:gd name="T11" fmla="*/ 100 h 128"/>
                    <a:gd name="T12" fmla="*/ 143 w 311"/>
                    <a:gd name="T13" fmla="*/ 128 h 128"/>
                    <a:gd name="T14" fmla="*/ 1 w 311"/>
                    <a:gd name="T15" fmla="*/ 128 h 128"/>
                    <a:gd name="T16" fmla="*/ 0 w 311"/>
                    <a:gd name="T17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1" h="128">
                      <a:moveTo>
                        <a:pt x="0" y="0"/>
                      </a:moveTo>
                      <a:lnTo>
                        <a:pt x="311" y="0"/>
                      </a:lnTo>
                      <a:lnTo>
                        <a:pt x="310" y="128"/>
                      </a:lnTo>
                      <a:lnTo>
                        <a:pt x="168" y="128"/>
                      </a:lnTo>
                      <a:lnTo>
                        <a:pt x="168" y="100"/>
                      </a:lnTo>
                      <a:lnTo>
                        <a:pt x="143" y="100"/>
                      </a:lnTo>
                      <a:lnTo>
                        <a:pt x="143" y="128"/>
                      </a:lnTo>
                      <a:lnTo>
                        <a:pt x="1" y="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15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62" name="îşľíḑê"/>
                <p:cNvSpPr/>
                <p:nvPr/>
              </p:nvSpPr>
              <p:spPr bwMode="auto">
                <a:xfrm>
                  <a:off x="2287" y="2803"/>
                  <a:ext cx="106" cy="193"/>
                </a:xfrm>
                <a:custGeom>
                  <a:avLst/>
                  <a:gdLst>
                    <a:gd name="T0" fmla="*/ 33 w 59"/>
                    <a:gd name="T1" fmla="*/ 95 h 108"/>
                    <a:gd name="T2" fmla="*/ 50 w 59"/>
                    <a:gd name="T3" fmla="*/ 27 h 108"/>
                    <a:gd name="T4" fmla="*/ 42 w 59"/>
                    <a:gd name="T5" fmla="*/ 7 h 108"/>
                    <a:gd name="T6" fmla="*/ 25 w 59"/>
                    <a:gd name="T7" fmla="*/ 57 h 108"/>
                    <a:gd name="T8" fmla="*/ 25 w 59"/>
                    <a:gd name="T9" fmla="*/ 36 h 108"/>
                    <a:gd name="T10" fmla="*/ 13 w 59"/>
                    <a:gd name="T11" fmla="*/ 56 h 108"/>
                    <a:gd name="T12" fmla="*/ 4 w 59"/>
                    <a:gd name="T13" fmla="*/ 81 h 108"/>
                    <a:gd name="T14" fmla="*/ 33 w 59"/>
                    <a:gd name="T15" fmla="*/ 9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9" h="108">
                      <a:moveTo>
                        <a:pt x="33" y="95"/>
                      </a:moveTo>
                      <a:cubicBezTo>
                        <a:pt x="44" y="81"/>
                        <a:pt x="59" y="57"/>
                        <a:pt x="50" y="27"/>
                      </a:cubicBezTo>
                      <a:cubicBezTo>
                        <a:pt x="50" y="27"/>
                        <a:pt x="53" y="0"/>
                        <a:pt x="42" y="7"/>
                      </a:cubicBezTo>
                      <a:cubicBezTo>
                        <a:pt x="30" y="14"/>
                        <a:pt x="38" y="38"/>
                        <a:pt x="25" y="57"/>
                      </a:cubicBezTo>
                      <a:cubicBezTo>
                        <a:pt x="25" y="57"/>
                        <a:pt x="32" y="44"/>
                        <a:pt x="25" y="36"/>
                      </a:cubicBezTo>
                      <a:cubicBezTo>
                        <a:pt x="19" y="28"/>
                        <a:pt x="15" y="40"/>
                        <a:pt x="13" y="56"/>
                      </a:cubicBezTo>
                      <a:cubicBezTo>
                        <a:pt x="11" y="64"/>
                        <a:pt x="6" y="72"/>
                        <a:pt x="4" y="81"/>
                      </a:cubicBezTo>
                      <a:cubicBezTo>
                        <a:pt x="0" y="97"/>
                        <a:pt x="22" y="108"/>
                        <a:pt x="33" y="95"/>
                      </a:cubicBezTo>
                      <a:close/>
                    </a:path>
                  </a:pathLst>
                </a:custGeom>
                <a:solidFill>
                  <a:srgbClr val="F9A3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63" name="iṣḻïḑê"/>
                <p:cNvSpPr/>
                <p:nvPr/>
              </p:nvSpPr>
              <p:spPr bwMode="auto">
                <a:xfrm>
                  <a:off x="2298" y="2935"/>
                  <a:ext cx="100" cy="86"/>
                </a:xfrm>
                <a:custGeom>
                  <a:avLst/>
                  <a:gdLst>
                    <a:gd name="T0" fmla="*/ 56 w 56"/>
                    <a:gd name="T1" fmla="*/ 16 h 48"/>
                    <a:gd name="T2" fmla="*/ 55 w 56"/>
                    <a:gd name="T3" fmla="*/ 16 h 48"/>
                    <a:gd name="T4" fmla="*/ 12 w 56"/>
                    <a:gd name="T5" fmla="*/ 47 h 48"/>
                    <a:gd name="T6" fmla="*/ 11 w 56"/>
                    <a:gd name="T7" fmla="*/ 48 h 48"/>
                    <a:gd name="T8" fmla="*/ 0 w 56"/>
                    <a:gd name="T9" fmla="*/ 31 h 48"/>
                    <a:gd name="T10" fmla="*/ 0 w 56"/>
                    <a:gd name="T11" fmla="*/ 31 h 48"/>
                    <a:gd name="T12" fmla="*/ 44 w 56"/>
                    <a:gd name="T13" fmla="*/ 0 h 48"/>
                    <a:gd name="T14" fmla="*/ 44 w 56"/>
                    <a:gd name="T15" fmla="*/ 0 h 48"/>
                    <a:gd name="T16" fmla="*/ 56 w 56"/>
                    <a:gd name="T17" fmla="*/ 1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48">
                      <a:moveTo>
                        <a:pt x="56" y="16"/>
                      </a:moveTo>
                      <a:cubicBezTo>
                        <a:pt x="55" y="16"/>
                        <a:pt x="55" y="16"/>
                        <a:pt x="55" y="16"/>
                      </a:cubicBezTo>
                      <a:cubicBezTo>
                        <a:pt x="37" y="20"/>
                        <a:pt x="21" y="31"/>
                        <a:pt x="12" y="47"/>
                      </a:cubicBezTo>
                      <a:cubicBezTo>
                        <a:pt x="11" y="48"/>
                        <a:pt x="11" y="48"/>
                        <a:pt x="11" y="48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9" y="14"/>
                        <a:pt x="25" y="3"/>
                        <a:pt x="44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lnTo>
                        <a:pt x="56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64" name="îŝḷïďé"/>
                <p:cNvSpPr/>
                <p:nvPr/>
              </p:nvSpPr>
              <p:spPr bwMode="auto">
                <a:xfrm>
                  <a:off x="1947" y="2617"/>
                  <a:ext cx="387" cy="370"/>
                </a:xfrm>
                <a:custGeom>
                  <a:avLst/>
                  <a:gdLst>
                    <a:gd name="T0" fmla="*/ 141 w 216"/>
                    <a:gd name="T1" fmla="*/ 2 h 207"/>
                    <a:gd name="T2" fmla="*/ 87 w 216"/>
                    <a:gd name="T3" fmla="*/ 6 h 207"/>
                    <a:gd name="T4" fmla="*/ 28 w 216"/>
                    <a:gd name="T5" fmla="*/ 76 h 207"/>
                    <a:gd name="T6" fmla="*/ 29 w 216"/>
                    <a:gd name="T7" fmla="*/ 92 h 207"/>
                    <a:gd name="T8" fmla="*/ 29 w 216"/>
                    <a:gd name="T9" fmla="*/ 93 h 207"/>
                    <a:gd name="T10" fmla="*/ 25 w 216"/>
                    <a:gd name="T11" fmla="*/ 92 h 207"/>
                    <a:gd name="T12" fmla="*/ 25 w 216"/>
                    <a:gd name="T13" fmla="*/ 93 h 207"/>
                    <a:gd name="T14" fmla="*/ 1 w 216"/>
                    <a:gd name="T15" fmla="*/ 120 h 207"/>
                    <a:gd name="T16" fmla="*/ 1 w 216"/>
                    <a:gd name="T17" fmla="*/ 121 h 207"/>
                    <a:gd name="T18" fmla="*/ 28 w 216"/>
                    <a:gd name="T19" fmla="*/ 145 h 207"/>
                    <a:gd name="T20" fmla="*/ 29 w 216"/>
                    <a:gd name="T21" fmla="*/ 145 h 207"/>
                    <a:gd name="T22" fmla="*/ 32 w 216"/>
                    <a:gd name="T23" fmla="*/ 145 h 207"/>
                    <a:gd name="T24" fmla="*/ 32 w 216"/>
                    <a:gd name="T25" fmla="*/ 145 h 207"/>
                    <a:gd name="T26" fmla="*/ 100 w 216"/>
                    <a:gd name="T27" fmla="*/ 205 h 207"/>
                    <a:gd name="T28" fmla="*/ 154 w 216"/>
                    <a:gd name="T29" fmla="*/ 201 h 207"/>
                    <a:gd name="T30" fmla="*/ 213 w 216"/>
                    <a:gd name="T31" fmla="*/ 130 h 207"/>
                    <a:gd name="T32" fmla="*/ 209 w 216"/>
                    <a:gd name="T33" fmla="*/ 64 h 207"/>
                    <a:gd name="T34" fmla="*/ 141 w 216"/>
                    <a:gd name="T35" fmla="*/ 2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16" h="207">
                      <a:moveTo>
                        <a:pt x="141" y="2"/>
                      </a:moveTo>
                      <a:cubicBezTo>
                        <a:pt x="87" y="6"/>
                        <a:pt x="87" y="6"/>
                        <a:pt x="87" y="6"/>
                      </a:cubicBezTo>
                      <a:cubicBezTo>
                        <a:pt x="52" y="8"/>
                        <a:pt x="25" y="40"/>
                        <a:pt x="28" y="76"/>
                      </a:cubicBezTo>
                      <a:cubicBezTo>
                        <a:pt x="29" y="92"/>
                        <a:pt x="29" y="92"/>
                        <a:pt x="29" y="92"/>
                      </a:cubicBezTo>
                      <a:cubicBezTo>
                        <a:pt x="29" y="93"/>
                        <a:pt x="29" y="93"/>
                        <a:pt x="29" y="93"/>
                      </a:cubicBezTo>
                      <a:cubicBezTo>
                        <a:pt x="27" y="92"/>
                        <a:pt x="26" y="92"/>
                        <a:pt x="25" y="92"/>
                      </a:cubicBezTo>
                      <a:cubicBezTo>
                        <a:pt x="25" y="93"/>
                        <a:pt x="25" y="93"/>
                        <a:pt x="25" y="93"/>
                      </a:cubicBezTo>
                      <a:cubicBezTo>
                        <a:pt x="11" y="93"/>
                        <a:pt x="0" y="106"/>
                        <a:pt x="1" y="120"/>
                      </a:cubicBezTo>
                      <a:cubicBezTo>
                        <a:pt x="1" y="121"/>
                        <a:pt x="1" y="121"/>
                        <a:pt x="1" y="121"/>
                      </a:cubicBezTo>
                      <a:cubicBezTo>
                        <a:pt x="2" y="135"/>
                        <a:pt x="14" y="146"/>
                        <a:pt x="28" y="145"/>
                      </a:cubicBezTo>
                      <a:cubicBezTo>
                        <a:pt x="29" y="145"/>
                        <a:pt x="29" y="145"/>
                        <a:pt x="29" y="145"/>
                      </a:cubicBezTo>
                      <a:cubicBezTo>
                        <a:pt x="30" y="145"/>
                        <a:pt x="31" y="145"/>
                        <a:pt x="32" y="145"/>
                      </a:cubicBezTo>
                      <a:cubicBezTo>
                        <a:pt x="32" y="145"/>
                        <a:pt x="32" y="145"/>
                        <a:pt x="32" y="145"/>
                      </a:cubicBezTo>
                      <a:cubicBezTo>
                        <a:pt x="36" y="180"/>
                        <a:pt x="66" y="207"/>
                        <a:pt x="100" y="205"/>
                      </a:cubicBezTo>
                      <a:cubicBezTo>
                        <a:pt x="154" y="201"/>
                        <a:pt x="154" y="201"/>
                        <a:pt x="154" y="201"/>
                      </a:cubicBezTo>
                      <a:cubicBezTo>
                        <a:pt x="189" y="199"/>
                        <a:pt x="216" y="167"/>
                        <a:pt x="213" y="130"/>
                      </a:cubicBezTo>
                      <a:cubicBezTo>
                        <a:pt x="209" y="64"/>
                        <a:pt x="209" y="64"/>
                        <a:pt x="209" y="64"/>
                      </a:cubicBezTo>
                      <a:cubicBezTo>
                        <a:pt x="207" y="28"/>
                        <a:pt x="176" y="0"/>
                        <a:pt x="141" y="2"/>
                      </a:cubicBezTo>
                      <a:close/>
                    </a:path>
                  </a:pathLst>
                </a:custGeom>
                <a:solidFill>
                  <a:srgbClr val="FFB3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65" name="íṡḷíḓè"/>
                <p:cNvSpPr/>
                <p:nvPr/>
              </p:nvSpPr>
              <p:spPr bwMode="auto">
                <a:xfrm>
                  <a:off x="1995" y="2588"/>
                  <a:ext cx="269" cy="249"/>
                </a:xfrm>
                <a:custGeom>
                  <a:avLst/>
                  <a:gdLst>
                    <a:gd name="T0" fmla="*/ 23 w 150"/>
                    <a:gd name="T1" fmla="*/ 124 h 139"/>
                    <a:gd name="T2" fmla="*/ 48 w 150"/>
                    <a:gd name="T3" fmla="*/ 33 h 139"/>
                    <a:gd name="T4" fmla="*/ 95 w 150"/>
                    <a:gd name="T5" fmla="*/ 24 h 139"/>
                    <a:gd name="T6" fmla="*/ 135 w 150"/>
                    <a:gd name="T7" fmla="*/ 26 h 139"/>
                    <a:gd name="T8" fmla="*/ 136 w 150"/>
                    <a:gd name="T9" fmla="*/ 3 h 139"/>
                    <a:gd name="T10" fmla="*/ 92 w 150"/>
                    <a:gd name="T11" fmla="*/ 1 h 139"/>
                    <a:gd name="T12" fmla="*/ 34 w 150"/>
                    <a:gd name="T13" fmla="*/ 15 h 139"/>
                    <a:gd name="T14" fmla="*/ 3 w 150"/>
                    <a:gd name="T15" fmla="*/ 78 h 139"/>
                    <a:gd name="T16" fmla="*/ 1 w 150"/>
                    <a:gd name="T17" fmla="*/ 123 h 139"/>
                    <a:gd name="T18" fmla="*/ 23 w 150"/>
                    <a:gd name="T19" fmla="*/ 124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0" h="139">
                      <a:moveTo>
                        <a:pt x="23" y="124"/>
                      </a:moveTo>
                      <a:cubicBezTo>
                        <a:pt x="24" y="93"/>
                        <a:pt x="20" y="53"/>
                        <a:pt x="48" y="33"/>
                      </a:cubicBezTo>
                      <a:cubicBezTo>
                        <a:pt x="63" y="23"/>
                        <a:pt x="78" y="24"/>
                        <a:pt x="95" y="24"/>
                      </a:cubicBezTo>
                      <a:cubicBezTo>
                        <a:pt x="108" y="25"/>
                        <a:pt x="121" y="25"/>
                        <a:pt x="135" y="26"/>
                      </a:cubicBezTo>
                      <a:cubicBezTo>
                        <a:pt x="149" y="27"/>
                        <a:pt x="150" y="4"/>
                        <a:pt x="136" y="3"/>
                      </a:cubicBezTo>
                      <a:cubicBezTo>
                        <a:pt x="121" y="2"/>
                        <a:pt x="107" y="2"/>
                        <a:pt x="92" y="1"/>
                      </a:cubicBezTo>
                      <a:cubicBezTo>
                        <a:pt x="71" y="0"/>
                        <a:pt x="52" y="2"/>
                        <a:pt x="34" y="15"/>
                      </a:cubicBezTo>
                      <a:cubicBezTo>
                        <a:pt x="15" y="30"/>
                        <a:pt x="4" y="53"/>
                        <a:pt x="3" y="78"/>
                      </a:cubicBezTo>
                      <a:cubicBezTo>
                        <a:pt x="2" y="93"/>
                        <a:pt x="1" y="108"/>
                        <a:pt x="1" y="123"/>
                      </a:cubicBezTo>
                      <a:cubicBezTo>
                        <a:pt x="0" y="138"/>
                        <a:pt x="22" y="139"/>
                        <a:pt x="23" y="124"/>
                      </a:cubicBezTo>
                      <a:close/>
                    </a:path>
                  </a:pathLst>
                </a:custGeom>
                <a:solidFill>
                  <a:srgbClr val="7743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66" name="iṧḷidê"/>
                <p:cNvSpPr/>
                <p:nvPr/>
              </p:nvSpPr>
              <p:spPr bwMode="auto">
                <a:xfrm>
                  <a:off x="1911" y="2537"/>
                  <a:ext cx="439" cy="402"/>
                </a:xfrm>
                <a:custGeom>
                  <a:avLst/>
                  <a:gdLst>
                    <a:gd name="T0" fmla="*/ 41 w 245"/>
                    <a:gd name="T1" fmla="*/ 189 h 225"/>
                    <a:gd name="T2" fmla="*/ 42 w 245"/>
                    <a:gd name="T3" fmla="*/ 60 h 225"/>
                    <a:gd name="T4" fmla="*/ 156 w 245"/>
                    <a:gd name="T5" fmla="*/ 14 h 225"/>
                    <a:gd name="T6" fmla="*/ 188 w 245"/>
                    <a:gd name="T7" fmla="*/ 8 h 225"/>
                    <a:gd name="T8" fmla="*/ 196 w 245"/>
                    <a:gd name="T9" fmla="*/ 26 h 225"/>
                    <a:gd name="T10" fmla="*/ 210 w 245"/>
                    <a:gd name="T11" fmla="*/ 5 h 225"/>
                    <a:gd name="T12" fmla="*/ 219 w 245"/>
                    <a:gd name="T13" fmla="*/ 97 h 225"/>
                    <a:gd name="T14" fmla="*/ 216 w 245"/>
                    <a:gd name="T15" fmla="*/ 135 h 225"/>
                    <a:gd name="T16" fmla="*/ 176 w 245"/>
                    <a:gd name="T17" fmla="*/ 195 h 225"/>
                    <a:gd name="T18" fmla="*/ 130 w 245"/>
                    <a:gd name="T19" fmla="*/ 221 h 225"/>
                    <a:gd name="T20" fmla="*/ 99 w 245"/>
                    <a:gd name="T21" fmla="*/ 223 h 225"/>
                    <a:gd name="T22" fmla="*/ 41 w 245"/>
                    <a:gd name="T23" fmla="*/ 189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5" h="225">
                      <a:moveTo>
                        <a:pt x="41" y="189"/>
                      </a:moveTo>
                      <a:cubicBezTo>
                        <a:pt x="21" y="147"/>
                        <a:pt x="0" y="83"/>
                        <a:pt x="42" y="60"/>
                      </a:cubicBezTo>
                      <a:cubicBezTo>
                        <a:pt x="54" y="0"/>
                        <a:pt x="136" y="10"/>
                        <a:pt x="156" y="14"/>
                      </a:cubicBezTo>
                      <a:cubicBezTo>
                        <a:pt x="177" y="18"/>
                        <a:pt x="188" y="8"/>
                        <a:pt x="188" y="8"/>
                      </a:cubicBezTo>
                      <a:cubicBezTo>
                        <a:pt x="195" y="13"/>
                        <a:pt x="196" y="26"/>
                        <a:pt x="196" y="26"/>
                      </a:cubicBezTo>
                      <a:cubicBezTo>
                        <a:pt x="210" y="5"/>
                        <a:pt x="210" y="5"/>
                        <a:pt x="210" y="5"/>
                      </a:cubicBezTo>
                      <a:cubicBezTo>
                        <a:pt x="232" y="16"/>
                        <a:pt x="245" y="48"/>
                        <a:pt x="219" y="97"/>
                      </a:cubicBezTo>
                      <a:cubicBezTo>
                        <a:pt x="216" y="135"/>
                        <a:pt x="216" y="135"/>
                        <a:pt x="216" y="135"/>
                      </a:cubicBezTo>
                      <a:cubicBezTo>
                        <a:pt x="176" y="195"/>
                        <a:pt x="176" y="195"/>
                        <a:pt x="176" y="195"/>
                      </a:cubicBezTo>
                      <a:cubicBezTo>
                        <a:pt x="166" y="210"/>
                        <a:pt x="149" y="220"/>
                        <a:pt x="130" y="221"/>
                      </a:cubicBezTo>
                      <a:cubicBezTo>
                        <a:pt x="99" y="223"/>
                        <a:pt x="99" y="223"/>
                        <a:pt x="99" y="223"/>
                      </a:cubicBezTo>
                      <a:cubicBezTo>
                        <a:pt x="74" y="225"/>
                        <a:pt x="51" y="211"/>
                        <a:pt x="41" y="189"/>
                      </a:cubicBezTo>
                      <a:close/>
                    </a:path>
                  </a:pathLst>
                </a:custGeom>
                <a:solidFill>
                  <a:srgbClr val="7743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67" name="ïs1îďê"/>
                <p:cNvSpPr/>
                <p:nvPr/>
              </p:nvSpPr>
              <p:spPr bwMode="auto">
                <a:xfrm>
                  <a:off x="2228" y="2757"/>
                  <a:ext cx="97" cy="94"/>
                </a:xfrm>
                <a:custGeom>
                  <a:avLst/>
                  <a:gdLst>
                    <a:gd name="T0" fmla="*/ 54 w 54"/>
                    <a:gd name="T1" fmla="*/ 27 h 53"/>
                    <a:gd name="T2" fmla="*/ 27 w 54"/>
                    <a:gd name="T3" fmla="*/ 53 h 53"/>
                    <a:gd name="T4" fmla="*/ 1 w 54"/>
                    <a:gd name="T5" fmla="*/ 26 h 53"/>
                    <a:gd name="T6" fmla="*/ 28 w 54"/>
                    <a:gd name="T7" fmla="*/ 0 h 53"/>
                    <a:gd name="T8" fmla="*/ 54 w 54"/>
                    <a:gd name="T9" fmla="*/ 27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53">
                      <a:moveTo>
                        <a:pt x="54" y="27"/>
                      </a:moveTo>
                      <a:cubicBezTo>
                        <a:pt x="54" y="42"/>
                        <a:pt x="42" y="53"/>
                        <a:pt x="27" y="53"/>
                      </a:cubicBezTo>
                      <a:cubicBezTo>
                        <a:pt x="12" y="53"/>
                        <a:pt x="0" y="41"/>
                        <a:pt x="1" y="26"/>
                      </a:cubicBezTo>
                      <a:cubicBezTo>
                        <a:pt x="1" y="12"/>
                        <a:pt x="13" y="0"/>
                        <a:pt x="28" y="0"/>
                      </a:cubicBezTo>
                      <a:cubicBezTo>
                        <a:pt x="42" y="0"/>
                        <a:pt x="54" y="12"/>
                        <a:pt x="54" y="27"/>
                      </a:cubicBezTo>
                      <a:close/>
                    </a:path>
                  </a:pathLst>
                </a:custGeom>
                <a:solidFill>
                  <a:srgbClr val="FFB3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68" name="ïšlïdè"/>
                <p:cNvSpPr/>
                <p:nvPr/>
              </p:nvSpPr>
              <p:spPr bwMode="auto">
                <a:xfrm>
                  <a:off x="2298" y="2950"/>
                  <a:ext cx="237" cy="272"/>
                </a:xfrm>
                <a:custGeom>
                  <a:avLst/>
                  <a:gdLst>
                    <a:gd name="T0" fmla="*/ 111 w 132"/>
                    <a:gd name="T1" fmla="*/ 141 h 152"/>
                    <a:gd name="T2" fmla="*/ 111 w 132"/>
                    <a:gd name="T3" fmla="*/ 141 h 152"/>
                    <a:gd name="T4" fmla="*/ 61 w 132"/>
                    <a:gd name="T5" fmla="*/ 131 h 152"/>
                    <a:gd name="T6" fmla="*/ 0 w 132"/>
                    <a:gd name="T7" fmla="*/ 40 h 152"/>
                    <a:gd name="T8" fmla="*/ 0 w 132"/>
                    <a:gd name="T9" fmla="*/ 40 h 152"/>
                    <a:gd name="T10" fmla="*/ 60 w 132"/>
                    <a:gd name="T11" fmla="*/ 0 h 152"/>
                    <a:gd name="T12" fmla="*/ 60 w 132"/>
                    <a:gd name="T13" fmla="*/ 0 h 152"/>
                    <a:gd name="T14" fmla="*/ 121 w 132"/>
                    <a:gd name="T15" fmla="*/ 91 h 152"/>
                    <a:gd name="T16" fmla="*/ 111 w 132"/>
                    <a:gd name="T17" fmla="*/ 141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2" h="152">
                      <a:moveTo>
                        <a:pt x="111" y="141"/>
                      </a:moveTo>
                      <a:cubicBezTo>
                        <a:pt x="111" y="141"/>
                        <a:pt x="111" y="141"/>
                        <a:pt x="111" y="141"/>
                      </a:cubicBezTo>
                      <a:cubicBezTo>
                        <a:pt x="94" y="152"/>
                        <a:pt x="72" y="148"/>
                        <a:pt x="61" y="131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10" y="16"/>
                        <a:pt x="34" y="0"/>
                        <a:pt x="60" y="0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121" y="91"/>
                        <a:pt x="121" y="91"/>
                        <a:pt x="121" y="91"/>
                      </a:cubicBezTo>
                      <a:cubicBezTo>
                        <a:pt x="132" y="108"/>
                        <a:pt x="128" y="130"/>
                        <a:pt x="111" y="141"/>
                      </a:cubicBezTo>
                      <a:close/>
                    </a:path>
                  </a:pathLst>
                </a:custGeom>
                <a:solidFill>
                  <a:srgbClr val="3737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69" name="íSļîḓê"/>
                <p:cNvSpPr/>
                <p:nvPr/>
              </p:nvSpPr>
              <p:spPr bwMode="auto">
                <a:xfrm>
                  <a:off x="2035" y="2928"/>
                  <a:ext cx="220" cy="74"/>
                </a:xfrm>
                <a:custGeom>
                  <a:avLst/>
                  <a:gdLst>
                    <a:gd name="T0" fmla="*/ 122 w 123"/>
                    <a:gd name="T1" fmla="*/ 41 h 41"/>
                    <a:gd name="T2" fmla="*/ 121 w 123"/>
                    <a:gd name="T3" fmla="*/ 41 h 41"/>
                    <a:gd name="T4" fmla="*/ 1 w 123"/>
                    <a:gd name="T5" fmla="*/ 36 h 41"/>
                    <a:gd name="T6" fmla="*/ 0 w 123"/>
                    <a:gd name="T7" fmla="*/ 36 h 41"/>
                    <a:gd name="T8" fmla="*/ 1 w 123"/>
                    <a:gd name="T9" fmla="*/ 15 h 41"/>
                    <a:gd name="T10" fmla="*/ 2 w 123"/>
                    <a:gd name="T11" fmla="*/ 15 h 41"/>
                    <a:gd name="T12" fmla="*/ 122 w 123"/>
                    <a:gd name="T13" fmla="*/ 20 h 41"/>
                    <a:gd name="T14" fmla="*/ 123 w 123"/>
                    <a:gd name="T15" fmla="*/ 20 h 41"/>
                    <a:gd name="T16" fmla="*/ 122 w 123"/>
                    <a:gd name="T17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3" h="41">
                      <a:moveTo>
                        <a:pt x="122" y="41"/>
                      </a:moveTo>
                      <a:cubicBezTo>
                        <a:pt x="121" y="41"/>
                        <a:pt x="121" y="41"/>
                        <a:pt x="121" y="41"/>
                      </a:cubicBezTo>
                      <a:cubicBezTo>
                        <a:pt x="83" y="23"/>
                        <a:pt x="40" y="21"/>
                        <a:pt x="1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41" y="0"/>
                        <a:pt x="84" y="2"/>
                        <a:pt x="122" y="20"/>
                      </a:cubicBezTo>
                      <a:cubicBezTo>
                        <a:pt x="123" y="20"/>
                        <a:pt x="123" y="20"/>
                        <a:pt x="123" y="20"/>
                      </a:cubicBezTo>
                      <a:lnTo>
                        <a:pt x="122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0" name="ïSlîḓê"/>
                <p:cNvSpPr/>
                <p:nvPr/>
              </p:nvSpPr>
              <p:spPr bwMode="auto">
                <a:xfrm>
                  <a:off x="2003" y="2925"/>
                  <a:ext cx="335" cy="604"/>
                </a:xfrm>
                <a:custGeom>
                  <a:avLst/>
                  <a:gdLst>
                    <a:gd name="T0" fmla="*/ 0 w 187"/>
                    <a:gd name="T1" fmla="*/ 41 h 338"/>
                    <a:gd name="T2" fmla="*/ 182 w 187"/>
                    <a:gd name="T3" fmla="*/ 53 h 338"/>
                    <a:gd name="T4" fmla="*/ 187 w 187"/>
                    <a:gd name="T5" fmla="*/ 284 h 338"/>
                    <a:gd name="T6" fmla="*/ 0 w 187"/>
                    <a:gd name="T7" fmla="*/ 295 h 338"/>
                    <a:gd name="T8" fmla="*/ 0 w 187"/>
                    <a:gd name="T9" fmla="*/ 41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7" h="338">
                      <a:moveTo>
                        <a:pt x="0" y="41"/>
                      </a:moveTo>
                      <a:cubicBezTo>
                        <a:pt x="7" y="0"/>
                        <a:pt x="169" y="10"/>
                        <a:pt x="182" y="53"/>
                      </a:cubicBezTo>
                      <a:cubicBezTo>
                        <a:pt x="187" y="284"/>
                        <a:pt x="187" y="284"/>
                        <a:pt x="187" y="284"/>
                      </a:cubicBezTo>
                      <a:cubicBezTo>
                        <a:pt x="187" y="284"/>
                        <a:pt x="111" y="338"/>
                        <a:pt x="0" y="295"/>
                      </a:cubicBez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2525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1" name="í$liḍê"/>
                <p:cNvSpPr/>
                <p:nvPr/>
              </p:nvSpPr>
              <p:spPr bwMode="auto">
                <a:xfrm>
                  <a:off x="2192" y="2969"/>
                  <a:ext cx="343" cy="254"/>
                </a:xfrm>
                <a:custGeom>
                  <a:avLst/>
                  <a:gdLst>
                    <a:gd name="T0" fmla="*/ 182 w 191"/>
                    <a:gd name="T1" fmla="*/ 118 h 142"/>
                    <a:gd name="T2" fmla="*/ 181 w 191"/>
                    <a:gd name="T3" fmla="*/ 119 h 142"/>
                    <a:gd name="T4" fmla="*/ 133 w 191"/>
                    <a:gd name="T5" fmla="*/ 133 h 142"/>
                    <a:gd name="T6" fmla="*/ 23 w 191"/>
                    <a:gd name="T7" fmla="*/ 72 h 142"/>
                    <a:gd name="T8" fmla="*/ 10 w 191"/>
                    <a:gd name="T9" fmla="*/ 24 h 142"/>
                    <a:gd name="T10" fmla="*/ 10 w 191"/>
                    <a:gd name="T11" fmla="*/ 23 h 142"/>
                    <a:gd name="T12" fmla="*/ 58 w 191"/>
                    <a:gd name="T13" fmla="*/ 9 h 142"/>
                    <a:gd name="T14" fmla="*/ 168 w 191"/>
                    <a:gd name="T15" fmla="*/ 69 h 142"/>
                    <a:gd name="T16" fmla="*/ 182 w 191"/>
                    <a:gd name="T17" fmla="*/ 118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1" h="142">
                      <a:moveTo>
                        <a:pt x="182" y="118"/>
                      </a:moveTo>
                      <a:cubicBezTo>
                        <a:pt x="181" y="119"/>
                        <a:pt x="181" y="119"/>
                        <a:pt x="181" y="119"/>
                      </a:cubicBezTo>
                      <a:cubicBezTo>
                        <a:pt x="172" y="136"/>
                        <a:pt x="150" y="142"/>
                        <a:pt x="133" y="133"/>
                      </a:cubicBezTo>
                      <a:cubicBezTo>
                        <a:pt x="23" y="72"/>
                        <a:pt x="23" y="72"/>
                        <a:pt x="23" y="72"/>
                      </a:cubicBezTo>
                      <a:cubicBezTo>
                        <a:pt x="6" y="63"/>
                        <a:pt x="0" y="41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9" y="6"/>
                        <a:pt x="41" y="0"/>
                        <a:pt x="58" y="9"/>
                      </a:cubicBezTo>
                      <a:cubicBezTo>
                        <a:pt x="168" y="69"/>
                        <a:pt x="168" y="69"/>
                        <a:pt x="168" y="69"/>
                      </a:cubicBezTo>
                      <a:cubicBezTo>
                        <a:pt x="185" y="79"/>
                        <a:pt x="191" y="101"/>
                        <a:pt x="182" y="118"/>
                      </a:cubicBezTo>
                      <a:close/>
                    </a:path>
                  </a:pathLst>
                </a:custGeom>
                <a:solidFill>
                  <a:srgbClr val="2525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2" name="iSľiďé"/>
                <p:cNvSpPr/>
                <p:nvPr/>
              </p:nvSpPr>
              <p:spPr bwMode="auto">
                <a:xfrm>
                  <a:off x="1967" y="2962"/>
                  <a:ext cx="254" cy="267"/>
                </a:xfrm>
                <a:custGeom>
                  <a:avLst/>
                  <a:gdLst>
                    <a:gd name="T0" fmla="*/ 122 w 142"/>
                    <a:gd name="T1" fmla="*/ 137 h 149"/>
                    <a:gd name="T2" fmla="*/ 122 w 142"/>
                    <a:gd name="T3" fmla="*/ 138 h 149"/>
                    <a:gd name="T4" fmla="*/ 72 w 142"/>
                    <a:gd name="T5" fmla="*/ 130 h 149"/>
                    <a:gd name="T6" fmla="*/ 11 w 142"/>
                    <a:gd name="T7" fmla="*/ 62 h 149"/>
                    <a:gd name="T8" fmla="*/ 19 w 142"/>
                    <a:gd name="T9" fmla="*/ 12 h 149"/>
                    <a:gd name="T10" fmla="*/ 20 w 142"/>
                    <a:gd name="T11" fmla="*/ 12 h 149"/>
                    <a:gd name="T12" fmla="*/ 70 w 142"/>
                    <a:gd name="T13" fmla="*/ 20 h 149"/>
                    <a:gd name="T14" fmla="*/ 130 w 142"/>
                    <a:gd name="T15" fmla="*/ 88 h 149"/>
                    <a:gd name="T16" fmla="*/ 122 w 142"/>
                    <a:gd name="T17" fmla="*/ 137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" h="149">
                      <a:moveTo>
                        <a:pt x="122" y="137"/>
                      </a:moveTo>
                      <a:cubicBezTo>
                        <a:pt x="122" y="138"/>
                        <a:pt x="122" y="138"/>
                        <a:pt x="122" y="138"/>
                      </a:cubicBezTo>
                      <a:cubicBezTo>
                        <a:pt x="106" y="149"/>
                        <a:pt x="83" y="146"/>
                        <a:pt x="72" y="130"/>
                      </a:cubicBezTo>
                      <a:cubicBezTo>
                        <a:pt x="11" y="62"/>
                        <a:pt x="11" y="62"/>
                        <a:pt x="11" y="62"/>
                      </a:cubicBezTo>
                      <a:cubicBezTo>
                        <a:pt x="0" y="46"/>
                        <a:pt x="3" y="24"/>
                        <a:pt x="19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36" y="0"/>
                        <a:pt x="58" y="4"/>
                        <a:pt x="70" y="20"/>
                      </a:cubicBezTo>
                      <a:cubicBezTo>
                        <a:pt x="130" y="88"/>
                        <a:pt x="130" y="88"/>
                        <a:pt x="130" y="88"/>
                      </a:cubicBezTo>
                      <a:cubicBezTo>
                        <a:pt x="142" y="104"/>
                        <a:pt x="138" y="126"/>
                        <a:pt x="122" y="137"/>
                      </a:cubicBezTo>
                      <a:close/>
                    </a:path>
                  </a:pathLst>
                </a:custGeom>
                <a:solidFill>
                  <a:srgbClr val="2525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3" name="ïşḷïďe"/>
                <p:cNvSpPr/>
                <p:nvPr/>
              </p:nvSpPr>
              <p:spPr bwMode="auto">
                <a:xfrm>
                  <a:off x="5219" y="3594"/>
                  <a:ext cx="109" cy="96"/>
                </a:xfrm>
                <a:custGeom>
                  <a:avLst/>
                  <a:gdLst>
                    <a:gd name="T0" fmla="*/ 12 w 61"/>
                    <a:gd name="T1" fmla="*/ 0 h 54"/>
                    <a:gd name="T2" fmla="*/ 51 w 61"/>
                    <a:gd name="T3" fmla="*/ 0 h 54"/>
                    <a:gd name="T4" fmla="*/ 61 w 61"/>
                    <a:gd name="T5" fmla="*/ 10 h 54"/>
                    <a:gd name="T6" fmla="*/ 60 w 61"/>
                    <a:gd name="T7" fmla="*/ 44 h 54"/>
                    <a:gd name="T8" fmla="*/ 50 w 61"/>
                    <a:gd name="T9" fmla="*/ 54 h 54"/>
                    <a:gd name="T10" fmla="*/ 10 w 61"/>
                    <a:gd name="T11" fmla="*/ 54 h 54"/>
                    <a:gd name="T12" fmla="*/ 1 w 61"/>
                    <a:gd name="T13" fmla="*/ 44 h 54"/>
                    <a:gd name="T14" fmla="*/ 2 w 61"/>
                    <a:gd name="T15" fmla="*/ 10 h 54"/>
                    <a:gd name="T16" fmla="*/ 12 w 61"/>
                    <a:gd name="T17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1" h="54">
                      <a:moveTo>
                        <a:pt x="12" y="0"/>
                      </a:move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6" y="0"/>
                        <a:pt x="60" y="4"/>
                        <a:pt x="61" y="10"/>
                      </a:cubicBezTo>
                      <a:cubicBezTo>
                        <a:pt x="60" y="44"/>
                        <a:pt x="60" y="44"/>
                        <a:pt x="60" y="44"/>
                      </a:cubicBezTo>
                      <a:cubicBezTo>
                        <a:pt x="60" y="50"/>
                        <a:pt x="56" y="54"/>
                        <a:pt x="50" y="54"/>
                      </a:cubicBezTo>
                      <a:cubicBezTo>
                        <a:pt x="10" y="54"/>
                        <a:pt x="10" y="54"/>
                        <a:pt x="10" y="54"/>
                      </a:cubicBezTo>
                      <a:cubicBezTo>
                        <a:pt x="5" y="54"/>
                        <a:pt x="0" y="50"/>
                        <a:pt x="1" y="44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4"/>
                        <a:pt x="6" y="0"/>
                        <a:pt x="12" y="0"/>
                      </a:cubicBezTo>
                      <a:close/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4" name="íṣliďé"/>
                <p:cNvSpPr/>
                <p:nvPr/>
              </p:nvSpPr>
              <p:spPr bwMode="auto">
                <a:xfrm>
                  <a:off x="5147" y="3660"/>
                  <a:ext cx="169" cy="27"/>
                </a:xfrm>
                <a:custGeom>
                  <a:avLst/>
                  <a:gdLst>
                    <a:gd name="T0" fmla="*/ 87 w 94"/>
                    <a:gd name="T1" fmla="*/ 0 h 15"/>
                    <a:gd name="T2" fmla="*/ 7 w 94"/>
                    <a:gd name="T3" fmla="*/ 0 h 15"/>
                    <a:gd name="T4" fmla="*/ 0 w 94"/>
                    <a:gd name="T5" fmla="*/ 7 h 15"/>
                    <a:gd name="T6" fmla="*/ 0 w 94"/>
                    <a:gd name="T7" fmla="*/ 8 h 15"/>
                    <a:gd name="T8" fmla="*/ 7 w 94"/>
                    <a:gd name="T9" fmla="*/ 15 h 15"/>
                    <a:gd name="T10" fmla="*/ 87 w 94"/>
                    <a:gd name="T11" fmla="*/ 15 h 15"/>
                    <a:gd name="T12" fmla="*/ 94 w 94"/>
                    <a:gd name="T13" fmla="*/ 8 h 15"/>
                    <a:gd name="T14" fmla="*/ 94 w 94"/>
                    <a:gd name="T15" fmla="*/ 7 h 15"/>
                    <a:gd name="T16" fmla="*/ 87 w 94"/>
                    <a:gd name="T1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4" h="15">
                      <a:moveTo>
                        <a:pt x="8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2"/>
                        <a:pt x="3" y="15"/>
                        <a:pt x="7" y="15"/>
                      </a:cubicBezTo>
                      <a:cubicBezTo>
                        <a:pt x="87" y="15"/>
                        <a:pt x="87" y="15"/>
                        <a:pt x="87" y="15"/>
                      </a:cubicBezTo>
                      <a:cubicBezTo>
                        <a:pt x="90" y="15"/>
                        <a:pt x="94" y="12"/>
                        <a:pt x="94" y="8"/>
                      </a:cubicBezTo>
                      <a:cubicBezTo>
                        <a:pt x="94" y="7"/>
                        <a:pt x="94" y="7"/>
                        <a:pt x="94" y="7"/>
                      </a:cubicBezTo>
                      <a:cubicBezTo>
                        <a:pt x="94" y="3"/>
                        <a:pt x="90" y="0"/>
                        <a:pt x="87" y="0"/>
                      </a:cubicBezTo>
                      <a:close/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5" name="ïṥ1ïḋe"/>
                <p:cNvSpPr/>
                <p:nvPr/>
              </p:nvSpPr>
              <p:spPr bwMode="auto">
                <a:xfrm>
                  <a:off x="5144" y="3606"/>
                  <a:ext cx="139" cy="68"/>
                </a:xfrm>
                <a:custGeom>
                  <a:avLst/>
                  <a:gdLst>
                    <a:gd name="T0" fmla="*/ 0 w 78"/>
                    <a:gd name="T1" fmla="*/ 38 h 38"/>
                    <a:gd name="T2" fmla="*/ 0 w 78"/>
                    <a:gd name="T3" fmla="*/ 35 h 38"/>
                    <a:gd name="T4" fmla="*/ 35 w 78"/>
                    <a:gd name="T5" fmla="*/ 0 h 38"/>
                    <a:gd name="T6" fmla="*/ 43 w 78"/>
                    <a:gd name="T7" fmla="*/ 0 h 38"/>
                    <a:gd name="T8" fmla="*/ 78 w 78"/>
                    <a:gd name="T9" fmla="*/ 35 h 38"/>
                    <a:gd name="T10" fmla="*/ 78 w 78"/>
                    <a:gd name="T11" fmla="*/ 38 h 38"/>
                    <a:gd name="T12" fmla="*/ 0 w 78"/>
                    <a:gd name="T1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38">
                      <a:moveTo>
                        <a:pt x="0" y="38"/>
                      </a:move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63" y="0"/>
                        <a:pt x="78" y="16"/>
                        <a:pt x="78" y="35"/>
                      </a:cubicBezTo>
                      <a:cubicBezTo>
                        <a:pt x="78" y="38"/>
                        <a:pt x="78" y="38"/>
                        <a:pt x="78" y="38"/>
                      </a:cubicBez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6" name="îṩľíḍé"/>
                <p:cNvSpPr/>
                <p:nvPr/>
              </p:nvSpPr>
              <p:spPr bwMode="auto">
                <a:xfrm>
                  <a:off x="5165" y="3610"/>
                  <a:ext cx="95" cy="50"/>
                </a:xfrm>
                <a:prstGeom prst="ellipse">
                  <a:avLst/>
                </a:pr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7" name="îšļíḑe"/>
                <p:cNvSpPr/>
                <p:nvPr/>
              </p:nvSpPr>
              <p:spPr bwMode="auto">
                <a:xfrm>
                  <a:off x="5176" y="3624"/>
                  <a:ext cx="11" cy="7"/>
                </a:xfrm>
                <a:custGeom>
                  <a:avLst/>
                  <a:gdLst>
                    <a:gd name="T0" fmla="*/ 0 w 6"/>
                    <a:gd name="T1" fmla="*/ 4 h 4"/>
                    <a:gd name="T2" fmla="*/ 6 w 6"/>
                    <a:gd name="T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" h="4">
                      <a:moveTo>
                        <a:pt x="0" y="4"/>
                      </a:moveTo>
                      <a:cubicBezTo>
                        <a:pt x="2" y="3"/>
                        <a:pt x="4" y="1"/>
                        <a:pt x="6" y="0"/>
                      </a:cubicBezTo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8" name="iṩ1iḓé"/>
                <p:cNvSpPr/>
                <p:nvPr/>
              </p:nvSpPr>
              <p:spPr bwMode="auto">
                <a:xfrm>
                  <a:off x="5171" y="3617"/>
                  <a:ext cx="23" cy="20"/>
                </a:xfrm>
                <a:custGeom>
                  <a:avLst/>
                  <a:gdLst>
                    <a:gd name="T0" fmla="*/ 5 w 13"/>
                    <a:gd name="T1" fmla="*/ 10 h 11"/>
                    <a:gd name="T2" fmla="*/ 10 w 13"/>
                    <a:gd name="T3" fmla="*/ 7 h 11"/>
                    <a:gd name="T4" fmla="*/ 8 w 13"/>
                    <a:gd name="T5" fmla="*/ 2 h 11"/>
                    <a:gd name="T6" fmla="*/ 1 w 13"/>
                    <a:gd name="T7" fmla="*/ 6 h 11"/>
                    <a:gd name="T8" fmla="*/ 1 w 13"/>
                    <a:gd name="T9" fmla="*/ 10 h 11"/>
                    <a:gd name="T10" fmla="*/ 5 w 13"/>
                    <a:gd name="T11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1">
                      <a:moveTo>
                        <a:pt x="5" y="10"/>
                      </a:moveTo>
                      <a:cubicBezTo>
                        <a:pt x="6" y="9"/>
                        <a:pt x="8" y="8"/>
                        <a:pt x="10" y="7"/>
                      </a:cubicBezTo>
                      <a:cubicBezTo>
                        <a:pt x="13" y="5"/>
                        <a:pt x="11" y="0"/>
                        <a:pt x="8" y="2"/>
                      </a:cubicBezTo>
                      <a:cubicBezTo>
                        <a:pt x="5" y="3"/>
                        <a:pt x="3" y="5"/>
                        <a:pt x="1" y="6"/>
                      </a:cubicBezTo>
                      <a:cubicBezTo>
                        <a:pt x="0" y="7"/>
                        <a:pt x="0" y="9"/>
                        <a:pt x="1" y="10"/>
                      </a:cubicBezTo>
                      <a:cubicBezTo>
                        <a:pt x="2" y="11"/>
                        <a:pt x="3" y="11"/>
                        <a:pt x="5" y="10"/>
                      </a:cubicBezTo>
                      <a:close/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9" name="ïs1iḋe"/>
                <p:cNvSpPr/>
                <p:nvPr/>
              </p:nvSpPr>
              <p:spPr bwMode="auto">
                <a:xfrm>
                  <a:off x="5144" y="3672"/>
                  <a:ext cx="184" cy="18"/>
                </a:xfrm>
                <a:custGeom>
                  <a:avLst/>
                  <a:gdLst>
                    <a:gd name="T0" fmla="*/ 101 w 103"/>
                    <a:gd name="T1" fmla="*/ 10 h 10"/>
                    <a:gd name="T2" fmla="*/ 2 w 103"/>
                    <a:gd name="T3" fmla="*/ 10 h 10"/>
                    <a:gd name="T4" fmla="*/ 0 w 103"/>
                    <a:gd name="T5" fmla="*/ 8 h 10"/>
                    <a:gd name="T6" fmla="*/ 0 w 103"/>
                    <a:gd name="T7" fmla="*/ 2 h 10"/>
                    <a:gd name="T8" fmla="*/ 2 w 103"/>
                    <a:gd name="T9" fmla="*/ 0 h 10"/>
                    <a:gd name="T10" fmla="*/ 101 w 103"/>
                    <a:gd name="T11" fmla="*/ 0 h 10"/>
                    <a:gd name="T12" fmla="*/ 103 w 103"/>
                    <a:gd name="T13" fmla="*/ 2 h 10"/>
                    <a:gd name="T14" fmla="*/ 103 w 103"/>
                    <a:gd name="T15" fmla="*/ 8 h 10"/>
                    <a:gd name="T16" fmla="*/ 101 w 103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3" h="10">
                      <a:moveTo>
                        <a:pt x="101" y="10"/>
                      </a:move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1" y="10"/>
                        <a:pt x="0" y="9"/>
                        <a:pt x="0" y="8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101" y="0"/>
                        <a:pt x="101" y="0"/>
                        <a:pt x="101" y="0"/>
                      </a:cubicBezTo>
                      <a:cubicBezTo>
                        <a:pt x="102" y="0"/>
                        <a:pt x="103" y="1"/>
                        <a:pt x="103" y="2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3" y="9"/>
                        <a:pt x="102" y="10"/>
                        <a:pt x="101" y="10"/>
                      </a:cubicBezTo>
                      <a:close/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0" name="îslîḋê"/>
                <p:cNvSpPr/>
                <p:nvPr/>
              </p:nvSpPr>
              <p:spPr bwMode="auto">
                <a:xfrm>
                  <a:off x="5398" y="3594"/>
                  <a:ext cx="109" cy="96"/>
                </a:xfrm>
                <a:custGeom>
                  <a:avLst/>
                  <a:gdLst>
                    <a:gd name="T0" fmla="*/ 12 w 61"/>
                    <a:gd name="T1" fmla="*/ 0 h 54"/>
                    <a:gd name="T2" fmla="*/ 51 w 61"/>
                    <a:gd name="T3" fmla="*/ 0 h 54"/>
                    <a:gd name="T4" fmla="*/ 61 w 61"/>
                    <a:gd name="T5" fmla="*/ 10 h 54"/>
                    <a:gd name="T6" fmla="*/ 60 w 61"/>
                    <a:gd name="T7" fmla="*/ 44 h 54"/>
                    <a:gd name="T8" fmla="*/ 50 w 61"/>
                    <a:gd name="T9" fmla="*/ 54 h 54"/>
                    <a:gd name="T10" fmla="*/ 10 w 61"/>
                    <a:gd name="T11" fmla="*/ 54 h 54"/>
                    <a:gd name="T12" fmla="*/ 1 w 61"/>
                    <a:gd name="T13" fmla="*/ 44 h 54"/>
                    <a:gd name="T14" fmla="*/ 2 w 61"/>
                    <a:gd name="T15" fmla="*/ 10 h 54"/>
                    <a:gd name="T16" fmla="*/ 12 w 61"/>
                    <a:gd name="T17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1" h="54">
                      <a:moveTo>
                        <a:pt x="12" y="0"/>
                      </a:move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6" y="0"/>
                        <a:pt x="60" y="4"/>
                        <a:pt x="61" y="10"/>
                      </a:cubicBezTo>
                      <a:cubicBezTo>
                        <a:pt x="60" y="44"/>
                        <a:pt x="60" y="44"/>
                        <a:pt x="60" y="44"/>
                      </a:cubicBezTo>
                      <a:cubicBezTo>
                        <a:pt x="60" y="50"/>
                        <a:pt x="56" y="54"/>
                        <a:pt x="50" y="54"/>
                      </a:cubicBezTo>
                      <a:cubicBezTo>
                        <a:pt x="10" y="54"/>
                        <a:pt x="10" y="54"/>
                        <a:pt x="10" y="54"/>
                      </a:cubicBezTo>
                      <a:cubicBezTo>
                        <a:pt x="5" y="54"/>
                        <a:pt x="0" y="50"/>
                        <a:pt x="1" y="44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4"/>
                        <a:pt x="6" y="0"/>
                        <a:pt x="12" y="0"/>
                      </a:cubicBezTo>
                      <a:close/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1" name="ïśḷíḍé"/>
                <p:cNvSpPr/>
                <p:nvPr/>
              </p:nvSpPr>
              <p:spPr bwMode="auto">
                <a:xfrm>
                  <a:off x="5326" y="3660"/>
                  <a:ext cx="169" cy="27"/>
                </a:xfrm>
                <a:custGeom>
                  <a:avLst/>
                  <a:gdLst>
                    <a:gd name="T0" fmla="*/ 87 w 94"/>
                    <a:gd name="T1" fmla="*/ 0 h 15"/>
                    <a:gd name="T2" fmla="*/ 7 w 94"/>
                    <a:gd name="T3" fmla="*/ 0 h 15"/>
                    <a:gd name="T4" fmla="*/ 0 w 94"/>
                    <a:gd name="T5" fmla="*/ 7 h 15"/>
                    <a:gd name="T6" fmla="*/ 0 w 94"/>
                    <a:gd name="T7" fmla="*/ 8 h 15"/>
                    <a:gd name="T8" fmla="*/ 7 w 94"/>
                    <a:gd name="T9" fmla="*/ 15 h 15"/>
                    <a:gd name="T10" fmla="*/ 87 w 94"/>
                    <a:gd name="T11" fmla="*/ 15 h 15"/>
                    <a:gd name="T12" fmla="*/ 94 w 94"/>
                    <a:gd name="T13" fmla="*/ 8 h 15"/>
                    <a:gd name="T14" fmla="*/ 94 w 94"/>
                    <a:gd name="T15" fmla="*/ 7 h 15"/>
                    <a:gd name="T16" fmla="*/ 87 w 94"/>
                    <a:gd name="T1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4" h="15">
                      <a:moveTo>
                        <a:pt x="8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2"/>
                        <a:pt x="3" y="15"/>
                        <a:pt x="7" y="15"/>
                      </a:cubicBezTo>
                      <a:cubicBezTo>
                        <a:pt x="87" y="15"/>
                        <a:pt x="87" y="15"/>
                        <a:pt x="87" y="15"/>
                      </a:cubicBezTo>
                      <a:cubicBezTo>
                        <a:pt x="91" y="15"/>
                        <a:pt x="94" y="12"/>
                        <a:pt x="94" y="8"/>
                      </a:cubicBezTo>
                      <a:cubicBezTo>
                        <a:pt x="94" y="7"/>
                        <a:pt x="94" y="7"/>
                        <a:pt x="94" y="7"/>
                      </a:cubicBezTo>
                      <a:cubicBezTo>
                        <a:pt x="94" y="3"/>
                        <a:pt x="91" y="0"/>
                        <a:pt x="87" y="0"/>
                      </a:cubicBezTo>
                      <a:close/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2" name="iṥļide"/>
                <p:cNvSpPr/>
                <p:nvPr/>
              </p:nvSpPr>
              <p:spPr bwMode="auto">
                <a:xfrm>
                  <a:off x="5323" y="3606"/>
                  <a:ext cx="140" cy="68"/>
                </a:xfrm>
                <a:custGeom>
                  <a:avLst/>
                  <a:gdLst>
                    <a:gd name="T0" fmla="*/ 0 w 78"/>
                    <a:gd name="T1" fmla="*/ 38 h 38"/>
                    <a:gd name="T2" fmla="*/ 0 w 78"/>
                    <a:gd name="T3" fmla="*/ 35 h 38"/>
                    <a:gd name="T4" fmla="*/ 35 w 78"/>
                    <a:gd name="T5" fmla="*/ 0 h 38"/>
                    <a:gd name="T6" fmla="*/ 43 w 78"/>
                    <a:gd name="T7" fmla="*/ 0 h 38"/>
                    <a:gd name="T8" fmla="*/ 78 w 78"/>
                    <a:gd name="T9" fmla="*/ 35 h 38"/>
                    <a:gd name="T10" fmla="*/ 78 w 78"/>
                    <a:gd name="T11" fmla="*/ 38 h 38"/>
                    <a:gd name="T12" fmla="*/ 0 w 78"/>
                    <a:gd name="T1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38">
                      <a:moveTo>
                        <a:pt x="0" y="38"/>
                      </a:move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63" y="0"/>
                        <a:pt x="78" y="16"/>
                        <a:pt x="78" y="35"/>
                      </a:cubicBezTo>
                      <a:cubicBezTo>
                        <a:pt x="78" y="38"/>
                        <a:pt x="78" y="38"/>
                        <a:pt x="78" y="38"/>
                      </a:cubicBez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3" name="îš1idé"/>
                <p:cNvSpPr/>
                <p:nvPr/>
              </p:nvSpPr>
              <p:spPr bwMode="auto">
                <a:xfrm>
                  <a:off x="5344" y="3610"/>
                  <a:ext cx="95" cy="50"/>
                </a:xfrm>
                <a:prstGeom prst="ellipse">
                  <a:avLst/>
                </a:pr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4" name="îṧḻíďe"/>
                <p:cNvSpPr/>
                <p:nvPr/>
              </p:nvSpPr>
              <p:spPr bwMode="auto">
                <a:xfrm>
                  <a:off x="5355" y="3624"/>
                  <a:ext cx="11" cy="7"/>
                </a:xfrm>
                <a:custGeom>
                  <a:avLst/>
                  <a:gdLst>
                    <a:gd name="T0" fmla="*/ 0 w 6"/>
                    <a:gd name="T1" fmla="*/ 4 h 4"/>
                    <a:gd name="T2" fmla="*/ 6 w 6"/>
                    <a:gd name="T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" h="4">
                      <a:moveTo>
                        <a:pt x="0" y="4"/>
                      </a:moveTo>
                      <a:cubicBezTo>
                        <a:pt x="2" y="3"/>
                        <a:pt x="4" y="1"/>
                        <a:pt x="6" y="0"/>
                      </a:cubicBezTo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5" name="ïṡliḓe"/>
                <p:cNvSpPr/>
                <p:nvPr/>
              </p:nvSpPr>
              <p:spPr bwMode="auto">
                <a:xfrm>
                  <a:off x="5350" y="3617"/>
                  <a:ext cx="23" cy="20"/>
                </a:xfrm>
                <a:custGeom>
                  <a:avLst/>
                  <a:gdLst>
                    <a:gd name="T0" fmla="*/ 5 w 13"/>
                    <a:gd name="T1" fmla="*/ 10 h 11"/>
                    <a:gd name="T2" fmla="*/ 10 w 13"/>
                    <a:gd name="T3" fmla="*/ 7 h 11"/>
                    <a:gd name="T4" fmla="*/ 8 w 13"/>
                    <a:gd name="T5" fmla="*/ 2 h 11"/>
                    <a:gd name="T6" fmla="*/ 1 w 13"/>
                    <a:gd name="T7" fmla="*/ 6 h 11"/>
                    <a:gd name="T8" fmla="*/ 1 w 13"/>
                    <a:gd name="T9" fmla="*/ 10 h 11"/>
                    <a:gd name="T10" fmla="*/ 5 w 13"/>
                    <a:gd name="T11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1">
                      <a:moveTo>
                        <a:pt x="5" y="10"/>
                      </a:moveTo>
                      <a:cubicBezTo>
                        <a:pt x="6" y="9"/>
                        <a:pt x="8" y="8"/>
                        <a:pt x="10" y="7"/>
                      </a:cubicBezTo>
                      <a:cubicBezTo>
                        <a:pt x="13" y="5"/>
                        <a:pt x="11" y="0"/>
                        <a:pt x="8" y="2"/>
                      </a:cubicBezTo>
                      <a:cubicBezTo>
                        <a:pt x="5" y="3"/>
                        <a:pt x="3" y="5"/>
                        <a:pt x="1" y="6"/>
                      </a:cubicBezTo>
                      <a:cubicBezTo>
                        <a:pt x="0" y="7"/>
                        <a:pt x="0" y="9"/>
                        <a:pt x="1" y="10"/>
                      </a:cubicBezTo>
                      <a:cubicBezTo>
                        <a:pt x="2" y="11"/>
                        <a:pt x="4" y="11"/>
                        <a:pt x="5" y="10"/>
                      </a:cubicBezTo>
                      <a:close/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6" name="íşļîḑè"/>
                <p:cNvSpPr/>
                <p:nvPr/>
              </p:nvSpPr>
              <p:spPr bwMode="auto">
                <a:xfrm>
                  <a:off x="5323" y="3672"/>
                  <a:ext cx="184" cy="18"/>
                </a:xfrm>
                <a:custGeom>
                  <a:avLst/>
                  <a:gdLst>
                    <a:gd name="T0" fmla="*/ 101 w 103"/>
                    <a:gd name="T1" fmla="*/ 10 h 10"/>
                    <a:gd name="T2" fmla="*/ 2 w 103"/>
                    <a:gd name="T3" fmla="*/ 10 h 10"/>
                    <a:gd name="T4" fmla="*/ 0 w 103"/>
                    <a:gd name="T5" fmla="*/ 8 h 10"/>
                    <a:gd name="T6" fmla="*/ 0 w 103"/>
                    <a:gd name="T7" fmla="*/ 2 h 10"/>
                    <a:gd name="T8" fmla="*/ 2 w 103"/>
                    <a:gd name="T9" fmla="*/ 0 h 10"/>
                    <a:gd name="T10" fmla="*/ 101 w 103"/>
                    <a:gd name="T11" fmla="*/ 0 h 10"/>
                    <a:gd name="T12" fmla="*/ 103 w 103"/>
                    <a:gd name="T13" fmla="*/ 2 h 10"/>
                    <a:gd name="T14" fmla="*/ 103 w 103"/>
                    <a:gd name="T15" fmla="*/ 8 h 10"/>
                    <a:gd name="T16" fmla="*/ 101 w 103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3" h="10">
                      <a:moveTo>
                        <a:pt x="101" y="10"/>
                      </a:move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1" y="10"/>
                        <a:pt x="0" y="9"/>
                        <a:pt x="0" y="8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101" y="0"/>
                        <a:pt x="101" y="0"/>
                        <a:pt x="101" y="0"/>
                      </a:cubicBezTo>
                      <a:cubicBezTo>
                        <a:pt x="102" y="0"/>
                        <a:pt x="103" y="1"/>
                        <a:pt x="103" y="2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3" y="9"/>
                        <a:pt x="102" y="10"/>
                        <a:pt x="101" y="10"/>
                      </a:cubicBezTo>
                      <a:close/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7" name="íŝ1îďe"/>
                <p:cNvSpPr/>
                <p:nvPr/>
              </p:nvSpPr>
              <p:spPr bwMode="auto">
                <a:xfrm>
                  <a:off x="5219" y="3594"/>
                  <a:ext cx="109" cy="96"/>
                </a:xfrm>
                <a:custGeom>
                  <a:avLst/>
                  <a:gdLst>
                    <a:gd name="T0" fmla="*/ 12 w 61"/>
                    <a:gd name="T1" fmla="*/ 0 h 54"/>
                    <a:gd name="T2" fmla="*/ 51 w 61"/>
                    <a:gd name="T3" fmla="*/ 0 h 54"/>
                    <a:gd name="T4" fmla="*/ 61 w 61"/>
                    <a:gd name="T5" fmla="*/ 10 h 54"/>
                    <a:gd name="T6" fmla="*/ 60 w 61"/>
                    <a:gd name="T7" fmla="*/ 44 h 54"/>
                    <a:gd name="T8" fmla="*/ 50 w 61"/>
                    <a:gd name="T9" fmla="*/ 54 h 54"/>
                    <a:gd name="T10" fmla="*/ 10 w 61"/>
                    <a:gd name="T11" fmla="*/ 54 h 54"/>
                    <a:gd name="T12" fmla="*/ 1 w 61"/>
                    <a:gd name="T13" fmla="*/ 44 h 54"/>
                    <a:gd name="T14" fmla="*/ 2 w 61"/>
                    <a:gd name="T15" fmla="*/ 10 h 54"/>
                    <a:gd name="T16" fmla="*/ 12 w 61"/>
                    <a:gd name="T17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1" h="54">
                      <a:moveTo>
                        <a:pt x="12" y="0"/>
                      </a:move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6" y="0"/>
                        <a:pt x="60" y="4"/>
                        <a:pt x="61" y="10"/>
                      </a:cubicBezTo>
                      <a:cubicBezTo>
                        <a:pt x="60" y="44"/>
                        <a:pt x="60" y="44"/>
                        <a:pt x="60" y="44"/>
                      </a:cubicBezTo>
                      <a:cubicBezTo>
                        <a:pt x="60" y="50"/>
                        <a:pt x="56" y="54"/>
                        <a:pt x="50" y="54"/>
                      </a:cubicBezTo>
                      <a:cubicBezTo>
                        <a:pt x="10" y="54"/>
                        <a:pt x="10" y="54"/>
                        <a:pt x="10" y="54"/>
                      </a:cubicBezTo>
                      <a:cubicBezTo>
                        <a:pt x="5" y="54"/>
                        <a:pt x="0" y="50"/>
                        <a:pt x="1" y="44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4"/>
                        <a:pt x="6" y="0"/>
                        <a:pt x="12" y="0"/>
                      </a:cubicBezTo>
                      <a:close/>
                    </a:path>
                  </a:pathLst>
                </a:custGeom>
                <a:solidFill>
                  <a:srgbClr val="491C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8" name="iṧḻiḑè"/>
                <p:cNvSpPr/>
                <p:nvPr/>
              </p:nvSpPr>
              <p:spPr bwMode="auto">
                <a:xfrm>
                  <a:off x="5147" y="3660"/>
                  <a:ext cx="169" cy="27"/>
                </a:xfrm>
                <a:custGeom>
                  <a:avLst/>
                  <a:gdLst>
                    <a:gd name="T0" fmla="*/ 87 w 94"/>
                    <a:gd name="T1" fmla="*/ 0 h 15"/>
                    <a:gd name="T2" fmla="*/ 7 w 94"/>
                    <a:gd name="T3" fmla="*/ 0 h 15"/>
                    <a:gd name="T4" fmla="*/ 0 w 94"/>
                    <a:gd name="T5" fmla="*/ 7 h 15"/>
                    <a:gd name="T6" fmla="*/ 0 w 94"/>
                    <a:gd name="T7" fmla="*/ 8 h 15"/>
                    <a:gd name="T8" fmla="*/ 7 w 94"/>
                    <a:gd name="T9" fmla="*/ 15 h 15"/>
                    <a:gd name="T10" fmla="*/ 87 w 94"/>
                    <a:gd name="T11" fmla="*/ 15 h 15"/>
                    <a:gd name="T12" fmla="*/ 94 w 94"/>
                    <a:gd name="T13" fmla="*/ 8 h 15"/>
                    <a:gd name="T14" fmla="*/ 94 w 94"/>
                    <a:gd name="T15" fmla="*/ 7 h 15"/>
                    <a:gd name="T16" fmla="*/ 87 w 94"/>
                    <a:gd name="T1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4" h="15">
                      <a:moveTo>
                        <a:pt x="8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2"/>
                        <a:pt x="3" y="15"/>
                        <a:pt x="7" y="15"/>
                      </a:cubicBezTo>
                      <a:cubicBezTo>
                        <a:pt x="87" y="15"/>
                        <a:pt x="87" y="15"/>
                        <a:pt x="87" y="15"/>
                      </a:cubicBezTo>
                      <a:cubicBezTo>
                        <a:pt x="90" y="15"/>
                        <a:pt x="94" y="12"/>
                        <a:pt x="94" y="8"/>
                      </a:cubicBezTo>
                      <a:cubicBezTo>
                        <a:pt x="94" y="7"/>
                        <a:pt x="94" y="7"/>
                        <a:pt x="94" y="7"/>
                      </a:cubicBezTo>
                      <a:cubicBezTo>
                        <a:pt x="94" y="3"/>
                        <a:pt x="90" y="0"/>
                        <a:pt x="87" y="0"/>
                      </a:cubicBezTo>
                      <a:close/>
                    </a:path>
                  </a:pathLst>
                </a:custGeom>
                <a:solidFill>
                  <a:srgbClr val="6B2A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9" name="iṡḻîdé"/>
                <p:cNvSpPr/>
                <p:nvPr/>
              </p:nvSpPr>
              <p:spPr bwMode="auto">
                <a:xfrm>
                  <a:off x="5144" y="3606"/>
                  <a:ext cx="139" cy="68"/>
                </a:xfrm>
                <a:custGeom>
                  <a:avLst/>
                  <a:gdLst>
                    <a:gd name="T0" fmla="*/ 0 w 78"/>
                    <a:gd name="T1" fmla="*/ 38 h 38"/>
                    <a:gd name="T2" fmla="*/ 0 w 78"/>
                    <a:gd name="T3" fmla="*/ 35 h 38"/>
                    <a:gd name="T4" fmla="*/ 35 w 78"/>
                    <a:gd name="T5" fmla="*/ 0 h 38"/>
                    <a:gd name="T6" fmla="*/ 43 w 78"/>
                    <a:gd name="T7" fmla="*/ 0 h 38"/>
                    <a:gd name="T8" fmla="*/ 78 w 78"/>
                    <a:gd name="T9" fmla="*/ 35 h 38"/>
                    <a:gd name="T10" fmla="*/ 78 w 78"/>
                    <a:gd name="T11" fmla="*/ 38 h 38"/>
                    <a:gd name="T12" fmla="*/ 0 w 78"/>
                    <a:gd name="T1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38">
                      <a:moveTo>
                        <a:pt x="0" y="38"/>
                      </a:move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63" y="0"/>
                        <a:pt x="78" y="16"/>
                        <a:pt x="78" y="35"/>
                      </a:cubicBezTo>
                      <a:cubicBezTo>
                        <a:pt x="78" y="38"/>
                        <a:pt x="78" y="38"/>
                        <a:pt x="78" y="38"/>
                      </a:cubicBez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6B2A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90" name="ïṩlîḍe"/>
                <p:cNvSpPr/>
                <p:nvPr/>
              </p:nvSpPr>
              <p:spPr bwMode="auto">
                <a:xfrm>
                  <a:off x="5165" y="3610"/>
                  <a:ext cx="95" cy="50"/>
                </a:xfrm>
                <a:prstGeom prst="ellipse">
                  <a:avLst/>
                </a:prstGeom>
                <a:solidFill>
                  <a:srgbClr val="8436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91" name="íşḻíḓe"/>
                <p:cNvSpPr/>
                <p:nvPr/>
              </p:nvSpPr>
              <p:spPr bwMode="auto">
                <a:xfrm>
                  <a:off x="5176" y="3624"/>
                  <a:ext cx="11" cy="7"/>
                </a:xfrm>
                <a:custGeom>
                  <a:avLst/>
                  <a:gdLst>
                    <a:gd name="T0" fmla="*/ 0 w 6"/>
                    <a:gd name="T1" fmla="*/ 4 h 4"/>
                    <a:gd name="T2" fmla="*/ 6 w 6"/>
                    <a:gd name="T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" h="4">
                      <a:moveTo>
                        <a:pt x="0" y="4"/>
                      </a:moveTo>
                      <a:cubicBezTo>
                        <a:pt x="2" y="3"/>
                        <a:pt x="4" y="1"/>
                        <a:pt x="6" y="0"/>
                      </a:cubicBezTo>
                    </a:path>
                  </a:pathLst>
                </a:custGeom>
                <a:solidFill>
                  <a:srgbClr val="FC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92" name="íšlïďè"/>
                <p:cNvSpPr/>
                <p:nvPr/>
              </p:nvSpPr>
              <p:spPr bwMode="auto">
                <a:xfrm>
                  <a:off x="5171" y="3617"/>
                  <a:ext cx="23" cy="20"/>
                </a:xfrm>
                <a:custGeom>
                  <a:avLst/>
                  <a:gdLst>
                    <a:gd name="T0" fmla="*/ 5 w 13"/>
                    <a:gd name="T1" fmla="*/ 10 h 11"/>
                    <a:gd name="T2" fmla="*/ 10 w 13"/>
                    <a:gd name="T3" fmla="*/ 7 h 11"/>
                    <a:gd name="T4" fmla="*/ 8 w 13"/>
                    <a:gd name="T5" fmla="*/ 2 h 11"/>
                    <a:gd name="T6" fmla="*/ 1 w 13"/>
                    <a:gd name="T7" fmla="*/ 6 h 11"/>
                    <a:gd name="T8" fmla="*/ 1 w 13"/>
                    <a:gd name="T9" fmla="*/ 10 h 11"/>
                    <a:gd name="T10" fmla="*/ 5 w 13"/>
                    <a:gd name="T11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1">
                      <a:moveTo>
                        <a:pt x="5" y="10"/>
                      </a:moveTo>
                      <a:cubicBezTo>
                        <a:pt x="6" y="9"/>
                        <a:pt x="8" y="8"/>
                        <a:pt x="10" y="7"/>
                      </a:cubicBezTo>
                      <a:cubicBezTo>
                        <a:pt x="13" y="5"/>
                        <a:pt x="11" y="0"/>
                        <a:pt x="8" y="2"/>
                      </a:cubicBezTo>
                      <a:cubicBezTo>
                        <a:pt x="5" y="3"/>
                        <a:pt x="3" y="5"/>
                        <a:pt x="1" y="6"/>
                      </a:cubicBezTo>
                      <a:cubicBezTo>
                        <a:pt x="0" y="7"/>
                        <a:pt x="0" y="9"/>
                        <a:pt x="1" y="10"/>
                      </a:cubicBezTo>
                      <a:cubicBezTo>
                        <a:pt x="2" y="11"/>
                        <a:pt x="3" y="11"/>
                        <a:pt x="5" y="10"/>
                      </a:cubicBezTo>
                      <a:close/>
                    </a:path>
                  </a:pathLst>
                </a:custGeom>
                <a:solidFill>
                  <a:srgbClr val="FC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93" name="îşḻïḋe"/>
                <p:cNvSpPr/>
                <p:nvPr/>
              </p:nvSpPr>
              <p:spPr bwMode="auto">
                <a:xfrm>
                  <a:off x="5144" y="3672"/>
                  <a:ext cx="184" cy="18"/>
                </a:xfrm>
                <a:custGeom>
                  <a:avLst/>
                  <a:gdLst>
                    <a:gd name="T0" fmla="*/ 101 w 103"/>
                    <a:gd name="T1" fmla="*/ 10 h 10"/>
                    <a:gd name="T2" fmla="*/ 2 w 103"/>
                    <a:gd name="T3" fmla="*/ 10 h 10"/>
                    <a:gd name="T4" fmla="*/ 0 w 103"/>
                    <a:gd name="T5" fmla="*/ 8 h 10"/>
                    <a:gd name="T6" fmla="*/ 0 w 103"/>
                    <a:gd name="T7" fmla="*/ 2 h 10"/>
                    <a:gd name="T8" fmla="*/ 2 w 103"/>
                    <a:gd name="T9" fmla="*/ 0 h 10"/>
                    <a:gd name="T10" fmla="*/ 101 w 103"/>
                    <a:gd name="T11" fmla="*/ 0 h 10"/>
                    <a:gd name="T12" fmla="*/ 103 w 103"/>
                    <a:gd name="T13" fmla="*/ 2 h 10"/>
                    <a:gd name="T14" fmla="*/ 103 w 103"/>
                    <a:gd name="T15" fmla="*/ 8 h 10"/>
                    <a:gd name="T16" fmla="*/ 101 w 103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3" h="10">
                      <a:moveTo>
                        <a:pt x="101" y="10"/>
                      </a:move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1" y="10"/>
                        <a:pt x="0" y="9"/>
                        <a:pt x="0" y="8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101" y="0"/>
                        <a:pt x="101" y="0"/>
                        <a:pt x="101" y="0"/>
                      </a:cubicBezTo>
                      <a:cubicBezTo>
                        <a:pt x="102" y="0"/>
                        <a:pt x="103" y="1"/>
                        <a:pt x="103" y="2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3" y="9"/>
                        <a:pt x="102" y="10"/>
                        <a:pt x="101" y="10"/>
                      </a:cubicBezTo>
                      <a:close/>
                    </a:path>
                  </a:pathLst>
                </a:custGeom>
                <a:solidFill>
                  <a:srgbClr val="4D1C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94" name="išḷïdè"/>
                <p:cNvSpPr/>
                <p:nvPr/>
              </p:nvSpPr>
              <p:spPr bwMode="auto">
                <a:xfrm>
                  <a:off x="5398" y="3594"/>
                  <a:ext cx="109" cy="96"/>
                </a:xfrm>
                <a:custGeom>
                  <a:avLst/>
                  <a:gdLst>
                    <a:gd name="T0" fmla="*/ 12 w 61"/>
                    <a:gd name="T1" fmla="*/ 0 h 54"/>
                    <a:gd name="T2" fmla="*/ 51 w 61"/>
                    <a:gd name="T3" fmla="*/ 0 h 54"/>
                    <a:gd name="T4" fmla="*/ 61 w 61"/>
                    <a:gd name="T5" fmla="*/ 10 h 54"/>
                    <a:gd name="T6" fmla="*/ 60 w 61"/>
                    <a:gd name="T7" fmla="*/ 44 h 54"/>
                    <a:gd name="T8" fmla="*/ 50 w 61"/>
                    <a:gd name="T9" fmla="*/ 54 h 54"/>
                    <a:gd name="T10" fmla="*/ 10 w 61"/>
                    <a:gd name="T11" fmla="*/ 54 h 54"/>
                    <a:gd name="T12" fmla="*/ 1 w 61"/>
                    <a:gd name="T13" fmla="*/ 44 h 54"/>
                    <a:gd name="T14" fmla="*/ 2 w 61"/>
                    <a:gd name="T15" fmla="*/ 10 h 54"/>
                    <a:gd name="T16" fmla="*/ 12 w 61"/>
                    <a:gd name="T17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1" h="54">
                      <a:moveTo>
                        <a:pt x="12" y="0"/>
                      </a:move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6" y="0"/>
                        <a:pt x="60" y="4"/>
                        <a:pt x="61" y="10"/>
                      </a:cubicBezTo>
                      <a:cubicBezTo>
                        <a:pt x="60" y="44"/>
                        <a:pt x="60" y="44"/>
                        <a:pt x="60" y="44"/>
                      </a:cubicBezTo>
                      <a:cubicBezTo>
                        <a:pt x="60" y="50"/>
                        <a:pt x="56" y="54"/>
                        <a:pt x="50" y="54"/>
                      </a:cubicBezTo>
                      <a:cubicBezTo>
                        <a:pt x="10" y="54"/>
                        <a:pt x="10" y="54"/>
                        <a:pt x="10" y="54"/>
                      </a:cubicBezTo>
                      <a:cubicBezTo>
                        <a:pt x="5" y="54"/>
                        <a:pt x="0" y="50"/>
                        <a:pt x="1" y="44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4"/>
                        <a:pt x="6" y="0"/>
                        <a:pt x="12" y="0"/>
                      </a:cubicBezTo>
                      <a:close/>
                    </a:path>
                  </a:pathLst>
                </a:custGeom>
                <a:solidFill>
                  <a:srgbClr val="491C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95" name="íṣḷiḓe"/>
                <p:cNvSpPr/>
                <p:nvPr/>
              </p:nvSpPr>
              <p:spPr bwMode="auto">
                <a:xfrm>
                  <a:off x="5326" y="3660"/>
                  <a:ext cx="169" cy="27"/>
                </a:xfrm>
                <a:custGeom>
                  <a:avLst/>
                  <a:gdLst>
                    <a:gd name="T0" fmla="*/ 87 w 94"/>
                    <a:gd name="T1" fmla="*/ 0 h 15"/>
                    <a:gd name="T2" fmla="*/ 7 w 94"/>
                    <a:gd name="T3" fmla="*/ 0 h 15"/>
                    <a:gd name="T4" fmla="*/ 0 w 94"/>
                    <a:gd name="T5" fmla="*/ 7 h 15"/>
                    <a:gd name="T6" fmla="*/ 0 w 94"/>
                    <a:gd name="T7" fmla="*/ 8 h 15"/>
                    <a:gd name="T8" fmla="*/ 7 w 94"/>
                    <a:gd name="T9" fmla="*/ 15 h 15"/>
                    <a:gd name="T10" fmla="*/ 87 w 94"/>
                    <a:gd name="T11" fmla="*/ 15 h 15"/>
                    <a:gd name="T12" fmla="*/ 94 w 94"/>
                    <a:gd name="T13" fmla="*/ 8 h 15"/>
                    <a:gd name="T14" fmla="*/ 94 w 94"/>
                    <a:gd name="T15" fmla="*/ 7 h 15"/>
                    <a:gd name="T16" fmla="*/ 87 w 94"/>
                    <a:gd name="T1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4" h="15">
                      <a:moveTo>
                        <a:pt x="8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2"/>
                        <a:pt x="3" y="15"/>
                        <a:pt x="7" y="15"/>
                      </a:cubicBezTo>
                      <a:cubicBezTo>
                        <a:pt x="87" y="15"/>
                        <a:pt x="87" y="15"/>
                        <a:pt x="87" y="15"/>
                      </a:cubicBezTo>
                      <a:cubicBezTo>
                        <a:pt x="91" y="15"/>
                        <a:pt x="94" y="12"/>
                        <a:pt x="94" y="8"/>
                      </a:cubicBezTo>
                      <a:cubicBezTo>
                        <a:pt x="94" y="7"/>
                        <a:pt x="94" y="7"/>
                        <a:pt x="94" y="7"/>
                      </a:cubicBezTo>
                      <a:cubicBezTo>
                        <a:pt x="94" y="3"/>
                        <a:pt x="91" y="0"/>
                        <a:pt x="87" y="0"/>
                      </a:cubicBezTo>
                      <a:close/>
                    </a:path>
                  </a:pathLst>
                </a:custGeom>
                <a:solidFill>
                  <a:srgbClr val="6B2A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96" name="ïṣlïḋê"/>
                <p:cNvSpPr/>
                <p:nvPr/>
              </p:nvSpPr>
              <p:spPr bwMode="auto">
                <a:xfrm>
                  <a:off x="5323" y="3606"/>
                  <a:ext cx="140" cy="68"/>
                </a:xfrm>
                <a:custGeom>
                  <a:avLst/>
                  <a:gdLst>
                    <a:gd name="T0" fmla="*/ 0 w 78"/>
                    <a:gd name="T1" fmla="*/ 38 h 38"/>
                    <a:gd name="T2" fmla="*/ 0 w 78"/>
                    <a:gd name="T3" fmla="*/ 35 h 38"/>
                    <a:gd name="T4" fmla="*/ 35 w 78"/>
                    <a:gd name="T5" fmla="*/ 0 h 38"/>
                    <a:gd name="T6" fmla="*/ 43 w 78"/>
                    <a:gd name="T7" fmla="*/ 0 h 38"/>
                    <a:gd name="T8" fmla="*/ 78 w 78"/>
                    <a:gd name="T9" fmla="*/ 35 h 38"/>
                    <a:gd name="T10" fmla="*/ 78 w 78"/>
                    <a:gd name="T11" fmla="*/ 38 h 38"/>
                    <a:gd name="T12" fmla="*/ 0 w 78"/>
                    <a:gd name="T1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38">
                      <a:moveTo>
                        <a:pt x="0" y="38"/>
                      </a:move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63" y="0"/>
                        <a:pt x="78" y="16"/>
                        <a:pt x="78" y="35"/>
                      </a:cubicBezTo>
                      <a:cubicBezTo>
                        <a:pt x="78" y="38"/>
                        <a:pt x="78" y="38"/>
                        <a:pt x="78" y="38"/>
                      </a:cubicBez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6B2A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97" name="íṧ1ïḑê"/>
                <p:cNvSpPr/>
                <p:nvPr/>
              </p:nvSpPr>
              <p:spPr bwMode="auto">
                <a:xfrm>
                  <a:off x="5344" y="3610"/>
                  <a:ext cx="95" cy="50"/>
                </a:xfrm>
                <a:prstGeom prst="ellipse">
                  <a:avLst/>
                </a:prstGeom>
                <a:solidFill>
                  <a:srgbClr val="8436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98" name="iśľíḋe"/>
                <p:cNvSpPr/>
                <p:nvPr/>
              </p:nvSpPr>
              <p:spPr bwMode="auto">
                <a:xfrm>
                  <a:off x="5355" y="3624"/>
                  <a:ext cx="11" cy="7"/>
                </a:xfrm>
                <a:custGeom>
                  <a:avLst/>
                  <a:gdLst>
                    <a:gd name="T0" fmla="*/ 0 w 6"/>
                    <a:gd name="T1" fmla="*/ 4 h 4"/>
                    <a:gd name="T2" fmla="*/ 6 w 6"/>
                    <a:gd name="T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" h="4">
                      <a:moveTo>
                        <a:pt x="0" y="4"/>
                      </a:moveTo>
                      <a:cubicBezTo>
                        <a:pt x="2" y="3"/>
                        <a:pt x="4" y="1"/>
                        <a:pt x="6" y="0"/>
                      </a:cubicBezTo>
                    </a:path>
                  </a:pathLst>
                </a:custGeom>
                <a:solidFill>
                  <a:srgbClr val="FC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99" name="îsliḍè"/>
                <p:cNvSpPr/>
                <p:nvPr/>
              </p:nvSpPr>
              <p:spPr bwMode="auto">
                <a:xfrm>
                  <a:off x="5350" y="3617"/>
                  <a:ext cx="23" cy="20"/>
                </a:xfrm>
                <a:custGeom>
                  <a:avLst/>
                  <a:gdLst>
                    <a:gd name="T0" fmla="*/ 5 w 13"/>
                    <a:gd name="T1" fmla="*/ 10 h 11"/>
                    <a:gd name="T2" fmla="*/ 10 w 13"/>
                    <a:gd name="T3" fmla="*/ 7 h 11"/>
                    <a:gd name="T4" fmla="*/ 8 w 13"/>
                    <a:gd name="T5" fmla="*/ 2 h 11"/>
                    <a:gd name="T6" fmla="*/ 1 w 13"/>
                    <a:gd name="T7" fmla="*/ 6 h 11"/>
                    <a:gd name="T8" fmla="*/ 1 w 13"/>
                    <a:gd name="T9" fmla="*/ 10 h 11"/>
                    <a:gd name="T10" fmla="*/ 5 w 13"/>
                    <a:gd name="T11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1">
                      <a:moveTo>
                        <a:pt x="5" y="10"/>
                      </a:moveTo>
                      <a:cubicBezTo>
                        <a:pt x="6" y="9"/>
                        <a:pt x="8" y="8"/>
                        <a:pt x="10" y="7"/>
                      </a:cubicBezTo>
                      <a:cubicBezTo>
                        <a:pt x="13" y="5"/>
                        <a:pt x="11" y="0"/>
                        <a:pt x="8" y="2"/>
                      </a:cubicBezTo>
                      <a:cubicBezTo>
                        <a:pt x="5" y="3"/>
                        <a:pt x="3" y="5"/>
                        <a:pt x="1" y="6"/>
                      </a:cubicBezTo>
                      <a:cubicBezTo>
                        <a:pt x="0" y="7"/>
                        <a:pt x="0" y="9"/>
                        <a:pt x="1" y="10"/>
                      </a:cubicBezTo>
                      <a:cubicBezTo>
                        <a:pt x="2" y="11"/>
                        <a:pt x="4" y="11"/>
                        <a:pt x="5" y="10"/>
                      </a:cubicBezTo>
                      <a:close/>
                    </a:path>
                  </a:pathLst>
                </a:custGeom>
                <a:solidFill>
                  <a:srgbClr val="FC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00" name="íṣḻíde"/>
                <p:cNvSpPr/>
                <p:nvPr/>
              </p:nvSpPr>
              <p:spPr bwMode="auto">
                <a:xfrm>
                  <a:off x="5323" y="3672"/>
                  <a:ext cx="184" cy="18"/>
                </a:xfrm>
                <a:custGeom>
                  <a:avLst/>
                  <a:gdLst>
                    <a:gd name="T0" fmla="*/ 101 w 103"/>
                    <a:gd name="T1" fmla="*/ 10 h 10"/>
                    <a:gd name="T2" fmla="*/ 2 w 103"/>
                    <a:gd name="T3" fmla="*/ 10 h 10"/>
                    <a:gd name="T4" fmla="*/ 0 w 103"/>
                    <a:gd name="T5" fmla="*/ 8 h 10"/>
                    <a:gd name="T6" fmla="*/ 0 w 103"/>
                    <a:gd name="T7" fmla="*/ 2 h 10"/>
                    <a:gd name="T8" fmla="*/ 2 w 103"/>
                    <a:gd name="T9" fmla="*/ 0 h 10"/>
                    <a:gd name="T10" fmla="*/ 101 w 103"/>
                    <a:gd name="T11" fmla="*/ 0 h 10"/>
                    <a:gd name="T12" fmla="*/ 103 w 103"/>
                    <a:gd name="T13" fmla="*/ 2 h 10"/>
                    <a:gd name="T14" fmla="*/ 103 w 103"/>
                    <a:gd name="T15" fmla="*/ 8 h 10"/>
                    <a:gd name="T16" fmla="*/ 101 w 103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3" h="10">
                      <a:moveTo>
                        <a:pt x="101" y="10"/>
                      </a:move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1" y="10"/>
                        <a:pt x="0" y="9"/>
                        <a:pt x="0" y="8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101" y="0"/>
                        <a:pt x="101" y="0"/>
                        <a:pt x="101" y="0"/>
                      </a:cubicBezTo>
                      <a:cubicBezTo>
                        <a:pt x="102" y="0"/>
                        <a:pt x="103" y="1"/>
                        <a:pt x="103" y="2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3" y="9"/>
                        <a:pt x="102" y="10"/>
                        <a:pt x="101" y="10"/>
                      </a:cubicBezTo>
                      <a:close/>
                    </a:path>
                  </a:pathLst>
                </a:custGeom>
                <a:solidFill>
                  <a:srgbClr val="4D1C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01" name="íṩ1iďè"/>
                <p:cNvSpPr/>
                <p:nvPr/>
              </p:nvSpPr>
              <p:spPr bwMode="auto">
                <a:xfrm>
                  <a:off x="5210" y="3129"/>
                  <a:ext cx="299" cy="486"/>
                </a:xfrm>
                <a:custGeom>
                  <a:avLst/>
                  <a:gdLst>
                    <a:gd name="T0" fmla="*/ 91 w 167"/>
                    <a:gd name="T1" fmla="*/ 264 h 272"/>
                    <a:gd name="T2" fmla="*/ 91 w 167"/>
                    <a:gd name="T3" fmla="*/ 53 h 272"/>
                    <a:gd name="T4" fmla="*/ 78 w 167"/>
                    <a:gd name="T5" fmla="*/ 53 h 272"/>
                    <a:gd name="T6" fmla="*/ 77 w 167"/>
                    <a:gd name="T7" fmla="*/ 264 h 272"/>
                    <a:gd name="T8" fmla="*/ 75 w 167"/>
                    <a:gd name="T9" fmla="*/ 265 h 272"/>
                    <a:gd name="T10" fmla="*/ 1 w 167"/>
                    <a:gd name="T11" fmla="*/ 263 h 272"/>
                    <a:gd name="T12" fmla="*/ 0 w 167"/>
                    <a:gd name="T13" fmla="*/ 263 h 272"/>
                    <a:gd name="T14" fmla="*/ 1 w 167"/>
                    <a:gd name="T15" fmla="*/ 0 h 272"/>
                    <a:gd name="T16" fmla="*/ 167 w 167"/>
                    <a:gd name="T17" fmla="*/ 0 h 272"/>
                    <a:gd name="T18" fmla="*/ 167 w 167"/>
                    <a:gd name="T19" fmla="*/ 263 h 272"/>
                    <a:gd name="T20" fmla="*/ 165 w 167"/>
                    <a:gd name="T21" fmla="*/ 263 h 272"/>
                    <a:gd name="T22" fmla="*/ 91 w 167"/>
                    <a:gd name="T23" fmla="*/ 264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7" h="272">
                      <a:moveTo>
                        <a:pt x="91" y="264"/>
                      </a:moveTo>
                      <a:cubicBezTo>
                        <a:pt x="91" y="53"/>
                        <a:pt x="91" y="53"/>
                        <a:pt x="91" y="53"/>
                      </a:cubicBezTo>
                      <a:cubicBezTo>
                        <a:pt x="78" y="53"/>
                        <a:pt x="78" y="53"/>
                        <a:pt x="78" y="53"/>
                      </a:cubicBezTo>
                      <a:cubicBezTo>
                        <a:pt x="77" y="264"/>
                        <a:pt x="77" y="264"/>
                        <a:pt x="77" y="264"/>
                      </a:cubicBezTo>
                      <a:cubicBezTo>
                        <a:pt x="75" y="265"/>
                        <a:pt x="75" y="265"/>
                        <a:pt x="75" y="265"/>
                      </a:cubicBezTo>
                      <a:cubicBezTo>
                        <a:pt x="51" y="272"/>
                        <a:pt x="25" y="271"/>
                        <a:pt x="1" y="263"/>
                      </a:cubicBezTo>
                      <a:cubicBezTo>
                        <a:pt x="0" y="263"/>
                        <a:pt x="0" y="263"/>
                        <a:pt x="0" y="263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67" y="263"/>
                        <a:pt x="167" y="263"/>
                        <a:pt x="167" y="263"/>
                      </a:cubicBezTo>
                      <a:cubicBezTo>
                        <a:pt x="165" y="263"/>
                        <a:pt x="165" y="263"/>
                        <a:pt x="165" y="263"/>
                      </a:cubicBezTo>
                      <a:cubicBezTo>
                        <a:pt x="141" y="272"/>
                        <a:pt x="115" y="272"/>
                        <a:pt x="91" y="264"/>
                      </a:cubicBezTo>
                      <a:close/>
                    </a:path>
                  </a:pathLst>
                </a:custGeom>
                <a:solidFill>
                  <a:srgbClr val="2525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02" name="iṥḷïḍè"/>
                <p:cNvSpPr/>
                <p:nvPr/>
              </p:nvSpPr>
              <p:spPr bwMode="auto">
                <a:xfrm>
                  <a:off x="5212" y="3141"/>
                  <a:ext cx="297" cy="124"/>
                </a:xfrm>
                <a:custGeom>
                  <a:avLst/>
                  <a:gdLst>
                    <a:gd name="T0" fmla="*/ 297 w 297"/>
                    <a:gd name="T1" fmla="*/ 0 h 124"/>
                    <a:gd name="T2" fmla="*/ 0 w 297"/>
                    <a:gd name="T3" fmla="*/ 0 h 124"/>
                    <a:gd name="T4" fmla="*/ 2 w 297"/>
                    <a:gd name="T5" fmla="*/ 124 h 124"/>
                    <a:gd name="T6" fmla="*/ 138 w 297"/>
                    <a:gd name="T7" fmla="*/ 124 h 124"/>
                    <a:gd name="T8" fmla="*/ 138 w 297"/>
                    <a:gd name="T9" fmla="*/ 97 h 124"/>
                    <a:gd name="T10" fmla="*/ 161 w 297"/>
                    <a:gd name="T11" fmla="*/ 97 h 124"/>
                    <a:gd name="T12" fmla="*/ 161 w 297"/>
                    <a:gd name="T13" fmla="*/ 124 h 124"/>
                    <a:gd name="T14" fmla="*/ 295 w 297"/>
                    <a:gd name="T15" fmla="*/ 124 h 124"/>
                    <a:gd name="T16" fmla="*/ 297 w 297"/>
                    <a:gd name="T17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7" h="124">
                      <a:moveTo>
                        <a:pt x="297" y="0"/>
                      </a:moveTo>
                      <a:lnTo>
                        <a:pt x="0" y="0"/>
                      </a:lnTo>
                      <a:lnTo>
                        <a:pt x="2" y="124"/>
                      </a:lnTo>
                      <a:lnTo>
                        <a:pt x="138" y="124"/>
                      </a:lnTo>
                      <a:lnTo>
                        <a:pt x="138" y="97"/>
                      </a:lnTo>
                      <a:lnTo>
                        <a:pt x="161" y="97"/>
                      </a:lnTo>
                      <a:lnTo>
                        <a:pt x="161" y="124"/>
                      </a:lnTo>
                      <a:lnTo>
                        <a:pt x="295" y="124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rgbClr val="1315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03" name="iṡlïḑê"/>
                <p:cNvSpPr/>
                <p:nvPr/>
              </p:nvSpPr>
              <p:spPr bwMode="auto">
                <a:xfrm>
                  <a:off x="5518" y="3064"/>
                  <a:ext cx="120" cy="143"/>
                </a:xfrm>
                <a:custGeom>
                  <a:avLst/>
                  <a:gdLst>
                    <a:gd name="T0" fmla="*/ 34 w 67"/>
                    <a:gd name="T1" fmla="*/ 2 h 80"/>
                    <a:gd name="T2" fmla="*/ 19 w 67"/>
                    <a:gd name="T3" fmla="*/ 5 h 80"/>
                    <a:gd name="T4" fmla="*/ 3 w 67"/>
                    <a:gd name="T5" fmla="*/ 9 h 80"/>
                    <a:gd name="T6" fmla="*/ 20 w 67"/>
                    <a:gd name="T7" fmla="*/ 21 h 80"/>
                    <a:gd name="T8" fmla="*/ 7 w 67"/>
                    <a:gd name="T9" fmla="*/ 49 h 80"/>
                    <a:gd name="T10" fmla="*/ 37 w 67"/>
                    <a:gd name="T11" fmla="*/ 35 h 80"/>
                    <a:gd name="T12" fmla="*/ 24 w 67"/>
                    <a:gd name="T13" fmla="*/ 52 h 80"/>
                    <a:gd name="T14" fmla="*/ 45 w 67"/>
                    <a:gd name="T15" fmla="*/ 60 h 80"/>
                    <a:gd name="T16" fmla="*/ 66 w 67"/>
                    <a:gd name="T17" fmla="*/ 45 h 80"/>
                    <a:gd name="T18" fmla="*/ 53 w 67"/>
                    <a:gd name="T19" fmla="*/ 12 h 80"/>
                    <a:gd name="T20" fmla="*/ 34 w 67"/>
                    <a:gd name="T21" fmla="*/ 2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7" h="80">
                      <a:moveTo>
                        <a:pt x="34" y="2"/>
                      </a:moveTo>
                      <a:cubicBezTo>
                        <a:pt x="30" y="1"/>
                        <a:pt x="25" y="4"/>
                        <a:pt x="19" y="5"/>
                      </a:cubicBezTo>
                      <a:cubicBezTo>
                        <a:pt x="19" y="5"/>
                        <a:pt x="0" y="0"/>
                        <a:pt x="3" y="9"/>
                      </a:cubicBezTo>
                      <a:cubicBezTo>
                        <a:pt x="6" y="18"/>
                        <a:pt x="13" y="21"/>
                        <a:pt x="20" y="21"/>
                      </a:cubicBezTo>
                      <a:cubicBezTo>
                        <a:pt x="13" y="31"/>
                        <a:pt x="2" y="41"/>
                        <a:pt x="7" y="49"/>
                      </a:cubicBezTo>
                      <a:cubicBezTo>
                        <a:pt x="17" y="63"/>
                        <a:pt x="37" y="35"/>
                        <a:pt x="37" y="35"/>
                      </a:cubicBezTo>
                      <a:cubicBezTo>
                        <a:pt x="37" y="35"/>
                        <a:pt x="32" y="44"/>
                        <a:pt x="24" y="52"/>
                      </a:cubicBezTo>
                      <a:cubicBezTo>
                        <a:pt x="11" y="64"/>
                        <a:pt x="33" y="72"/>
                        <a:pt x="45" y="60"/>
                      </a:cubicBezTo>
                      <a:cubicBezTo>
                        <a:pt x="43" y="75"/>
                        <a:pt x="61" y="80"/>
                        <a:pt x="66" y="45"/>
                      </a:cubicBezTo>
                      <a:cubicBezTo>
                        <a:pt x="67" y="31"/>
                        <a:pt x="60" y="20"/>
                        <a:pt x="53" y="12"/>
                      </a:cubicBezTo>
                      <a:cubicBezTo>
                        <a:pt x="48" y="7"/>
                        <a:pt x="40" y="2"/>
                        <a:pt x="34" y="2"/>
                      </a:cubicBezTo>
                      <a:close/>
                    </a:path>
                  </a:pathLst>
                </a:custGeom>
                <a:solidFill>
                  <a:srgbClr val="FFB3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04" name="ïṧľîḍé"/>
                <p:cNvSpPr/>
                <p:nvPr/>
              </p:nvSpPr>
              <p:spPr bwMode="auto">
                <a:xfrm>
                  <a:off x="5000" y="2156"/>
                  <a:ext cx="120" cy="105"/>
                </a:xfrm>
                <a:custGeom>
                  <a:avLst/>
                  <a:gdLst>
                    <a:gd name="T0" fmla="*/ 5 w 67"/>
                    <a:gd name="T1" fmla="*/ 27 h 59"/>
                    <a:gd name="T2" fmla="*/ 34 w 67"/>
                    <a:gd name="T3" fmla="*/ 59 h 59"/>
                    <a:gd name="T4" fmla="*/ 67 w 67"/>
                    <a:gd name="T5" fmla="*/ 29 h 59"/>
                    <a:gd name="T6" fmla="*/ 34 w 67"/>
                    <a:gd name="T7" fmla="*/ 0 h 59"/>
                    <a:gd name="T8" fmla="*/ 5 w 67"/>
                    <a:gd name="T9" fmla="*/ 27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59">
                      <a:moveTo>
                        <a:pt x="5" y="27"/>
                      </a:moveTo>
                      <a:cubicBezTo>
                        <a:pt x="0" y="52"/>
                        <a:pt x="17" y="59"/>
                        <a:pt x="34" y="59"/>
                      </a:cubicBezTo>
                      <a:cubicBezTo>
                        <a:pt x="52" y="59"/>
                        <a:pt x="67" y="46"/>
                        <a:pt x="67" y="29"/>
                      </a:cubicBezTo>
                      <a:cubicBezTo>
                        <a:pt x="67" y="13"/>
                        <a:pt x="52" y="0"/>
                        <a:pt x="34" y="0"/>
                      </a:cubicBezTo>
                      <a:cubicBezTo>
                        <a:pt x="17" y="0"/>
                        <a:pt x="8" y="11"/>
                        <a:pt x="5" y="27"/>
                      </a:cubicBezTo>
                      <a:close/>
                    </a:path>
                  </a:pathLst>
                </a:custGeom>
                <a:solidFill>
                  <a:srgbClr val="FF9E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05" name="ïṧ1ïḑé"/>
                <p:cNvSpPr/>
                <p:nvPr/>
              </p:nvSpPr>
              <p:spPr bwMode="auto">
                <a:xfrm>
                  <a:off x="5027" y="2129"/>
                  <a:ext cx="47" cy="62"/>
                </a:xfrm>
                <a:prstGeom prst="ellipse">
                  <a:avLst/>
                </a:prstGeom>
                <a:solidFill>
                  <a:srgbClr val="FFB3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06" name="iṧḷïḑe"/>
                <p:cNvSpPr/>
                <p:nvPr/>
              </p:nvSpPr>
              <p:spPr bwMode="auto">
                <a:xfrm>
                  <a:off x="5040" y="2123"/>
                  <a:ext cx="86" cy="111"/>
                </a:xfrm>
                <a:custGeom>
                  <a:avLst/>
                  <a:gdLst>
                    <a:gd name="T0" fmla="*/ 32 w 48"/>
                    <a:gd name="T1" fmla="*/ 62 h 62"/>
                    <a:gd name="T2" fmla="*/ 20 w 48"/>
                    <a:gd name="T3" fmla="*/ 3 h 62"/>
                    <a:gd name="T4" fmla="*/ 20 w 48"/>
                    <a:gd name="T5" fmla="*/ 37 h 62"/>
                    <a:gd name="T6" fmla="*/ 29 w 48"/>
                    <a:gd name="T7" fmla="*/ 2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62">
                      <a:moveTo>
                        <a:pt x="32" y="62"/>
                      </a:moveTo>
                      <a:cubicBezTo>
                        <a:pt x="48" y="49"/>
                        <a:pt x="40" y="6"/>
                        <a:pt x="20" y="3"/>
                      </a:cubicBezTo>
                      <a:cubicBezTo>
                        <a:pt x="0" y="0"/>
                        <a:pt x="6" y="36"/>
                        <a:pt x="20" y="37"/>
                      </a:cubicBezTo>
                      <a:cubicBezTo>
                        <a:pt x="32" y="39"/>
                        <a:pt x="29" y="22"/>
                        <a:pt x="29" y="22"/>
                      </a:cubicBezTo>
                    </a:path>
                  </a:pathLst>
                </a:custGeom>
                <a:solidFill>
                  <a:srgbClr val="FFB3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07" name="ïSľiḋé"/>
                <p:cNvSpPr/>
                <p:nvPr/>
              </p:nvSpPr>
              <p:spPr bwMode="auto">
                <a:xfrm>
                  <a:off x="5024" y="2148"/>
                  <a:ext cx="116" cy="115"/>
                </a:xfrm>
                <a:custGeom>
                  <a:avLst/>
                  <a:gdLst>
                    <a:gd name="T0" fmla="*/ 45 w 65"/>
                    <a:gd name="T1" fmla="*/ 2 h 64"/>
                    <a:gd name="T2" fmla="*/ 28 w 65"/>
                    <a:gd name="T3" fmla="*/ 63 h 64"/>
                    <a:gd name="T4" fmla="*/ 34 w 65"/>
                    <a:gd name="T5" fmla="*/ 28 h 64"/>
                    <a:gd name="T6" fmla="*/ 45 w 65"/>
                    <a:gd name="T7" fmla="*/ 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4">
                      <a:moveTo>
                        <a:pt x="45" y="2"/>
                      </a:moveTo>
                      <a:cubicBezTo>
                        <a:pt x="65" y="8"/>
                        <a:pt x="55" y="64"/>
                        <a:pt x="28" y="63"/>
                      </a:cubicBezTo>
                      <a:cubicBezTo>
                        <a:pt x="0" y="63"/>
                        <a:pt x="9" y="12"/>
                        <a:pt x="34" y="28"/>
                      </a:cubicBezTo>
                      <a:cubicBezTo>
                        <a:pt x="34" y="28"/>
                        <a:pt x="35" y="0"/>
                        <a:pt x="45" y="2"/>
                      </a:cubicBezTo>
                      <a:close/>
                    </a:path>
                  </a:pathLst>
                </a:custGeom>
                <a:solidFill>
                  <a:srgbClr val="FFB3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08" name="íṣḷïďe"/>
                <p:cNvSpPr/>
                <p:nvPr/>
              </p:nvSpPr>
              <p:spPr bwMode="auto">
                <a:xfrm>
                  <a:off x="5002" y="2138"/>
                  <a:ext cx="50" cy="60"/>
                </a:xfrm>
                <a:custGeom>
                  <a:avLst/>
                  <a:gdLst>
                    <a:gd name="T0" fmla="*/ 3 w 28"/>
                    <a:gd name="T1" fmla="*/ 21 h 34"/>
                    <a:gd name="T2" fmla="*/ 19 w 28"/>
                    <a:gd name="T3" fmla="*/ 32 h 34"/>
                    <a:gd name="T4" fmla="*/ 25 w 28"/>
                    <a:gd name="T5" fmla="*/ 13 h 34"/>
                    <a:gd name="T6" fmla="*/ 9 w 28"/>
                    <a:gd name="T7" fmla="*/ 2 h 34"/>
                    <a:gd name="T8" fmla="*/ 3 w 28"/>
                    <a:gd name="T9" fmla="*/ 21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34">
                      <a:moveTo>
                        <a:pt x="3" y="21"/>
                      </a:moveTo>
                      <a:cubicBezTo>
                        <a:pt x="6" y="29"/>
                        <a:pt x="13" y="34"/>
                        <a:pt x="19" y="32"/>
                      </a:cubicBezTo>
                      <a:cubicBezTo>
                        <a:pt x="25" y="30"/>
                        <a:pt x="28" y="22"/>
                        <a:pt x="25" y="13"/>
                      </a:cubicBezTo>
                      <a:cubicBezTo>
                        <a:pt x="22" y="5"/>
                        <a:pt x="15" y="0"/>
                        <a:pt x="9" y="2"/>
                      </a:cubicBezTo>
                      <a:cubicBezTo>
                        <a:pt x="3" y="4"/>
                        <a:pt x="0" y="13"/>
                        <a:pt x="3" y="21"/>
                      </a:cubicBezTo>
                      <a:close/>
                    </a:path>
                  </a:pathLst>
                </a:custGeom>
                <a:solidFill>
                  <a:srgbClr val="FFB3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09" name="iṡḻiḑè"/>
                <p:cNvSpPr/>
                <p:nvPr/>
              </p:nvSpPr>
              <p:spPr bwMode="auto">
                <a:xfrm>
                  <a:off x="4988" y="2152"/>
                  <a:ext cx="43" cy="52"/>
                </a:xfrm>
                <a:custGeom>
                  <a:avLst/>
                  <a:gdLst>
                    <a:gd name="T0" fmla="*/ 3 w 24"/>
                    <a:gd name="T1" fmla="*/ 18 h 29"/>
                    <a:gd name="T2" fmla="*/ 16 w 24"/>
                    <a:gd name="T3" fmla="*/ 28 h 29"/>
                    <a:gd name="T4" fmla="*/ 21 w 24"/>
                    <a:gd name="T5" fmla="*/ 12 h 29"/>
                    <a:gd name="T6" fmla="*/ 7 w 24"/>
                    <a:gd name="T7" fmla="*/ 2 h 29"/>
                    <a:gd name="T8" fmla="*/ 3 w 24"/>
                    <a:gd name="T9" fmla="*/ 1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9">
                      <a:moveTo>
                        <a:pt x="3" y="18"/>
                      </a:moveTo>
                      <a:cubicBezTo>
                        <a:pt x="5" y="25"/>
                        <a:pt x="11" y="29"/>
                        <a:pt x="16" y="28"/>
                      </a:cubicBezTo>
                      <a:cubicBezTo>
                        <a:pt x="21" y="26"/>
                        <a:pt x="24" y="19"/>
                        <a:pt x="21" y="12"/>
                      </a:cubicBezTo>
                      <a:cubicBezTo>
                        <a:pt x="19" y="5"/>
                        <a:pt x="13" y="0"/>
                        <a:pt x="7" y="2"/>
                      </a:cubicBezTo>
                      <a:cubicBezTo>
                        <a:pt x="2" y="4"/>
                        <a:pt x="0" y="11"/>
                        <a:pt x="3" y="18"/>
                      </a:cubicBezTo>
                      <a:close/>
                    </a:path>
                  </a:pathLst>
                </a:custGeom>
                <a:solidFill>
                  <a:srgbClr val="FFB3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10" name="îŝ1íde"/>
                <p:cNvSpPr/>
                <p:nvPr/>
              </p:nvSpPr>
              <p:spPr bwMode="auto">
                <a:xfrm>
                  <a:off x="5022" y="2225"/>
                  <a:ext cx="111" cy="75"/>
                </a:xfrm>
                <a:custGeom>
                  <a:avLst/>
                  <a:gdLst>
                    <a:gd name="T0" fmla="*/ 14 w 111"/>
                    <a:gd name="T1" fmla="*/ 75 h 75"/>
                    <a:gd name="T2" fmla="*/ 111 w 111"/>
                    <a:gd name="T3" fmla="*/ 43 h 75"/>
                    <a:gd name="T4" fmla="*/ 97 w 111"/>
                    <a:gd name="T5" fmla="*/ 0 h 75"/>
                    <a:gd name="T6" fmla="*/ 0 w 111"/>
                    <a:gd name="T7" fmla="*/ 32 h 75"/>
                    <a:gd name="T8" fmla="*/ 14 w 111"/>
                    <a:gd name="T9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75">
                      <a:moveTo>
                        <a:pt x="14" y="75"/>
                      </a:moveTo>
                      <a:lnTo>
                        <a:pt x="111" y="43"/>
                      </a:lnTo>
                      <a:lnTo>
                        <a:pt x="97" y="0"/>
                      </a:lnTo>
                      <a:lnTo>
                        <a:pt x="0" y="32"/>
                      </a:lnTo>
                      <a:lnTo>
                        <a:pt x="14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11" name="iśḻiďé"/>
                <p:cNvSpPr/>
                <p:nvPr/>
              </p:nvSpPr>
              <p:spPr bwMode="auto">
                <a:xfrm>
                  <a:off x="5565" y="3032"/>
                  <a:ext cx="102" cy="89"/>
                </a:xfrm>
                <a:custGeom>
                  <a:avLst/>
                  <a:gdLst>
                    <a:gd name="T0" fmla="*/ 27 w 102"/>
                    <a:gd name="T1" fmla="*/ 0 h 89"/>
                    <a:gd name="T2" fmla="*/ 102 w 102"/>
                    <a:gd name="T3" fmla="*/ 52 h 89"/>
                    <a:gd name="T4" fmla="*/ 77 w 102"/>
                    <a:gd name="T5" fmla="*/ 89 h 89"/>
                    <a:gd name="T6" fmla="*/ 0 w 102"/>
                    <a:gd name="T7" fmla="*/ 38 h 89"/>
                    <a:gd name="T8" fmla="*/ 27 w 102"/>
                    <a:gd name="T9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89">
                      <a:moveTo>
                        <a:pt x="27" y="0"/>
                      </a:moveTo>
                      <a:lnTo>
                        <a:pt x="102" y="52"/>
                      </a:lnTo>
                      <a:lnTo>
                        <a:pt x="77" y="89"/>
                      </a:lnTo>
                      <a:lnTo>
                        <a:pt x="0" y="38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12" name="ï$ḷidé"/>
                <p:cNvSpPr/>
                <p:nvPr/>
              </p:nvSpPr>
              <p:spPr bwMode="auto">
                <a:xfrm>
                  <a:off x="5201" y="2646"/>
                  <a:ext cx="591" cy="461"/>
                </a:xfrm>
                <a:custGeom>
                  <a:avLst/>
                  <a:gdLst>
                    <a:gd name="T0" fmla="*/ 259 w 330"/>
                    <a:gd name="T1" fmla="*/ 258 h 258"/>
                    <a:gd name="T2" fmla="*/ 279 w 330"/>
                    <a:gd name="T3" fmla="*/ 80 h 258"/>
                    <a:gd name="T4" fmla="*/ 0 w 330"/>
                    <a:gd name="T5" fmla="*/ 86 h 258"/>
                    <a:gd name="T6" fmla="*/ 33 w 330"/>
                    <a:gd name="T7" fmla="*/ 121 h 258"/>
                    <a:gd name="T8" fmla="*/ 150 w 330"/>
                    <a:gd name="T9" fmla="*/ 96 h 258"/>
                    <a:gd name="T10" fmla="*/ 227 w 330"/>
                    <a:gd name="T11" fmla="*/ 115 h 258"/>
                    <a:gd name="T12" fmla="*/ 209 w 330"/>
                    <a:gd name="T13" fmla="*/ 221 h 258"/>
                    <a:gd name="T14" fmla="*/ 259 w 330"/>
                    <a:gd name="T15" fmla="*/ 258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30" h="258">
                      <a:moveTo>
                        <a:pt x="259" y="258"/>
                      </a:moveTo>
                      <a:cubicBezTo>
                        <a:pt x="262" y="253"/>
                        <a:pt x="330" y="158"/>
                        <a:pt x="279" y="80"/>
                      </a:cubicBezTo>
                      <a:cubicBezTo>
                        <a:pt x="225" y="0"/>
                        <a:pt x="80" y="33"/>
                        <a:pt x="0" y="86"/>
                      </a:cubicBezTo>
                      <a:cubicBezTo>
                        <a:pt x="33" y="121"/>
                        <a:pt x="33" y="121"/>
                        <a:pt x="33" y="121"/>
                      </a:cubicBezTo>
                      <a:cubicBezTo>
                        <a:pt x="123" y="110"/>
                        <a:pt x="111" y="100"/>
                        <a:pt x="150" y="96"/>
                      </a:cubicBezTo>
                      <a:cubicBezTo>
                        <a:pt x="168" y="93"/>
                        <a:pt x="211" y="91"/>
                        <a:pt x="227" y="115"/>
                      </a:cubicBezTo>
                      <a:cubicBezTo>
                        <a:pt x="254" y="155"/>
                        <a:pt x="209" y="220"/>
                        <a:pt x="209" y="221"/>
                      </a:cubicBezTo>
                      <a:lnTo>
                        <a:pt x="259" y="258"/>
                      </a:lnTo>
                      <a:close/>
                    </a:path>
                  </a:pathLst>
                </a:custGeom>
                <a:solidFill>
                  <a:srgbClr val="2525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13" name="íŝľîdê"/>
                <p:cNvSpPr/>
                <p:nvPr/>
              </p:nvSpPr>
              <p:spPr bwMode="auto">
                <a:xfrm>
                  <a:off x="5022" y="2243"/>
                  <a:ext cx="290" cy="564"/>
                </a:xfrm>
                <a:custGeom>
                  <a:avLst/>
                  <a:gdLst>
                    <a:gd name="T0" fmla="*/ 290 w 290"/>
                    <a:gd name="T1" fmla="*/ 528 h 564"/>
                    <a:gd name="T2" fmla="*/ 107 w 290"/>
                    <a:gd name="T3" fmla="*/ 0 h 564"/>
                    <a:gd name="T4" fmla="*/ 0 w 290"/>
                    <a:gd name="T5" fmla="*/ 38 h 564"/>
                    <a:gd name="T6" fmla="*/ 184 w 290"/>
                    <a:gd name="T7" fmla="*/ 564 h 564"/>
                    <a:gd name="T8" fmla="*/ 290 w 290"/>
                    <a:gd name="T9" fmla="*/ 528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0" h="564">
                      <a:moveTo>
                        <a:pt x="290" y="528"/>
                      </a:moveTo>
                      <a:lnTo>
                        <a:pt x="107" y="0"/>
                      </a:lnTo>
                      <a:lnTo>
                        <a:pt x="0" y="38"/>
                      </a:lnTo>
                      <a:lnTo>
                        <a:pt x="184" y="564"/>
                      </a:lnTo>
                      <a:lnTo>
                        <a:pt x="290" y="528"/>
                      </a:lnTo>
                      <a:close/>
                    </a:path>
                  </a:pathLst>
                </a:custGeom>
                <a:solidFill>
                  <a:srgbClr val="2525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14" name="i$ḷiḓe"/>
                <p:cNvSpPr/>
                <p:nvPr/>
              </p:nvSpPr>
              <p:spPr bwMode="auto">
                <a:xfrm>
                  <a:off x="5022" y="2243"/>
                  <a:ext cx="290" cy="564"/>
                </a:xfrm>
                <a:custGeom>
                  <a:avLst/>
                  <a:gdLst>
                    <a:gd name="T0" fmla="*/ 290 w 290"/>
                    <a:gd name="T1" fmla="*/ 528 h 564"/>
                    <a:gd name="T2" fmla="*/ 107 w 290"/>
                    <a:gd name="T3" fmla="*/ 0 h 564"/>
                    <a:gd name="T4" fmla="*/ 0 w 290"/>
                    <a:gd name="T5" fmla="*/ 38 h 564"/>
                    <a:gd name="T6" fmla="*/ 184 w 290"/>
                    <a:gd name="T7" fmla="*/ 56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0" h="564">
                      <a:moveTo>
                        <a:pt x="290" y="528"/>
                      </a:moveTo>
                      <a:lnTo>
                        <a:pt x="107" y="0"/>
                      </a:lnTo>
                      <a:lnTo>
                        <a:pt x="0" y="38"/>
                      </a:lnTo>
                      <a:lnTo>
                        <a:pt x="184" y="564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15" name="îşlíḋê"/>
                <p:cNvSpPr/>
                <p:nvPr/>
              </p:nvSpPr>
              <p:spPr bwMode="auto">
                <a:xfrm>
                  <a:off x="5172" y="2698"/>
                  <a:ext cx="373" cy="506"/>
                </a:xfrm>
                <a:custGeom>
                  <a:avLst/>
                  <a:gdLst>
                    <a:gd name="T0" fmla="*/ 104 w 208"/>
                    <a:gd name="T1" fmla="*/ 0 h 283"/>
                    <a:gd name="T2" fmla="*/ 195 w 208"/>
                    <a:gd name="T3" fmla="*/ 52 h 283"/>
                    <a:gd name="T4" fmla="*/ 195 w 208"/>
                    <a:gd name="T5" fmla="*/ 247 h 283"/>
                    <a:gd name="T6" fmla="*/ 14 w 208"/>
                    <a:gd name="T7" fmla="*/ 241 h 283"/>
                    <a:gd name="T8" fmla="*/ 14 w 208"/>
                    <a:gd name="T9" fmla="*/ 37 h 283"/>
                    <a:gd name="T10" fmla="*/ 104 w 208"/>
                    <a:gd name="T11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8" h="283">
                      <a:moveTo>
                        <a:pt x="104" y="0"/>
                      </a:moveTo>
                      <a:cubicBezTo>
                        <a:pt x="208" y="0"/>
                        <a:pt x="195" y="52"/>
                        <a:pt x="195" y="52"/>
                      </a:cubicBezTo>
                      <a:cubicBezTo>
                        <a:pt x="195" y="247"/>
                        <a:pt x="195" y="247"/>
                        <a:pt x="195" y="247"/>
                      </a:cubicBezTo>
                      <a:cubicBezTo>
                        <a:pt x="150" y="270"/>
                        <a:pt x="45" y="283"/>
                        <a:pt x="14" y="241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4" y="37"/>
                        <a:pt x="0" y="0"/>
                        <a:pt x="104" y="0"/>
                      </a:cubicBezTo>
                      <a:close/>
                    </a:path>
                  </a:pathLst>
                </a:custGeom>
                <a:solidFill>
                  <a:srgbClr val="2525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16" name="iṩḻíde"/>
                <p:cNvSpPr/>
                <p:nvPr/>
              </p:nvSpPr>
              <p:spPr bwMode="auto">
                <a:xfrm>
                  <a:off x="5341" y="2928"/>
                  <a:ext cx="7" cy="254"/>
                </a:xfrm>
                <a:custGeom>
                  <a:avLst/>
                  <a:gdLst>
                    <a:gd name="T0" fmla="*/ 0 w 4"/>
                    <a:gd name="T1" fmla="*/ 3 h 142"/>
                    <a:gd name="T2" fmla="*/ 0 w 4"/>
                    <a:gd name="T3" fmla="*/ 140 h 142"/>
                    <a:gd name="T4" fmla="*/ 4 w 4"/>
                    <a:gd name="T5" fmla="*/ 140 h 142"/>
                    <a:gd name="T6" fmla="*/ 4 w 4"/>
                    <a:gd name="T7" fmla="*/ 3 h 142"/>
                    <a:gd name="T8" fmla="*/ 0 w 4"/>
                    <a:gd name="T9" fmla="*/ 3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42">
                      <a:moveTo>
                        <a:pt x="0" y="3"/>
                      </a:moveTo>
                      <a:cubicBezTo>
                        <a:pt x="0" y="48"/>
                        <a:pt x="0" y="94"/>
                        <a:pt x="0" y="140"/>
                      </a:cubicBezTo>
                      <a:cubicBezTo>
                        <a:pt x="0" y="142"/>
                        <a:pt x="4" y="142"/>
                        <a:pt x="4" y="140"/>
                      </a:cubicBezTo>
                      <a:cubicBezTo>
                        <a:pt x="4" y="94"/>
                        <a:pt x="4" y="48"/>
                        <a:pt x="4" y="3"/>
                      </a:cubicBezTo>
                      <a:cubicBezTo>
                        <a:pt x="4" y="0"/>
                        <a:pt x="0" y="0"/>
                        <a:pt x="0" y="3"/>
                      </a:cubicBezTo>
                      <a:close/>
                    </a:path>
                  </a:pathLst>
                </a:custGeom>
                <a:solidFill>
                  <a:srgbClr val="1315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17" name="ïśḷidé"/>
                <p:cNvSpPr/>
                <p:nvPr/>
              </p:nvSpPr>
              <p:spPr bwMode="auto">
                <a:xfrm>
                  <a:off x="5274" y="2717"/>
                  <a:ext cx="165" cy="217"/>
                </a:xfrm>
                <a:custGeom>
                  <a:avLst/>
                  <a:gdLst>
                    <a:gd name="T0" fmla="*/ 165 w 165"/>
                    <a:gd name="T1" fmla="*/ 0 h 217"/>
                    <a:gd name="T2" fmla="*/ 70 w 165"/>
                    <a:gd name="T3" fmla="*/ 217 h 217"/>
                    <a:gd name="T4" fmla="*/ 0 w 165"/>
                    <a:gd name="T5" fmla="*/ 0 h 217"/>
                    <a:gd name="T6" fmla="*/ 165 w 165"/>
                    <a:gd name="T7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5" h="217">
                      <a:moveTo>
                        <a:pt x="165" y="0"/>
                      </a:moveTo>
                      <a:lnTo>
                        <a:pt x="70" y="217"/>
                      </a:lnTo>
                      <a:lnTo>
                        <a:pt x="0" y="0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18" name="íslíḓê"/>
                <p:cNvSpPr/>
                <p:nvPr/>
              </p:nvSpPr>
              <p:spPr bwMode="auto">
                <a:xfrm>
                  <a:off x="5273" y="2719"/>
                  <a:ext cx="166" cy="82"/>
                </a:xfrm>
                <a:custGeom>
                  <a:avLst/>
                  <a:gdLst>
                    <a:gd name="T0" fmla="*/ 0 w 93"/>
                    <a:gd name="T1" fmla="*/ 13 h 46"/>
                    <a:gd name="T2" fmla="*/ 1 w 93"/>
                    <a:gd name="T3" fmla="*/ 13 h 46"/>
                    <a:gd name="T4" fmla="*/ 92 w 93"/>
                    <a:gd name="T5" fmla="*/ 13 h 46"/>
                    <a:gd name="T6" fmla="*/ 93 w 93"/>
                    <a:gd name="T7" fmla="*/ 13 h 46"/>
                    <a:gd name="T8" fmla="*/ 78 w 93"/>
                    <a:gd name="T9" fmla="*/ 46 h 46"/>
                    <a:gd name="T10" fmla="*/ 46 w 93"/>
                    <a:gd name="T11" fmla="*/ 23 h 46"/>
                    <a:gd name="T12" fmla="*/ 11 w 93"/>
                    <a:gd name="T13" fmla="*/ 46 h 46"/>
                    <a:gd name="T14" fmla="*/ 0 w 93"/>
                    <a:gd name="T15" fmla="*/ 13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3" h="46">
                      <a:moveTo>
                        <a:pt x="0" y="13"/>
                      </a:move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30" y="0"/>
                        <a:pt x="64" y="0"/>
                        <a:pt x="92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78" y="46"/>
                        <a:pt x="78" y="46"/>
                        <a:pt x="78" y="46"/>
                      </a:cubicBezTo>
                      <a:cubicBezTo>
                        <a:pt x="46" y="23"/>
                        <a:pt x="46" y="23"/>
                        <a:pt x="46" y="23"/>
                      </a:cubicBezTo>
                      <a:cubicBezTo>
                        <a:pt x="11" y="46"/>
                        <a:pt x="11" y="46"/>
                        <a:pt x="11" y="46"/>
                      </a:cubicBez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AFA2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19" name="ïşļíḋê"/>
                <p:cNvSpPr/>
                <p:nvPr/>
              </p:nvSpPr>
              <p:spPr bwMode="auto">
                <a:xfrm>
                  <a:off x="5330" y="2717"/>
                  <a:ext cx="34" cy="217"/>
                </a:xfrm>
                <a:custGeom>
                  <a:avLst/>
                  <a:gdLst>
                    <a:gd name="T0" fmla="*/ 0 w 34"/>
                    <a:gd name="T1" fmla="*/ 172 h 217"/>
                    <a:gd name="T2" fmla="*/ 14 w 34"/>
                    <a:gd name="T3" fmla="*/ 217 h 217"/>
                    <a:gd name="T4" fmla="*/ 34 w 34"/>
                    <a:gd name="T5" fmla="*/ 172 h 217"/>
                    <a:gd name="T6" fmla="*/ 27 w 34"/>
                    <a:gd name="T7" fmla="*/ 0 h 217"/>
                    <a:gd name="T8" fmla="*/ 0 w 34"/>
                    <a:gd name="T9" fmla="*/ 17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17">
                      <a:moveTo>
                        <a:pt x="0" y="172"/>
                      </a:moveTo>
                      <a:lnTo>
                        <a:pt x="14" y="217"/>
                      </a:lnTo>
                      <a:lnTo>
                        <a:pt x="34" y="172"/>
                      </a:lnTo>
                      <a:lnTo>
                        <a:pt x="27" y="0"/>
                      </a:lnTo>
                      <a:lnTo>
                        <a:pt x="0" y="172"/>
                      </a:lnTo>
                      <a:close/>
                    </a:path>
                  </a:pathLst>
                </a:custGeom>
                <a:solidFill>
                  <a:srgbClr val="0704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20" name="isļîḍe"/>
                <p:cNvSpPr/>
                <p:nvPr/>
              </p:nvSpPr>
              <p:spPr bwMode="auto">
                <a:xfrm>
                  <a:off x="5325" y="2717"/>
                  <a:ext cx="62" cy="63"/>
                </a:xfrm>
                <a:custGeom>
                  <a:avLst/>
                  <a:gdLst>
                    <a:gd name="T0" fmla="*/ 16 w 35"/>
                    <a:gd name="T1" fmla="*/ 35 h 35"/>
                    <a:gd name="T2" fmla="*/ 16 w 35"/>
                    <a:gd name="T3" fmla="*/ 35 h 35"/>
                    <a:gd name="T4" fmla="*/ 6 w 35"/>
                    <a:gd name="T5" fmla="*/ 28 h 35"/>
                    <a:gd name="T6" fmla="*/ 2 w 35"/>
                    <a:gd name="T7" fmla="*/ 12 h 35"/>
                    <a:gd name="T8" fmla="*/ 13 w 35"/>
                    <a:gd name="T9" fmla="*/ 0 h 35"/>
                    <a:gd name="T10" fmla="*/ 24 w 35"/>
                    <a:gd name="T11" fmla="*/ 0 h 35"/>
                    <a:gd name="T12" fmla="*/ 33 w 35"/>
                    <a:gd name="T13" fmla="*/ 12 h 35"/>
                    <a:gd name="T14" fmla="*/ 27 w 35"/>
                    <a:gd name="T15" fmla="*/ 28 h 35"/>
                    <a:gd name="T16" fmla="*/ 16 w 35"/>
                    <a:gd name="T17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35">
                      <a:moveTo>
                        <a:pt x="16" y="35"/>
                      </a:move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2" y="35"/>
                        <a:pt x="8" y="32"/>
                        <a:pt x="6" y="28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0" y="6"/>
                        <a:pt x="6" y="0"/>
                        <a:pt x="13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31" y="0"/>
                        <a:pt x="35" y="6"/>
                        <a:pt x="33" y="12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5" y="32"/>
                        <a:pt x="21" y="35"/>
                        <a:pt x="16" y="35"/>
                      </a:cubicBezTo>
                      <a:close/>
                    </a:path>
                  </a:pathLst>
                </a:custGeom>
                <a:solidFill>
                  <a:srgbClr val="0704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21" name="íṡ1ïďé"/>
                <p:cNvSpPr/>
                <p:nvPr/>
              </p:nvSpPr>
              <p:spPr bwMode="auto">
                <a:xfrm>
                  <a:off x="5274" y="2696"/>
                  <a:ext cx="165" cy="80"/>
                </a:xfrm>
                <a:custGeom>
                  <a:avLst/>
                  <a:gdLst>
                    <a:gd name="T0" fmla="*/ 0 w 92"/>
                    <a:gd name="T1" fmla="*/ 12 h 45"/>
                    <a:gd name="T2" fmla="*/ 0 w 92"/>
                    <a:gd name="T3" fmla="*/ 12 h 45"/>
                    <a:gd name="T4" fmla="*/ 92 w 92"/>
                    <a:gd name="T5" fmla="*/ 12 h 45"/>
                    <a:gd name="T6" fmla="*/ 92 w 92"/>
                    <a:gd name="T7" fmla="*/ 12 h 45"/>
                    <a:gd name="T8" fmla="*/ 78 w 92"/>
                    <a:gd name="T9" fmla="*/ 45 h 45"/>
                    <a:gd name="T10" fmla="*/ 45 w 92"/>
                    <a:gd name="T11" fmla="*/ 26 h 45"/>
                    <a:gd name="T12" fmla="*/ 11 w 92"/>
                    <a:gd name="T13" fmla="*/ 45 h 45"/>
                    <a:gd name="T14" fmla="*/ 0 w 92"/>
                    <a:gd name="T15" fmla="*/ 12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2" h="45">
                      <a:moveTo>
                        <a:pt x="0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30" y="0"/>
                        <a:pt x="64" y="0"/>
                        <a:pt x="92" y="12"/>
                      </a:cubicBezTo>
                      <a:cubicBezTo>
                        <a:pt x="92" y="12"/>
                        <a:pt x="92" y="12"/>
                        <a:pt x="92" y="12"/>
                      </a:cubicBezTo>
                      <a:cubicBezTo>
                        <a:pt x="78" y="45"/>
                        <a:pt x="78" y="45"/>
                        <a:pt x="78" y="45"/>
                      </a:cubicBezTo>
                      <a:cubicBezTo>
                        <a:pt x="45" y="26"/>
                        <a:pt x="45" y="26"/>
                        <a:pt x="45" y="26"/>
                      </a:cubicBezTo>
                      <a:cubicBezTo>
                        <a:pt x="11" y="45"/>
                        <a:pt x="11" y="45"/>
                        <a:pt x="11" y="45"/>
                      </a:cubicBez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22" name="îSḷíďê"/>
                <p:cNvSpPr/>
                <p:nvPr/>
              </p:nvSpPr>
              <p:spPr bwMode="auto">
                <a:xfrm>
                  <a:off x="5215" y="2721"/>
                  <a:ext cx="133" cy="213"/>
                </a:xfrm>
                <a:custGeom>
                  <a:avLst/>
                  <a:gdLst>
                    <a:gd name="T0" fmla="*/ 133 w 133"/>
                    <a:gd name="T1" fmla="*/ 213 h 213"/>
                    <a:gd name="T2" fmla="*/ 61 w 133"/>
                    <a:gd name="T3" fmla="*/ 0 h 213"/>
                    <a:gd name="T4" fmla="*/ 0 w 133"/>
                    <a:gd name="T5" fmla="*/ 23 h 213"/>
                    <a:gd name="T6" fmla="*/ 34 w 133"/>
                    <a:gd name="T7" fmla="*/ 66 h 213"/>
                    <a:gd name="T8" fmla="*/ 58 w 133"/>
                    <a:gd name="T9" fmla="*/ 75 h 213"/>
                    <a:gd name="T10" fmla="*/ 45 w 133"/>
                    <a:gd name="T11" fmla="*/ 104 h 213"/>
                    <a:gd name="T12" fmla="*/ 133 w 133"/>
                    <a:gd name="T13" fmla="*/ 213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3" h="213">
                      <a:moveTo>
                        <a:pt x="133" y="213"/>
                      </a:moveTo>
                      <a:lnTo>
                        <a:pt x="61" y="0"/>
                      </a:lnTo>
                      <a:lnTo>
                        <a:pt x="0" y="23"/>
                      </a:lnTo>
                      <a:lnTo>
                        <a:pt x="34" y="66"/>
                      </a:lnTo>
                      <a:lnTo>
                        <a:pt x="58" y="75"/>
                      </a:lnTo>
                      <a:lnTo>
                        <a:pt x="45" y="104"/>
                      </a:lnTo>
                      <a:lnTo>
                        <a:pt x="133" y="213"/>
                      </a:lnTo>
                      <a:close/>
                    </a:path>
                  </a:pathLst>
                </a:custGeom>
                <a:solidFill>
                  <a:srgbClr val="1315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23" name="işliḓé"/>
                <p:cNvSpPr/>
                <p:nvPr/>
              </p:nvSpPr>
              <p:spPr bwMode="auto">
                <a:xfrm>
                  <a:off x="5348" y="2721"/>
                  <a:ext cx="154" cy="213"/>
                </a:xfrm>
                <a:custGeom>
                  <a:avLst/>
                  <a:gdLst>
                    <a:gd name="T0" fmla="*/ 0 w 154"/>
                    <a:gd name="T1" fmla="*/ 213 h 213"/>
                    <a:gd name="T2" fmla="*/ 95 w 154"/>
                    <a:gd name="T3" fmla="*/ 0 h 213"/>
                    <a:gd name="T4" fmla="*/ 154 w 154"/>
                    <a:gd name="T5" fmla="*/ 19 h 213"/>
                    <a:gd name="T6" fmla="*/ 116 w 154"/>
                    <a:gd name="T7" fmla="*/ 66 h 213"/>
                    <a:gd name="T8" fmla="*/ 91 w 154"/>
                    <a:gd name="T9" fmla="*/ 75 h 213"/>
                    <a:gd name="T10" fmla="*/ 100 w 154"/>
                    <a:gd name="T11" fmla="*/ 104 h 213"/>
                    <a:gd name="T12" fmla="*/ 0 w 154"/>
                    <a:gd name="T13" fmla="*/ 213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4" h="213">
                      <a:moveTo>
                        <a:pt x="0" y="213"/>
                      </a:moveTo>
                      <a:lnTo>
                        <a:pt x="95" y="0"/>
                      </a:lnTo>
                      <a:lnTo>
                        <a:pt x="154" y="19"/>
                      </a:lnTo>
                      <a:lnTo>
                        <a:pt x="116" y="66"/>
                      </a:lnTo>
                      <a:lnTo>
                        <a:pt x="91" y="75"/>
                      </a:lnTo>
                      <a:lnTo>
                        <a:pt x="100" y="104"/>
                      </a:lnTo>
                      <a:lnTo>
                        <a:pt x="0" y="213"/>
                      </a:lnTo>
                      <a:close/>
                    </a:path>
                  </a:pathLst>
                </a:custGeom>
                <a:solidFill>
                  <a:srgbClr val="1315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24" name="ïṡlíḑè"/>
                <p:cNvSpPr/>
                <p:nvPr/>
              </p:nvSpPr>
              <p:spPr bwMode="auto">
                <a:xfrm>
                  <a:off x="5214" y="2705"/>
                  <a:ext cx="130" cy="229"/>
                </a:xfrm>
                <a:custGeom>
                  <a:avLst/>
                  <a:gdLst>
                    <a:gd name="T0" fmla="*/ 130 w 130"/>
                    <a:gd name="T1" fmla="*/ 229 h 229"/>
                    <a:gd name="T2" fmla="*/ 60 w 130"/>
                    <a:gd name="T3" fmla="*/ 0 h 229"/>
                    <a:gd name="T4" fmla="*/ 0 w 130"/>
                    <a:gd name="T5" fmla="*/ 23 h 229"/>
                    <a:gd name="T6" fmla="*/ 34 w 130"/>
                    <a:gd name="T7" fmla="*/ 66 h 229"/>
                    <a:gd name="T8" fmla="*/ 57 w 130"/>
                    <a:gd name="T9" fmla="*/ 75 h 229"/>
                    <a:gd name="T10" fmla="*/ 44 w 130"/>
                    <a:gd name="T11" fmla="*/ 102 h 229"/>
                    <a:gd name="T12" fmla="*/ 130 w 130"/>
                    <a:gd name="T13" fmla="*/ 229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0" h="229">
                      <a:moveTo>
                        <a:pt x="130" y="229"/>
                      </a:moveTo>
                      <a:lnTo>
                        <a:pt x="60" y="0"/>
                      </a:lnTo>
                      <a:lnTo>
                        <a:pt x="0" y="23"/>
                      </a:lnTo>
                      <a:lnTo>
                        <a:pt x="34" y="66"/>
                      </a:lnTo>
                      <a:lnTo>
                        <a:pt x="57" y="75"/>
                      </a:lnTo>
                      <a:lnTo>
                        <a:pt x="44" y="102"/>
                      </a:lnTo>
                      <a:lnTo>
                        <a:pt x="130" y="229"/>
                      </a:lnTo>
                      <a:close/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25" name="íš1idê"/>
                <p:cNvSpPr/>
                <p:nvPr/>
              </p:nvSpPr>
              <p:spPr bwMode="auto">
                <a:xfrm>
                  <a:off x="5344" y="2705"/>
                  <a:ext cx="156" cy="229"/>
                </a:xfrm>
                <a:custGeom>
                  <a:avLst/>
                  <a:gdLst>
                    <a:gd name="T0" fmla="*/ 0 w 156"/>
                    <a:gd name="T1" fmla="*/ 229 h 229"/>
                    <a:gd name="T2" fmla="*/ 97 w 156"/>
                    <a:gd name="T3" fmla="*/ 0 h 229"/>
                    <a:gd name="T4" fmla="*/ 156 w 156"/>
                    <a:gd name="T5" fmla="*/ 19 h 229"/>
                    <a:gd name="T6" fmla="*/ 117 w 156"/>
                    <a:gd name="T7" fmla="*/ 66 h 229"/>
                    <a:gd name="T8" fmla="*/ 94 w 156"/>
                    <a:gd name="T9" fmla="*/ 75 h 229"/>
                    <a:gd name="T10" fmla="*/ 102 w 156"/>
                    <a:gd name="T11" fmla="*/ 102 h 229"/>
                    <a:gd name="T12" fmla="*/ 0 w 156"/>
                    <a:gd name="T13" fmla="*/ 229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6" h="229">
                      <a:moveTo>
                        <a:pt x="0" y="229"/>
                      </a:moveTo>
                      <a:lnTo>
                        <a:pt x="97" y="0"/>
                      </a:lnTo>
                      <a:lnTo>
                        <a:pt x="156" y="19"/>
                      </a:lnTo>
                      <a:lnTo>
                        <a:pt x="117" y="66"/>
                      </a:lnTo>
                      <a:lnTo>
                        <a:pt x="94" y="75"/>
                      </a:lnTo>
                      <a:lnTo>
                        <a:pt x="102" y="102"/>
                      </a:lnTo>
                      <a:lnTo>
                        <a:pt x="0" y="229"/>
                      </a:lnTo>
                      <a:close/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26" name="íSḷîḑé"/>
                <p:cNvSpPr/>
                <p:nvPr/>
              </p:nvSpPr>
              <p:spPr bwMode="auto">
                <a:xfrm>
                  <a:off x="5171" y="2295"/>
                  <a:ext cx="460" cy="320"/>
                </a:xfrm>
                <a:custGeom>
                  <a:avLst/>
                  <a:gdLst>
                    <a:gd name="T0" fmla="*/ 194 w 257"/>
                    <a:gd name="T1" fmla="*/ 179 h 179"/>
                    <a:gd name="T2" fmla="*/ 194 w 257"/>
                    <a:gd name="T3" fmla="*/ 43 h 179"/>
                    <a:gd name="T4" fmla="*/ 85 w 257"/>
                    <a:gd name="T5" fmla="*/ 9 h 179"/>
                    <a:gd name="T6" fmla="*/ 27 w 257"/>
                    <a:gd name="T7" fmla="*/ 99 h 179"/>
                    <a:gd name="T8" fmla="*/ 194 w 257"/>
                    <a:gd name="T9" fmla="*/ 179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7" h="179">
                      <a:moveTo>
                        <a:pt x="194" y="179"/>
                      </a:moveTo>
                      <a:cubicBezTo>
                        <a:pt x="194" y="179"/>
                        <a:pt x="257" y="72"/>
                        <a:pt x="194" y="43"/>
                      </a:cubicBezTo>
                      <a:cubicBezTo>
                        <a:pt x="183" y="0"/>
                        <a:pt x="104" y="5"/>
                        <a:pt x="85" y="9"/>
                      </a:cubicBezTo>
                      <a:cubicBezTo>
                        <a:pt x="41" y="17"/>
                        <a:pt x="0" y="54"/>
                        <a:pt x="27" y="99"/>
                      </a:cubicBezTo>
                      <a:lnTo>
                        <a:pt x="194" y="179"/>
                      </a:lnTo>
                      <a:close/>
                    </a:path>
                  </a:pathLst>
                </a:custGeom>
                <a:solidFill>
                  <a:srgbClr val="6D5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27" name="îś1îḓé"/>
                <p:cNvSpPr/>
                <p:nvPr/>
              </p:nvSpPr>
              <p:spPr bwMode="auto">
                <a:xfrm>
                  <a:off x="5323" y="2617"/>
                  <a:ext cx="73" cy="120"/>
                </a:xfrm>
                <a:custGeom>
                  <a:avLst/>
                  <a:gdLst>
                    <a:gd name="T0" fmla="*/ 0 w 41"/>
                    <a:gd name="T1" fmla="*/ 49 h 67"/>
                    <a:gd name="T2" fmla="*/ 18 w 41"/>
                    <a:gd name="T3" fmla="*/ 67 h 67"/>
                    <a:gd name="T4" fmla="*/ 23 w 41"/>
                    <a:gd name="T5" fmla="*/ 67 h 67"/>
                    <a:gd name="T6" fmla="*/ 41 w 41"/>
                    <a:gd name="T7" fmla="*/ 49 h 67"/>
                    <a:gd name="T8" fmla="*/ 41 w 41"/>
                    <a:gd name="T9" fmla="*/ 18 h 67"/>
                    <a:gd name="T10" fmla="*/ 23 w 41"/>
                    <a:gd name="T11" fmla="*/ 0 h 67"/>
                    <a:gd name="T12" fmla="*/ 18 w 41"/>
                    <a:gd name="T13" fmla="*/ 0 h 67"/>
                    <a:gd name="T14" fmla="*/ 0 w 41"/>
                    <a:gd name="T15" fmla="*/ 18 h 67"/>
                    <a:gd name="T16" fmla="*/ 0 w 41"/>
                    <a:gd name="T17" fmla="*/ 49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" h="67">
                      <a:moveTo>
                        <a:pt x="0" y="49"/>
                      </a:moveTo>
                      <a:cubicBezTo>
                        <a:pt x="0" y="59"/>
                        <a:pt x="8" y="67"/>
                        <a:pt x="18" y="67"/>
                      </a:cubicBezTo>
                      <a:cubicBezTo>
                        <a:pt x="23" y="67"/>
                        <a:pt x="23" y="67"/>
                        <a:pt x="23" y="67"/>
                      </a:cubicBezTo>
                      <a:cubicBezTo>
                        <a:pt x="33" y="67"/>
                        <a:pt x="41" y="59"/>
                        <a:pt x="41" y="49"/>
                      </a:cubicBezTo>
                      <a:cubicBezTo>
                        <a:pt x="41" y="18"/>
                        <a:pt x="41" y="18"/>
                        <a:pt x="41" y="18"/>
                      </a:cubicBezTo>
                      <a:cubicBezTo>
                        <a:pt x="41" y="8"/>
                        <a:pt x="33" y="0"/>
                        <a:pt x="2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FF9E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28" name="iṡḻîḋè"/>
                <p:cNvSpPr/>
                <p:nvPr/>
              </p:nvSpPr>
              <p:spPr bwMode="auto">
                <a:xfrm>
                  <a:off x="5205" y="2361"/>
                  <a:ext cx="369" cy="356"/>
                </a:xfrm>
                <a:custGeom>
                  <a:avLst/>
                  <a:gdLst>
                    <a:gd name="T0" fmla="*/ 73 w 206"/>
                    <a:gd name="T1" fmla="*/ 2 h 199"/>
                    <a:gd name="T2" fmla="*/ 125 w 206"/>
                    <a:gd name="T3" fmla="*/ 6 h 199"/>
                    <a:gd name="T4" fmla="*/ 181 w 206"/>
                    <a:gd name="T5" fmla="*/ 75 h 199"/>
                    <a:gd name="T6" fmla="*/ 179 w 206"/>
                    <a:gd name="T7" fmla="*/ 90 h 199"/>
                    <a:gd name="T8" fmla="*/ 180 w 206"/>
                    <a:gd name="T9" fmla="*/ 90 h 199"/>
                    <a:gd name="T10" fmla="*/ 183 w 206"/>
                    <a:gd name="T11" fmla="*/ 90 h 199"/>
                    <a:gd name="T12" fmla="*/ 183 w 206"/>
                    <a:gd name="T13" fmla="*/ 90 h 199"/>
                    <a:gd name="T14" fmla="*/ 205 w 206"/>
                    <a:gd name="T15" fmla="*/ 117 h 199"/>
                    <a:gd name="T16" fmla="*/ 205 w 206"/>
                    <a:gd name="T17" fmla="*/ 118 h 199"/>
                    <a:gd name="T18" fmla="*/ 179 w 206"/>
                    <a:gd name="T19" fmla="*/ 141 h 199"/>
                    <a:gd name="T20" fmla="*/ 179 w 206"/>
                    <a:gd name="T21" fmla="*/ 141 h 199"/>
                    <a:gd name="T22" fmla="*/ 175 w 206"/>
                    <a:gd name="T23" fmla="*/ 140 h 199"/>
                    <a:gd name="T24" fmla="*/ 175 w 206"/>
                    <a:gd name="T25" fmla="*/ 140 h 199"/>
                    <a:gd name="T26" fmla="*/ 110 w 206"/>
                    <a:gd name="T27" fmla="*/ 196 h 199"/>
                    <a:gd name="T28" fmla="*/ 58 w 206"/>
                    <a:gd name="T29" fmla="*/ 192 h 199"/>
                    <a:gd name="T30" fmla="*/ 2 w 206"/>
                    <a:gd name="T31" fmla="*/ 124 h 199"/>
                    <a:gd name="T32" fmla="*/ 8 w 206"/>
                    <a:gd name="T33" fmla="*/ 61 h 199"/>
                    <a:gd name="T34" fmla="*/ 73 w 206"/>
                    <a:gd name="T35" fmla="*/ 2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06" h="199">
                      <a:moveTo>
                        <a:pt x="73" y="2"/>
                      </a:moveTo>
                      <a:cubicBezTo>
                        <a:pt x="125" y="6"/>
                        <a:pt x="125" y="6"/>
                        <a:pt x="125" y="6"/>
                      </a:cubicBezTo>
                      <a:cubicBezTo>
                        <a:pt x="159" y="9"/>
                        <a:pt x="183" y="40"/>
                        <a:pt x="181" y="75"/>
                      </a:cubicBezTo>
                      <a:cubicBezTo>
                        <a:pt x="179" y="90"/>
                        <a:pt x="179" y="90"/>
                        <a:pt x="179" y="90"/>
                      </a:cubicBezTo>
                      <a:cubicBezTo>
                        <a:pt x="180" y="90"/>
                        <a:pt x="180" y="90"/>
                        <a:pt x="180" y="90"/>
                      </a:cubicBezTo>
                      <a:cubicBezTo>
                        <a:pt x="181" y="90"/>
                        <a:pt x="182" y="90"/>
                        <a:pt x="183" y="90"/>
                      </a:cubicBezTo>
                      <a:cubicBezTo>
                        <a:pt x="183" y="90"/>
                        <a:pt x="183" y="90"/>
                        <a:pt x="183" y="90"/>
                      </a:cubicBezTo>
                      <a:cubicBezTo>
                        <a:pt x="197" y="91"/>
                        <a:pt x="206" y="103"/>
                        <a:pt x="205" y="117"/>
                      </a:cubicBezTo>
                      <a:cubicBezTo>
                        <a:pt x="205" y="118"/>
                        <a:pt x="205" y="118"/>
                        <a:pt x="205" y="118"/>
                      </a:cubicBezTo>
                      <a:cubicBezTo>
                        <a:pt x="204" y="132"/>
                        <a:pt x="193" y="142"/>
                        <a:pt x="179" y="141"/>
                      </a:cubicBezTo>
                      <a:cubicBezTo>
                        <a:pt x="179" y="141"/>
                        <a:pt x="179" y="141"/>
                        <a:pt x="179" y="141"/>
                      </a:cubicBezTo>
                      <a:cubicBezTo>
                        <a:pt x="178" y="141"/>
                        <a:pt x="177" y="140"/>
                        <a:pt x="175" y="140"/>
                      </a:cubicBezTo>
                      <a:cubicBezTo>
                        <a:pt x="175" y="140"/>
                        <a:pt x="175" y="140"/>
                        <a:pt x="175" y="140"/>
                      </a:cubicBezTo>
                      <a:cubicBezTo>
                        <a:pt x="171" y="174"/>
                        <a:pt x="142" y="199"/>
                        <a:pt x="110" y="196"/>
                      </a:cubicBezTo>
                      <a:cubicBezTo>
                        <a:pt x="58" y="192"/>
                        <a:pt x="58" y="192"/>
                        <a:pt x="58" y="192"/>
                      </a:cubicBezTo>
                      <a:cubicBezTo>
                        <a:pt x="25" y="189"/>
                        <a:pt x="0" y="159"/>
                        <a:pt x="2" y="124"/>
                      </a:cubicBezTo>
                      <a:cubicBezTo>
                        <a:pt x="8" y="61"/>
                        <a:pt x="8" y="61"/>
                        <a:pt x="8" y="61"/>
                      </a:cubicBezTo>
                      <a:cubicBezTo>
                        <a:pt x="10" y="26"/>
                        <a:pt x="40" y="0"/>
                        <a:pt x="73" y="2"/>
                      </a:cubicBezTo>
                      <a:close/>
                    </a:path>
                  </a:pathLst>
                </a:custGeom>
                <a:solidFill>
                  <a:srgbClr val="FFB3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29" name="îsľiḓe"/>
                <p:cNvSpPr/>
                <p:nvPr/>
              </p:nvSpPr>
              <p:spPr bwMode="auto">
                <a:xfrm>
                  <a:off x="5294" y="2324"/>
                  <a:ext cx="240" cy="261"/>
                </a:xfrm>
                <a:custGeom>
                  <a:avLst/>
                  <a:gdLst>
                    <a:gd name="T0" fmla="*/ 108 w 134"/>
                    <a:gd name="T1" fmla="*/ 130 h 146"/>
                    <a:gd name="T2" fmla="*/ 95 w 134"/>
                    <a:gd name="T3" fmla="*/ 40 h 146"/>
                    <a:gd name="T4" fmla="*/ 52 w 134"/>
                    <a:gd name="T5" fmla="*/ 26 h 146"/>
                    <a:gd name="T6" fmla="*/ 14 w 134"/>
                    <a:gd name="T7" fmla="*/ 23 h 146"/>
                    <a:gd name="T8" fmla="*/ 16 w 134"/>
                    <a:gd name="T9" fmla="*/ 1 h 146"/>
                    <a:gd name="T10" fmla="*/ 57 w 134"/>
                    <a:gd name="T11" fmla="*/ 4 h 146"/>
                    <a:gd name="T12" fmla="*/ 110 w 134"/>
                    <a:gd name="T13" fmla="*/ 25 h 146"/>
                    <a:gd name="T14" fmla="*/ 132 w 134"/>
                    <a:gd name="T15" fmla="*/ 88 h 146"/>
                    <a:gd name="T16" fmla="*/ 129 w 134"/>
                    <a:gd name="T17" fmla="*/ 131 h 146"/>
                    <a:gd name="T18" fmla="*/ 108 w 134"/>
                    <a:gd name="T19" fmla="*/ 130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4" h="146">
                      <a:moveTo>
                        <a:pt x="108" y="130"/>
                      </a:moveTo>
                      <a:cubicBezTo>
                        <a:pt x="110" y="100"/>
                        <a:pt x="120" y="63"/>
                        <a:pt x="95" y="40"/>
                      </a:cubicBezTo>
                      <a:cubicBezTo>
                        <a:pt x="82" y="29"/>
                        <a:pt x="68" y="28"/>
                        <a:pt x="52" y="26"/>
                      </a:cubicBezTo>
                      <a:cubicBezTo>
                        <a:pt x="39" y="25"/>
                        <a:pt x="27" y="24"/>
                        <a:pt x="14" y="23"/>
                      </a:cubicBezTo>
                      <a:cubicBezTo>
                        <a:pt x="0" y="22"/>
                        <a:pt x="2" y="0"/>
                        <a:pt x="16" y="1"/>
                      </a:cubicBezTo>
                      <a:cubicBezTo>
                        <a:pt x="30" y="2"/>
                        <a:pt x="43" y="3"/>
                        <a:pt x="57" y="4"/>
                      </a:cubicBezTo>
                      <a:cubicBezTo>
                        <a:pt x="77" y="6"/>
                        <a:pt x="95" y="10"/>
                        <a:pt x="110" y="25"/>
                      </a:cubicBezTo>
                      <a:cubicBezTo>
                        <a:pt x="127" y="41"/>
                        <a:pt x="134" y="64"/>
                        <a:pt x="132" y="88"/>
                      </a:cubicBezTo>
                      <a:cubicBezTo>
                        <a:pt x="131" y="102"/>
                        <a:pt x="130" y="117"/>
                        <a:pt x="129" y="131"/>
                      </a:cubicBezTo>
                      <a:cubicBezTo>
                        <a:pt x="128" y="146"/>
                        <a:pt x="107" y="144"/>
                        <a:pt x="108" y="130"/>
                      </a:cubicBezTo>
                      <a:close/>
                    </a:path>
                  </a:pathLst>
                </a:custGeom>
                <a:solidFill>
                  <a:srgbClr val="6D5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0" name="ïšḻîḓe"/>
                <p:cNvSpPr/>
                <p:nvPr/>
              </p:nvSpPr>
              <p:spPr bwMode="auto">
                <a:xfrm>
                  <a:off x="5382" y="2508"/>
                  <a:ext cx="21" cy="29"/>
                </a:xfrm>
                <a:custGeom>
                  <a:avLst/>
                  <a:gdLst>
                    <a:gd name="T0" fmla="*/ 1 w 12"/>
                    <a:gd name="T1" fmla="*/ 8 h 16"/>
                    <a:gd name="T2" fmla="*/ 6 w 12"/>
                    <a:gd name="T3" fmla="*/ 16 h 16"/>
                    <a:gd name="T4" fmla="*/ 12 w 12"/>
                    <a:gd name="T5" fmla="*/ 9 h 16"/>
                    <a:gd name="T6" fmla="*/ 7 w 12"/>
                    <a:gd name="T7" fmla="*/ 0 h 16"/>
                    <a:gd name="T8" fmla="*/ 1 w 12"/>
                    <a:gd name="T9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6">
                      <a:moveTo>
                        <a:pt x="1" y="8"/>
                      </a:moveTo>
                      <a:cubicBezTo>
                        <a:pt x="0" y="12"/>
                        <a:pt x="2" y="16"/>
                        <a:pt x="6" y="16"/>
                      </a:cubicBezTo>
                      <a:cubicBezTo>
                        <a:pt x="9" y="16"/>
                        <a:pt x="12" y="13"/>
                        <a:pt x="12" y="9"/>
                      </a:cubicBezTo>
                      <a:cubicBezTo>
                        <a:pt x="12" y="4"/>
                        <a:pt x="10" y="0"/>
                        <a:pt x="7" y="0"/>
                      </a:cubicBezTo>
                      <a:cubicBezTo>
                        <a:pt x="4" y="0"/>
                        <a:pt x="1" y="3"/>
                        <a:pt x="1" y="8"/>
                      </a:cubicBezTo>
                      <a:close/>
                    </a:path>
                  </a:pathLst>
                </a:custGeom>
                <a:solidFill>
                  <a:srgbClr val="1315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1" name="îṥḻîdê"/>
                <p:cNvSpPr/>
                <p:nvPr/>
              </p:nvSpPr>
              <p:spPr bwMode="auto">
                <a:xfrm>
                  <a:off x="5265" y="2499"/>
                  <a:ext cx="22" cy="29"/>
                </a:xfrm>
                <a:custGeom>
                  <a:avLst/>
                  <a:gdLst>
                    <a:gd name="T0" fmla="*/ 1 w 12"/>
                    <a:gd name="T1" fmla="*/ 7 h 16"/>
                    <a:gd name="T2" fmla="*/ 6 w 12"/>
                    <a:gd name="T3" fmla="*/ 16 h 16"/>
                    <a:gd name="T4" fmla="*/ 12 w 12"/>
                    <a:gd name="T5" fmla="*/ 8 h 16"/>
                    <a:gd name="T6" fmla="*/ 7 w 12"/>
                    <a:gd name="T7" fmla="*/ 0 h 16"/>
                    <a:gd name="T8" fmla="*/ 1 w 12"/>
                    <a:gd name="T9" fmla="*/ 7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6">
                      <a:moveTo>
                        <a:pt x="1" y="7"/>
                      </a:moveTo>
                      <a:cubicBezTo>
                        <a:pt x="0" y="12"/>
                        <a:pt x="2" y="16"/>
                        <a:pt x="6" y="16"/>
                      </a:cubicBezTo>
                      <a:cubicBezTo>
                        <a:pt x="9" y="16"/>
                        <a:pt x="12" y="13"/>
                        <a:pt x="12" y="8"/>
                      </a:cubicBezTo>
                      <a:cubicBezTo>
                        <a:pt x="12" y="4"/>
                        <a:pt x="10" y="0"/>
                        <a:pt x="7" y="0"/>
                      </a:cubicBezTo>
                      <a:cubicBezTo>
                        <a:pt x="4" y="0"/>
                        <a:pt x="1" y="3"/>
                        <a:pt x="1" y="7"/>
                      </a:cubicBezTo>
                      <a:close/>
                    </a:path>
                  </a:pathLst>
                </a:custGeom>
                <a:solidFill>
                  <a:srgbClr val="1315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2" name="iṩľîḍè"/>
                <p:cNvSpPr/>
                <p:nvPr/>
              </p:nvSpPr>
              <p:spPr bwMode="auto">
                <a:xfrm>
                  <a:off x="5253" y="2461"/>
                  <a:ext cx="57" cy="29"/>
                </a:xfrm>
                <a:custGeom>
                  <a:avLst/>
                  <a:gdLst>
                    <a:gd name="T0" fmla="*/ 5 w 32"/>
                    <a:gd name="T1" fmla="*/ 13 h 16"/>
                    <a:gd name="T2" fmla="*/ 26 w 32"/>
                    <a:gd name="T3" fmla="*/ 14 h 16"/>
                    <a:gd name="T4" fmla="*/ 30 w 32"/>
                    <a:gd name="T5" fmla="*/ 11 h 16"/>
                    <a:gd name="T6" fmla="*/ 2 w 32"/>
                    <a:gd name="T7" fmla="*/ 9 h 16"/>
                    <a:gd name="T8" fmla="*/ 5 w 32"/>
                    <a:gd name="T9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6">
                      <a:moveTo>
                        <a:pt x="5" y="13"/>
                      </a:moveTo>
                      <a:cubicBezTo>
                        <a:pt x="11" y="5"/>
                        <a:pt x="21" y="5"/>
                        <a:pt x="26" y="14"/>
                      </a:cubicBezTo>
                      <a:cubicBezTo>
                        <a:pt x="28" y="16"/>
                        <a:pt x="32" y="14"/>
                        <a:pt x="30" y="11"/>
                      </a:cubicBezTo>
                      <a:cubicBezTo>
                        <a:pt x="23" y="0"/>
                        <a:pt x="10" y="0"/>
                        <a:pt x="2" y="9"/>
                      </a:cubicBezTo>
                      <a:cubicBezTo>
                        <a:pt x="0" y="12"/>
                        <a:pt x="3" y="15"/>
                        <a:pt x="5" y="13"/>
                      </a:cubicBezTo>
                      <a:close/>
                    </a:path>
                  </a:pathLst>
                </a:custGeom>
                <a:solidFill>
                  <a:srgbClr val="7743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3" name="íṩḷîḍe"/>
                <p:cNvSpPr/>
                <p:nvPr/>
              </p:nvSpPr>
              <p:spPr bwMode="auto">
                <a:xfrm>
                  <a:off x="5369" y="2469"/>
                  <a:ext cx="58" cy="32"/>
                </a:xfrm>
                <a:custGeom>
                  <a:avLst/>
                  <a:gdLst>
                    <a:gd name="T0" fmla="*/ 30 w 32"/>
                    <a:gd name="T1" fmla="*/ 13 h 18"/>
                    <a:gd name="T2" fmla="*/ 2 w 32"/>
                    <a:gd name="T3" fmla="*/ 10 h 18"/>
                    <a:gd name="T4" fmla="*/ 5 w 32"/>
                    <a:gd name="T5" fmla="*/ 13 h 18"/>
                    <a:gd name="T6" fmla="*/ 26 w 32"/>
                    <a:gd name="T7" fmla="*/ 15 h 18"/>
                    <a:gd name="T8" fmla="*/ 30 w 32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8">
                      <a:moveTo>
                        <a:pt x="30" y="13"/>
                      </a:moveTo>
                      <a:cubicBezTo>
                        <a:pt x="23" y="3"/>
                        <a:pt x="10" y="0"/>
                        <a:pt x="2" y="10"/>
                      </a:cubicBezTo>
                      <a:cubicBezTo>
                        <a:pt x="0" y="12"/>
                        <a:pt x="3" y="16"/>
                        <a:pt x="5" y="13"/>
                      </a:cubicBezTo>
                      <a:cubicBezTo>
                        <a:pt x="12" y="6"/>
                        <a:pt x="21" y="7"/>
                        <a:pt x="26" y="15"/>
                      </a:cubicBezTo>
                      <a:cubicBezTo>
                        <a:pt x="28" y="18"/>
                        <a:pt x="32" y="16"/>
                        <a:pt x="30" y="13"/>
                      </a:cubicBezTo>
                      <a:close/>
                    </a:path>
                  </a:pathLst>
                </a:custGeom>
                <a:solidFill>
                  <a:srgbClr val="7743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4" name="íṣļïḋê"/>
                <p:cNvSpPr/>
                <p:nvPr/>
              </p:nvSpPr>
              <p:spPr bwMode="auto">
                <a:xfrm>
                  <a:off x="5222" y="2313"/>
                  <a:ext cx="312" cy="206"/>
                </a:xfrm>
                <a:custGeom>
                  <a:avLst/>
                  <a:gdLst>
                    <a:gd name="T0" fmla="*/ 67 w 174"/>
                    <a:gd name="T1" fmla="*/ 50 h 115"/>
                    <a:gd name="T2" fmla="*/ 154 w 174"/>
                    <a:gd name="T3" fmla="*/ 115 h 115"/>
                    <a:gd name="T4" fmla="*/ 117 w 174"/>
                    <a:gd name="T5" fmla="*/ 13 h 115"/>
                    <a:gd name="T6" fmla="*/ 67 w 174"/>
                    <a:gd name="T7" fmla="*/ 5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4" h="115">
                      <a:moveTo>
                        <a:pt x="67" y="50"/>
                      </a:moveTo>
                      <a:cubicBezTo>
                        <a:pt x="134" y="56"/>
                        <a:pt x="159" y="54"/>
                        <a:pt x="154" y="115"/>
                      </a:cubicBezTo>
                      <a:cubicBezTo>
                        <a:pt x="154" y="115"/>
                        <a:pt x="174" y="26"/>
                        <a:pt x="117" y="13"/>
                      </a:cubicBezTo>
                      <a:cubicBezTo>
                        <a:pt x="59" y="0"/>
                        <a:pt x="0" y="45"/>
                        <a:pt x="67" y="50"/>
                      </a:cubicBezTo>
                      <a:close/>
                    </a:path>
                  </a:pathLst>
                </a:custGeom>
                <a:solidFill>
                  <a:srgbClr val="6D5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5" name="îśľîďê"/>
                <p:cNvSpPr/>
                <p:nvPr/>
              </p:nvSpPr>
              <p:spPr bwMode="auto">
                <a:xfrm>
                  <a:off x="5267" y="2592"/>
                  <a:ext cx="111" cy="63"/>
                </a:xfrm>
                <a:custGeom>
                  <a:avLst/>
                  <a:gdLst>
                    <a:gd name="T0" fmla="*/ 62 w 62"/>
                    <a:gd name="T1" fmla="*/ 5 h 35"/>
                    <a:gd name="T2" fmla="*/ 29 w 62"/>
                    <a:gd name="T3" fmla="*/ 33 h 35"/>
                    <a:gd name="T4" fmla="*/ 1 w 62"/>
                    <a:gd name="T5" fmla="*/ 0 h 35"/>
                    <a:gd name="T6" fmla="*/ 62 w 62"/>
                    <a:gd name="T7" fmla="*/ 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35">
                      <a:moveTo>
                        <a:pt x="62" y="5"/>
                      </a:moveTo>
                      <a:cubicBezTo>
                        <a:pt x="61" y="22"/>
                        <a:pt x="46" y="35"/>
                        <a:pt x="29" y="33"/>
                      </a:cubicBezTo>
                      <a:cubicBezTo>
                        <a:pt x="12" y="32"/>
                        <a:pt x="0" y="17"/>
                        <a:pt x="1" y="0"/>
                      </a:cubicBezTo>
                      <a:lnTo>
                        <a:pt x="62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6" name="îSļïďe"/>
                <p:cNvSpPr/>
                <p:nvPr/>
              </p:nvSpPr>
              <p:spPr bwMode="auto">
                <a:xfrm>
                  <a:off x="4669" y="4229"/>
                  <a:ext cx="154" cy="75"/>
                </a:xfrm>
                <a:custGeom>
                  <a:avLst/>
                  <a:gdLst>
                    <a:gd name="T0" fmla="*/ 0 w 86"/>
                    <a:gd name="T1" fmla="*/ 42 h 42"/>
                    <a:gd name="T2" fmla="*/ 0 w 86"/>
                    <a:gd name="T3" fmla="*/ 39 h 42"/>
                    <a:gd name="T4" fmla="*/ 38 w 86"/>
                    <a:gd name="T5" fmla="*/ 0 h 42"/>
                    <a:gd name="T6" fmla="*/ 47 w 86"/>
                    <a:gd name="T7" fmla="*/ 0 h 42"/>
                    <a:gd name="T8" fmla="*/ 86 w 86"/>
                    <a:gd name="T9" fmla="*/ 39 h 42"/>
                    <a:gd name="T10" fmla="*/ 86 w 86"/>
                    <a:gd name="T11" fmla="*/ 42 h 42"/>
                    <a:gd name="T12" fmla="*/ 0 w 86"/>
                    <a:gd name="T13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42">
                      <a:moveTo>
                        <a:pt x="0" y="42"/>
                      </a:move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7" y="0"/>
                        <a:pt x="38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69" y="0"/>
                        <a:pt x="86" y="17"/>
                        <a:pt x="86" y="39"/>
                      </a:cubicBezTo>
                      <a:cubicBezTo>
                        <a:pt x="86" y="42"/>
                        <a:pt x="86" y="42"/>
                        <a:pt x="86" y="42"/>
                      </a:cubicBez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7" name="ïṡliḑê"/>
                <p:cNvSpPr/>
                <p:nvPr/>
              </p:nvSpPr>
              <p:spPr bwMode="auto">
                <a:xfrm>
                  <a:off x="4470" y="4229"/>
                  <a:ext cx="154" cy="75"/>
                </a:xfrm>
                <a:custGeom>
                  <a:avLst/>
                  <a:gdLst>
                    <a:gd name="T0" fmla="*/ 0 w 86"/>
                    <a:gd name="T1" fmla="*/ 42 h 42"/>
                    <a:gd name="T2" fmla="*/ 0 w 86"/>
                    <a:gd name="T3" fmla="*/ 39 h 42"/>
                    <a:gd name="T4" fmla="*/ 38 w 86"/>
                    <a:gd name="T5" fmla="*/ 0 h 42"/>
                    <a:gd name="T6" fmla="*/ 47 w 86"/>
                    <a:gd name="T7" fmla="*/ 0 h 42"/>
                    <a:gd name="T8" fmla="*/ 86 w 86"/>
                    <a:gd name="T9" fmla="*/ 39 h 42"/>
                    <a:gd name="T10" fmla="*/ 86 w 86"/>
                    <a:gd name="T11" fmla="*/ 42 h 42"/>
                    <a:gd name="T12" fmla="*/ 0 w 86"/>
                    <a:gd name="T13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42">
                      <a:moveTo>
                        <a:pt x="0" y="42"/>
                      </a:move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7" y="0"/>
                        <a:pt x="38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69" y="0"/>
                        <a:pt x="86" y="17"/>
                        <a:pt x="86" y="39"/>
                      </a:cubicBezTo>
                      <a:cubicBezTo>
                        <a:pt x="86" y="42"/>
                        <a:pt x="86" y="42"/>
                        <a:pt x="86" y="42"/>
                      </a:cubicBez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8" name="ïsḷïḑè"/>
                <p:cNvSpPr/>
                <p:nvPr/>
              </p:nvSpPr>
              <p:spPr bwMode="auto">
                <a:xfrm>
                  <a:off x="4488" y="4214"/>
                  <a:ext cx="186" cy="108"/>
                </a:xfrm>
                <a:custGeom>
                  <a:avLst/>
                  <a:gdLst>
                    <a:gd name="T0" fmla="*/ 0 w 104"/>
                    <a:gd name="T1" fmla="*/ 47 h 60"/>
                    <a:gd name="T2" fmla="*/ 27 w 104"/>
                    <a:gd name="T3" fmla="*/ 19 h 60"/>
                    <a:gd name="T4" fmla="*/ 34 w 104"/>
                    <a:gd name="T5" fmla="*/ 19 h 60"/>
                    <a:gd name="T6" fmla="*/ 39 w 104"/>
                    <a:gd name="T7" fmla="*/ 20 h 60"/>
                    <a:gd name="T8" fmla="*/ 39 w 104"/>
                    <a:gd name="T9" fmla="*/ 11 h 60"/>
                    <a:gd name="T10" fmla="*/ 50 w 104"/>
                    <a:gd name="T11" fmla="*/ 0 h 60"/>
                    <a:gd name="T12" fmla="*/ 93 w 104"/>
                    <a:gd name="T13" fmla="*/ 0 h 60"/>
                    <a:gd name="T14" fmla="*/ 104 w 104"/>
                    <a:gd name="T15" fmla="*/ 11 h 60"/>
                    <a:gd name="T16" fmla="*/ 103 w 104"/>
                    <a:gd name="T17" fmla="*/ 49 h 60"/>
                    <a:gd name="T18" fmla="*/ 92 w 104"/>
                    <a:gd name="T19" fmla="*/ 60 h 60"/>
                    <a:gd name="T20" fmla="*/ 48 w 104"/>
                    <a:gd name="T21" fmla="*/ 60 h 60"/>
                    <a:gd name="T22" fmla="*/ 37 w 104"/>
                    <a:gd name="T23" fmla="*/ 49 h 60"/>
                    <a:gd name="T24" fmla="*/ 0 w 104"/>
                    <a:gd name="T25" fmla="*/ 49 h 60"/>
                    <a:gd name="T26" fmla="*/ 0 w 104"/>
                    <a:gd name="T27" fmla="*/ 4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4" h="60">
                      <a:moveTo>
                        <a:pt x="0" y="47"/>
                      </a:moveTo>
                      <a:cubicBezTo>
                        <a:pt x="0" y="32"/>
                        <a:pt x="12" y="19"/>
                        <a:pt x="27" y="19"/>
                      </a:cubicBezTo>
                      <a:cubicBezTo>
                        <a:pt x="34" y="19"/>
                        <a:pt x="34" y="19"/>
                        <a:pt x="34" y="19"/>
                      </a:cubicBezTo>
                      <a:cubicBezTo>
                        <a:pt x="36" y="19"/>
                        <a:pt x="37" y="20"/>
                        <a:pt x="39" y="20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5"/>
                        <a:pt x="44" y="0"/>
                        <a:pt x="50" y="0"/>
                      </a:cubicBez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99" y="0"/>
                        <a:pt x="104" y="5"/>
                        <a:pt x="104" y="11"/>
                      </a:cubicBezTo>
                      <a:cubicBezTo>
                        <a:pt x="103" y="49"/>
                        <a:pt x="103" y="49"/>
                        <a:pt x="103" y="49"/>
                      </a:cubicBezTo>
                      <a:cubicBezTo>
                        <a:pt x="103" y="55"/>
                        <a:pt x="98" y="60"/>
                        <a:pt x="92" y="60"/>
                      </a:cubicBezTo>
                      <a:cubicBezTo>
                        <a:pt x="48" y="60"/>
                        <a:pt x="48" y="60"/>
                        <a:pt x="48" y="60"/>
                      </a:cubicBezTo>
                      <a:cubicBezTo>
                        <a:pt x="42" y="60"/>
                        <a:pt x="37" y="55"/>
                        <a:pt x="37" y="49"/>
                      </a:cubicBezTo>
                      <a:cubicBezTo>
                        <a:pt x="0" y="49"/>
                        <a:pt x="0" y="49"/>
                        <a:pt x="0" y="49"/>
                      </a:cubicBez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9" name="í$ļîḍe"/>
                <p:cNvSpPr/>
                <p:nvPr/>
              </p:nvSpPr>
              <p:spPr bwMode="auto">
                <a:xfrm>
                  <a:off x="4685" y="4214"/>
                  <a:ext cx="186" cy="108"/>
                </a:xfrm>
                <a:custGeom>
                  <a:avLst/>
                  <a:gdLst>
                    <a:gd name="T0" fmla="*/ 0 w 104"/>
                    <a:gd name="T1" fmla="*/ 47 h 60"/>
                    <a:gd name="T2" fmla="*/ 28 w 104"/>
                    <a:gd name="T3" fmla="*/ 19 h 60"/>
                    <a:gd name="T4" fmla="*/ 34 w 104"/>
                    <a:gd name="T5" fmla="*/ 19 h 60"/>
                    <a:gd name="T6" fmla="*/ 39 w 104"/>
                    <a:gd name="T7" fmla="*/ 20 h 60"/>
                    <a:gd name="T8" fmla="*/ 39 w 104"/>
                    <a:gd name="T9" fmla="*/ 11 h 60"/>
                    <a:gd name="T10" fmla="*/ 50 w 104"/>
                    <a:gd name="T11" fmla="*/ 0 h 60"/>
                    <a:gd name="T12" fmla="*/ 93 w 104"/>
                    <a:gd name="T13" fmla="*/ 0 h 60"/>
                    <a:gd name="T14" fmla="*/ 104 w 104"/>
                    <a:gd name="T15" fmla="*/ 11 h 60"/>
                    <a:gd name="T16" fmla="*/ 103 w 104"/>
                    <a:gd name="T17" fmla="*/ 49 h 60"/>
                    <a:gd name="T18" fmla="*/ 93 w 104"/>
                    <a:gd name="T19" fmla="*/ 60 h 60"/>
                    <a:gd name="T20" fmla="*/ 48 w 104"/>
                    <a:gd name="T21" fmla="*/ 60 h 60"/>
                    <a:gd name="T22" fmla="*/ 38 w 104"/>
                    <a:gd name="T23" fmla="*/ 49 h 60"/>
                    <a:gd name="T24" fmla="*/ 0 w 104"/>
                    <a:gd name="T25" fmla="*/ 49 h 60"/>
                    <a:gd name="T26" fmla="*/ 0 w 104"/>
                    <a:gd name="T27" fmla="*/ 4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4" h="60">
                      <a:moveTo>
                        <a:pt x="0" y="47"/>
                      </a:moveTo>
                      <a:cubicBezTo>
                        <a:pt x="0" y="32"/>
                        <a:pt x="13" y="19"/>
                        <a:pt x="28" y="19"/>
                      </a:cubicBezTo>
                      <a:cubicBezTo>
                        <a:pt x="34" y="19"/>
                        <a:pt x="34" y="19"/>
                        <a:pt x="34" y="19"/>
                      </a:cubicBezTo>
                      <a:cubicBezTo>
                        <a:pt x="36" y="19"/>
                        <a:pt x="37" y="20"/>
                        <a:pt x="39" y="20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5"/>
                        <a:pt x="44" y="0"/>
                        <a:pt x="50" y="0"/>
                      </a:cubicBez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99" y="0"/>
                        <a:pt x="104" y="5"/>
                        <a:pt x="104" y="11"/>
                      </a:cubicBezTo>
                      <a:cubicBezTo>
                        <a:pt x="103" y="49"/>
                        <a:pt x="103" y="49"/>
                        <a:pt x="103" y="49"/>
                      </a:cubicBezTo>
                      <a:cubicBezTo>
                        <a:pt x="104" y="55"/>
                        <a:pt x="99" y="60"/>
                        <a:pt x="93" y="60"/>
                      </a:cubicBezTo>
                      <a:cubicBezTo>
                        <a:pt x="48" y="60"/>
                        <a:pt x="48" y="60"/>
                        <a:pt x="48" y="60"/>
                      </a:cubicBezTo>
                      <a:cubicBezTo>
                        <a:pt x="42" y="60"/>
                        <a:pt x="38" y="55"/>
                        <a:pt x="38" y="49"/>
                      </a:cubicBezTo>
                      <a:cubicBezTo>
                        <a:pt x="0" y="49"/>
                        <a:pt x="0" y="49"/>
                        <a:pt x="0" y="49"/>
                      </a:cubicBez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40" name="íšlïḋê"/>
                <p:cNvSpPr/>
                <p:nvPr/>
              </p:nvSpPr>
              <p:spPr bwMode="auto">
                <a:xfrm>
                  <a:off x="4470" y="4302"/>
                  <a:ext cx="204" cy="20"/>
                </a:xfrm>
                <a:custGeom>
                  <a:avLst/>
                  <a:gdLst>
                    <a:gd name="T0" fmla="*/ 112 w 114"/>
                    <a:gd name="T1" fmla="*/ 11 h 11"/>
                    <a:gd name="T2" fmla="*/ 2 w 114"/>
                    <a:gd name="T3" fmla="*/ 11 h 11"/>
                    <a:gd name="T4" fmla="*/ 0 w 114"/>
                    <a:gd name="T5" fmla="*/ 9 h 11"/>
                    <a:gd name="T6" fmla="*/ 0 w 114"/>
                    <a:gd name="T7" fmla="*/ 2 h 11"/>
                    <a:gd name="T8" fmla="*/ 2 w 114"/>
                    <a:gd name="T9" fmla="*/ 0 h 11"/>
                    <a:gd name="T10" fmla="*/ 112 w 114"/>
                    <a:gd name="T11" fmla="*/ 0 h 11"/>
                    <a:gd name="T12" fmla="*/ 114 w 114"/>
                    <a:gd name="T13" fmla="*/ 2 h 11"/>
                    <a:gd name="T14" fmla="*/ 114 w 114"/>
                    <a:gd name="T15" fmla="*/ 9 h 11"/>
                    <a:gd name="T16" fmla="*/ 112 w 114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4" h="11">
                      <a:moveTo>
                        <a:pt x="112" y="11"/>
                      </a:move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11"/>
                        <a:pt x="0" y="10"/>
                        <a:pt x="0" y="9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3" y="0"/>
                        <a:pt x="114" y="1"/>
                        <a:pt x="114" y="2"/>
                      </a:cubicBezTo>
                      <a:cubicBezTo>
                        <a:pt x="114" y="9"/>
                        <a:pt x="114" y="9"/>
                        <a:pt x="114" y="9"/>
                      </a:cubicBezTo>
                      <a:cubicBezTo>
                        <a:pt x="114" y="10"/>
                        <a:pt x="113" y="11"/>
                        <a:pt x="112" y="11"/>
                      </a:cubicBezTo>
                      <a:close/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41" name="îṡļîďè"/>
                <p:cNvSpPr/>
                <p:nvPr/>
              </p:nvSpPr>
              <p:spPr bwMode="auto">
                <a:xfrm>
                  <a:off x="4669" y="4302"/>
                  <a:ext cx="204" cy="20"/>
                </a:xfrm>
                <a:custGeom>
                  <a:avLst/>
                  <a:gdLst>
                    <a:gd name="T0" fmla="*/ 112 w 114"/>
                    <a:gd name="T1" fmla="*/ 11 h 11"/>
                    <a:gd name="T2" fmla="*/ 2 w 114"/>
                    <a:gd name="T3" fmla="*/ 11 h 11"/>
                    <a:gd name="T4" fmla="*/ 0 w 114"/>
                    <a:gd name="T5" fmla="*/ 9 h 11"/>
                    <a:gd name="T6" fmla="*/ 0 w 114"/>
                    <a:gd name="T7" fmla="*/ 2 h 11"/>
                    <a:gd name="T8" fmla="*/ 2 w 114"/>
                    <a:gd name="T9" fmla="*/ 0 h 11"/>
                    <a:gd name="T10" fmla="*/ 112 w 114"/>
                    <a:gd name="T11" fmla="*/ 0 h 11"/>
                    <a:gd name="T12" fmla="*/ 114 w 114"/>
                    <a:gd name="T13" fmla="*/ 2 h 11"/>
                    <a:gd name="T14" fmla="*/ 114 w 114"/>
                    <a:gd name="T15" fmla="*/ 9 h 11"/>
                    <a:gd name="T16" fmla="*/ 112 w 114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4" h="11">
                      <a:moveTo>
                        <a:pt x="112" y="11"/>
                      </a:move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11"/>
                        <a:pt x="0" y="10"/>
                        <a:pt x="0" y="9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3" y="0"/>
                        <a:pt x="114" y="1"/>
                        <a:pt x="114" y="2"/>
                      </a:cubicBezTo>
                      <a:cubicBezTo>
                        <a:pt x="114" y="9"/>
                        <a:pt x="114" y="9"/>
                        <a:pt x="114" y="9"/>
                      </a:cubicBezTo>
                      <a:cubicBezTo>
                        <a:pt x="114" y="10"/>
                        <a:pt x="113" y="11"/>
                        <a:pt x="112" y="11"/>
                      </a:cubicBezTo>
                      <a:close/>
                    </a:path>
                  </a:pathLst>
                </a:custGeom>
                <a:solidFill>
                  <a:srgbClr val="323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42" name="ïṩļîḓê"/>
                <p:cNvSpPr/>
                <p:nvPr/>
              </p:nvSpPr>
              <p:spPr bwMode="auto">
                <a:xfrm>
                  <a:off x="4669" y="4229"/>
                  <a:ext cx="154" cy="75"/>
                </a:xfrm>
                <a:custGeom>
                  <a:avLst/>
                  <a:gdLst>
                    <a:gd name="T0" fmla="*/ 0 w 86"/>
                    <a:gd name="T1" fmla="*/ 42 h 42"/>
                    <a:gd name="T2" fmla="*/ 0 w 86"/>
                    <a:gd name="T3" fmla="*/ 39 h 42"/>
                    <a:gd name="T4" fmla="*/ 38 w 86"/>
                    <a:gd name="T5" fmla="*/ 0 h 42"/>
                    <a:gd name="T6" fmla="*/ 47 w 86"/>
                    <a:gd name="T7" fmla="*/ 0 h 42"/>
                    <a:gd name="T8" fmla="*/ 86 w 86"/>
                    <a:gd name="T9" fmla="*/ 39 h 42"/>
                    <a:gd name="T10" fmla="*/ 86 w 86"/>
                    <a:gd name="T11" fmla="*/ 42 h 42"/>
                    <a:gd name="T12" fmla="*/ 0 w 86"/>
                    <a:gd name="T13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42">
                      <a:moveTo>
                        <a:pt x="0" y="42"/>
                      </a:move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7" y="0"/>
                        <a:pt x="38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69" y="0"/>
                        <a:pt x="86" y="17"/>
                        <a:pt x="86" y="39"/>
                      </a:cubicBezTo>
                      <a:cubicBezTo>
                        <a:pt x="86" y="42"/>
                        <a:pt x="86" y="42"/>
                        <a:pt x="86" y="42"/>
                      </a:cubicBez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6B2A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43" name="ï$1ïḓe"/>
                <p:cNvSpPr/>
                <p:nvPr/>
              </p:nvSpPr>
              <p:spPr bwMode="auto">
                <a:xfrm>
                  <a:off x="4470" y="4229"/>
                  <a:ext cx="154" cy="75"/>
                </a:xfrm>
                <a:custGeom>
                  <a:avLst/>
                  <a:gdLst>
                    <a:gd name="T0" fmla="*/ 0 w 86"/>
                    <a:gd name="T1" fmla="*/ 42 h 42"/>
                    <a:gd name="T2" fmla="*/ 0 w 86"/>
                    <a:gd name="T3" fmla="*/ 39 h 42"/>
                    <a:gd name="T4" fmla="*/ 38 w 86"/>
                    <a:gd name="T5" fmla="*/ 0 h 42"/>
                    <a:gd name="T6" fmla="*/ 47 w 86"/>
                    <a:gd name="T7" fmla="*/ 0 h 42"/>
                    <a:gd name="T8" fmla="*/ 86 w 86"/>
                    <a:gd name="T9" fmla="*/ 39 h 42"/>
                    <a:gd name="T10" fmla="*/ 86 w 86"/>
                    <a:gd name="T11" fmla="*/ 42 h 42"/>
                    <a:gd name="T12" fmla="*/ 0 w 86"/>
                    <a:gd name="T13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42">
                      <a:moveTo>
                        <a:pt x="0" y="42"/>
                      </a:move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7" y="0"/>
                        <a:pt x="38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69" y="0"/>
                        <a:pt x="86" y="17"/>
                        <a:pt x="86" y="39"/>
                      </a:cubicBezTo>
                      <a:cubicBezTo>
                        <a:pt x="86" y="42"/>
                        <a:pt x="86" y="42"/>
                        <a:pt x="86" y="42"/>
                      </a:cubicBez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6B2A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44" name="iṥḷiḋé"/>
                <p:cNvSpPr/>
                <p:nvPr/>
              </p:nvSpPr>
              <p:spPr bwMode="auto">
                <a:xfrm>
                  <a:off x="4488" y="4214"/>
                  <a:ext cx="186" cy="108"/>
                </a:xfrm>
                <a:custGeom>
                  <a:avLst/>
                  <a:gdLst>
                    <a:gd name="T0" fmla="*/ 0 w 104"/>
                    <a:gd name="T1" fmla="*/ 47 h 60"/>
                    <a:gd name="T2" fmla="*/ 27 w 104"/>
                    <a:gd name="T3" fmla="*/ 19 h 60"/>
                    <a:gd name="T4" fmla="*/ 34 w 104"/>
                    <a:gd name="T5" fmla="*/ 19 h 60"/>
                    <a:gd name="T6" fmla="*/ 39 w 104"/>
                    <a:gd name="T7" fmla="*/ 20 h 60"/>
                    <a:gd name="T8" fmla="*/ 39 w 104"/>
                    <a:gd name="T9" fmla="*/ 11 h 60"/>
                    <a:gd name="T10" fmla="*/ 50 w 104"/>
                    <a:gd name="T11" fmla="*/ 0 h 60"/>
                    <a:gd name="T12" fmla="*/ 93 w 104"/>
                    <a:gd name="T13" fmla="*/ 0 h 60"/>
                    <a:gd name="T14" fmla="*/ 104 w 104"/>
                    <a:gd name="T15" fmla="*/ 11 h 60"/>
                    <a:gd name="T16" fmla="*/ 103 w 104"/>
                    <a:gd name="T17" fmla="*/ 49 h 60"/>
                    <a:gd name="T18" fmla="*/ 92 w 104"/>
                    <a:gd name="T19" fmla="*/ 60 h 60"/>
                    <a:gd name="T20" fmla="*/ 48 w 104"/>
                    <a:gd name="T21" fmla="*/ 60 h 60"/>
                    <a:gd name="T22" fmla="*/ 37 w 104"/>
                    <a:gd name="T23" fmla="*/ 49 h 60"/>
                    <a:gd name="T24" fmla="*/ 0 w 104"/>
                    <a:gd name="T25" fmla="*/ 49 h 60"/>
                    <a:gd name="T26" fmla="*/ 0 w 104"/>
                    <a:gd name="T27" fmla="*/ 4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4" h="60">
                      <a:moveTo>
                        <a:pt x="0" y="47"/>
                      </a:moveTo>
                      <a:cubicBezTo>
                        <a:pt x="0" y="32"/>
                        <a:pt x="12" y="19"/>
                        <a:pt x="27" y="19"/>
                      </a:cubicBezTo>
                      <a:cubicBezTo>
                        <a:pt x="34" y="19"/>
                        <a:pt x="34" y="19"/>
                        <a:pt x="34" y="19"/>
                      </a:cubicBezTo>
                      <a:cubicBezTo>
                        <a:pt x="36" y="19"/>
                        <a:pt x="37" y="20"/>
                        <a:pt x="39" y="20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5"/>
                        <a:pt x="44" y="0"/>
                        <a:pt x="50" y="0"/>
                      </a:cubicBez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99" y="0"/>
                        <a:pt x="104" y="5"/>
                        <a:pt x="104" y="11"/>
                      </a:cubicBezTo>
                      <a:cubicBezTo>
                        <a:pt x="103" y="49"/>
                        <a:pt x="103" y="49"/>
                        <a:pt x="103" y="49"/>
                      </a:cubicBezTo>
                      <a:cubicBezTo>
                        <a:pt x="103" y="55"/>
                        <a:pt x="98" y="60"/>
                        <a:pt x="92" y="60"/>
                      </a:cubicBezTo>
                      <a:cubicBezTo>
                        <a:pt x="48" y="60"/>
                        <a:pt x="48" y="60"/>
                        <a:pt x="48" y="60"/>
                      </a:cubicBezTo>
                      <a:cubicBezTo>
                        <a:pt x="42" y="60"/>
                        <a:pt x="37" y="55"/>
                        <a:pt x="37" y="49"/>
                      </a:cubicBezTo>
                      <a:cubicBezTo>
                        <a:pt x="0" y="49"/>
                        <a:pt x="0" y="49"/>
                        <a:pt x="0" y="49"/>
                      </a:cubicBez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592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45" name="íSļîḍe"/>
                <p:cNvSpPr/>
                <p:nvPr/>
              </p:nvSpPr>
              <p:spPr bwMode="auto">
                <a:xfrm>
                  <a:off x="4685" y="4214"/>
                  <a:ext cx="186" cy="108"/>
                </a:xfrm>
                <a:custGeom>
                  <a:avLst/>
                  <a:gdLst>
                    <a:gd name="T0" fmla="*/ 0 w 104"/>
                    <a:gd name="T1" fmla="*/ 47 h 60"/>
                    <a:gd name="T2" fmla="*/ 28 w 104"/>
                    <a:gd name="T3" fmla="*/ 19 h 60"/>
                    <a:gd name="T4" fmla="*/ 34 w 104"/>
                    <a:gd name="T5" fmla="*/ 19 h 60"/>
                    <a:gd name="T6" fmla="*/ 39 w 104"/>
                    <a:gd name="T7" fmla="*/ 20 h 60"/>
                    <a:gd name="T8" fmla="*/ 39 w 104"/>
                    <a:gd name="T9" fmla="*/ 11 h 60"/>
                    <a:gd name="T10" fmla="*/ 50 w 104"/>
                    <a:gd name="T11" fmla="*/ 0 h 60"/>
                    <a:gd name="T12" fmla="*/ 93 w 104"/>
                    <a:gd name="T13" fmla="*/ 0 h 60"/>
                    <a:gd name="T14" fmla="*/ 104 w 104"/>
                    <a:gd name="T15" fmla="*/ 11 h 60"/>
                    <a:gd name="T16" fmla="*/ 103 w 104"/>
                    <a:gd name="T17" fmla="*/ 49 h 60"/>
                    <a:gd name="T18" fmla="*/ 93 w 104"/>
                    <a:gd name="T19" fmla="*/ 60 h 60"/>
                    <a:gd name="T20" fmla="*/ 48 w 104"/>
                    <a:gd name="T21" fmla="*/ 60 h 60"/>
                    <a:gd name="T22" fmla="*/ 38 w 104"/>
                    <a:gd name="T23" fmla="*/ 49 h 60"/>
                    <a:gd name="T24" fmla="*/ 0 w 104"/>
                    <a:gd name="T25" fmla="*/ 49 h 60"/>
                    <a:gd name="T26" fmla="*/ 0 w 104"/>
                    <a:gd name="T27" fmla="*/ 4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4" h="60">
                      <a:moveTo>
                        <a:pt x="0" y="47"/>
                      </a:moveTo>
                      <a:cubicBezTo>
                        <a:pt x="0" y="32"/>
                        <a:pt x="13" y="19"/>
                        <a:pt x="28" y="19"/>
                      </a:cubicBezTo>
                      <a:cubicBezTo>
                        <a:pt x="34" y="19"/>
                        <a:pt x="34" y="19"/>
                        <a:pt x="34" y="19"/>
                      </a:cubicBezTo>
                      <a:cubicBezTo>
                        <a:pt x="36" y="19"/>
                        <a:pt x="37" y="20"/>
                        <a:pt x="39" y="20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5"/>
                        <a:pt x="44" y="0"/>
                        <a:pt x="50" y="0"/>
                      </a:cubicBez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99" y="0"/>
                        <a:pt x="104" y="5"/>
                        <a:pt x="104" y="11"/>
                      </a:cubicBezTo>
                      <a:cubicBezTo>
                        <a:pt x="103" y="49"/>
                        <a:pt x="103" y="49"/>
                        <a:pt x="103" y="49"/>
                      </a:cubicBezTo>
                      <a:cubicBezTo>
                        <a:pt x="104" y="55"/>
                        <a:pt x="99" y="60"/>
                        <a:pt x="93" y="60"/>
                      </a:cubicBezTo>
                      <a:cubicBezTo>
                        <a:pt x="48" y="60"/>
                        <a:pt x="48" y="60"/>
                        <a:pt x="48" y="60"/>
                      </a:cubicBezTo>
                      <a:cubicBezTo>
                        <a:pt x="42" y="60"/>
                        <a:pt x="38" y="55"/>
                        <a:pt x="38" y="49"/>
                      </a:cubicBezTo>
                      <a:cubicBezTo>
                        <a:pt x="0" y="49"/>
                        <a:pt x="0" y="49"/>
                        <a:pt x="0" y="49"/>
                      </a:cubicBez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592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46" name="ïşlíḑè"/>
                <p:cNvSpPr/>
                <p:nvPr/>
              </p:nvSpPr>
              <p:spPr bwMode="auto">
                <a:xfrm>
                  <a:off x="4470" y="4302"/>
                  <a:ext cx="204" cy="20"/>
                </a:xfrm>
                <a:custGeom>
                  <a:avLst/>
                  <a:gdLst>
                    <a:gd name="T0" fmla="*/ 112 w 114"/>
                    <a:gd name="T1" fmla="*/ 11 h 11"/>
                    <a:gd name="T2" fmla="*/ 2 w 114"/>
                    <a:gd name="T3" fmla="*/ 11 h 11"/>
                    <a:gd name="T4" fmla="*/ 0 w 114"/>
                    <a:gd name="T5" fmla="*/ 9 h 11"/>
                    <a:gd name="T6" fmla="*/ 0 w 114"/>
                    <a:gd name="T7" fmla="*/ 2 h 11"/>
                    <a:gd name="T8" fmla="*/ 2 w 114"/>
                    <a:gd name="T9" fmla="*/ 0 h 11"/>
                    <a:gd name="T10" fmla="*/ 112 w 114"/>
                    <a:gd name="T11" fmla="*/ 0 h 11"/>
                    <a:gd name="T12" fmla="*/ 114 w 114"/>
                    <a:gd name="T13" fmla="*/ 2 h 11"/>
                    <a:gd name="T14" fmla="*/ 114 w 114"/>
                    <a:gd name="T15" fmla="*/ 9 h 11"/>
                    <a:gd name="T16" fmla="*/ 112 w 114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4" h="11">
                      <a:moveTo>
                        <a:pt x="112" y="11"/>
                      </a:move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11"/>
                        <a:pt x="0" y="10"/>
                        <a:pt x="0" y="9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3" y="0"/>
                        <a:pt x="114" y="1"/>
                        <a:pt x="114" y="2"/>
                      </a:cubicBezTo>
                      <a:cubicBezTo>
                        <a:pt x="114" y="9"/>
                        <a:pt x="114" y="9"/>
                        <a:pt x="114" y="9"/>
                      </a:cubicBezTo>
                      <a:cubicBezTo>
                        <a:pt x="114" y="10"/>
                        <a:pt x="113" y="11"/>
                        <a:pt x="112" y="11"/>
                      </a:cubicBezTo>
                      <a:close/>
                    </a:path>
                  </a:pathLst>
                </a:custGeom>
                <a:solidFill>
                  <a:srgbClr val="4D1C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47" name="iṩlîḋe"/>
                <p:cNvSpPr/>
                <p:nvPr/>
              </p:nvSpPr>
              <p:spPr bwMode="auto">
                <a:xfrm>
                  <a:off x="4669" y="4302"/>
                  <a:ext cx="204" cy="20"/>
                </a:xfrm>
                <a:custGeom>
                  <a:avLst/>
                  <a:gdLst>
                    <a:gd name="T0" fmla="*/ 112 w 114"/>
                    <a:gd name="T1" fmla="*/ 11 h 11"/>
                    <a:gd name="T2" fmla="*/ 2 w 114"/>
                    <a:gd name="T3" fmla="*/ 11 h 11"/>
                    <a:gd name="T4" fmla="*/ 0 w 114"/>
                    <a:gd name="T5" fmla="*/ 9 h 11"/>
                    <a:gd name="T6" fmla="*/ 0 w 114"/>
                    <a:gd name="T7" fmla="*/ 2 h 11"/>
                    <a:gd name="T8" fmla="*/ 2 w 114"/>
                    <a:gd name="T9" fmla="*/ 0 h 11"/>
                    <a:gd name="T10" fmla="*/ 112 w 114"/>
                    <a:gd name="T11" fmla="*/ 0 h 11"/>
                    <a:gd name="T12" fmla="*/ 114 w 114"/>
                    <a:gd name="T13" fmla="*/ 2 h 11"/>
                    <a:gd name="T14" fmla="*/ 114 w 114"/>
                    <a:gd name="T15" fmla="*/ 9 h 11"/>
                    <a:gd name="T16" fmla="*/ 112 w 114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4" h="11">
                      <a:moveTo>
                        <a:pt x="112" y="11"/>
                      </a:move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11"/>
                        <a:pt x="0" y="10"/>
                        <a:pt x="0" y="9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3" y="0"/>
                        <a:pt x="114" y="1"/>
                        <a:pt x="114" y="2"/>
                      </a:cubicBezTo>
                      <a:cubicBezTo>
                        <a:pt x="114" y="9"/>
                        <a:pt x="114" y="9"/>
                        <a:pt x="114" y="9"/>
                      </a:cubicBezTo>
                      <a:cubicBezTo>
                        <a:pt x="114" y="10"/>
                        <a:pt x="113" y="11"/>
                        <a:pt x="112" y="11"/>
                      </a:cubicBezTo>
                      <a:close/>
                    </a:path>
                  </a:pathLst>
                </a:custGeom>
                <a:solidFill>
                  <a:srgbClr val="4D1C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48" name="îšļîḓe"/>
                <p:cNvSpPr/>
                <p:nvPr/>
              </p:nvSpPr>
              <p:spPr bwMode="auto">
                <a:xfrm>
                  <a:off x="4547" y="3613"/>
                  <a:ext cx="335" cy="625"/>
                </a:xfrm>
                <a:custGeom>
                  <a:avLst/>
                  <a:gdLst>
                    <a:gd name="T0" fmla="*/ 101 w 187"/>
                    <a:gd name="T1" fmla="*/ 340 h 349"/>
                    <a:gd name="T2" fmla="*/ 101 w 187"/>
                    <a:gd name="T3" fmla="*/ 61 h 349"/>
                    <a:gd name="T4" fmla="*/ 87 w 187"/>
                    <a:gd name="T5" fmla="*/ 61 h 349"/>
                    <a:gd name="T6" fmla="*/ 86 w 187"/>
                    <a:gd name="T7" fmla="*/ 340 h 349"/>
                    <a:gd name="T8" fmla="*/ 83 w 187"/>
                    <a:gd name="T9" fmla="*/ 341 h 349"/>
                    <a:gd name="T10" fmla="*/ 0 w 187"/>
                    <a:gd name="T11" fmla="*/ 339 h 349"/>
                    <a:gd name="T12" fmla="*/ 0 w 187"/>
                    <a:gd name="T13" fmla="*/ 339 h 349"/>
                    <a:gd name="T14" fmla="*/ 1 w 187"/>
                    <a:gd name="T15" fmla="*/ 0 h 349"/>
                    <a:gd name="T16" fmla="*/ 187 w 187"/>
                    <a:gd name="T17" fmla="*/ 0 h 349"/>
                    <a:gd name="T18" fmla="*/ 187 w 187"/>
                    <a:gd name="T19" fmla="*/ 339 h 349"/>
                    <a:gd name="T20" fmla="*/ 185 w 187"/>
                    <a:gd name="T21" fmla="*/ 340 h 349"/>
                    <a:gd name="T22" fmla="*/ 102 w 187"/>
                    <a:gd name="T23" fmla="*/ 340 h 349"/>
                    <a:gd name="T24" fmla="*/ 101 w 187"/>
                    <a:gd name="T25" fmla="*/ 34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7" h="349">
                      <a:moveTo>
                        <a:pt x="101" y="340"/>
                      </a:moveTo>
                      <a:cubicBezTo>
                        <a:pt x="101" y="61"/>
                        <a:pt x="101" y="61"/>
                        <a:pt x="101" y="61"/>
                      </a:cubicBezTo>
                      <a:cubicBezTo>
                        <a:pt x="87" y="61"/>
                        <a:pt x="87" y="61"/>
                        <a:pt x="87" y="61"/>
                      </a:cubicBezTo>
                      <a:cubicBezTo>
                        <a:pt x="86" y="340"/>
                        <a:pt x="86" y="340"/>
                        <a:pt x="86" y="340"/>
                      </a:cubicBezTo>
                      <a:cubicBezTo>
                        <a:pt x="83" y="341"/>
                        <a:pt x="83" y="341"/>
                        <a:pt x="83" y="341"/>
                      </a:cubicBezTo>
                      <a:cubicBezTo>
                        <a:pt x="56" y="349"/>
                        <a:pt x="27" y="348"/>
                        <a:pt x="0" y="339"/>
                      </a:cubicBez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87" y="0"/>
                        <a:pt x="187" y="0"/>
                        <a:pt x="187" y="0"/>
                      </a:cubicBezTo>
                      <a:cubicBezTo>
                        <a:pt x="187" y="339"/>
                        <a:pt x="187" y="339"/>
                        <a:pt x="187" y="339"/>
                      </a:cubicBezTo>
                      <a:cubicBezTo>
                        <a:pt x="185" y="340"/>
                        <a:pt x="185" y="340"/>
                        <a:pt x="185" y="340"/>
                      </a:cubicBezTo>
                      <a:cubicBezTo>
                        <a:pt x="158" y="349"/>
                        <a:pt x="129" y="349"/>
                        <a:pt x="102" y="340"/>
                      </a:cubicBezTo>
                      <a:lnTo>
                        <a:pt x="101" y="340"/>
                      </a:lnTo>
                      <a:close/>
                    </a:path>
                  </a:pathLst>
                </a:custGeom>
                <a:solidFill>
                  <a:srgbClr val="2525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6" name="iṣ1iḓé"/>
              <p:cNvSpPr/>
              <p:nvPr/>
            </p:nvSpPr>
            <p:spPr bwMode="auto">
              <a:xfrm>
                <a:off x="6906560" y="5362083"/>
                <a:ext cx="386978" cy="160369"/>
              </a:xfrm>
              <a:custGeom>
                <a:avLst/>
                <a:gdLst>
                  <a:gd name="T0" fmla="*/ 333 w 333"/>
                  <a:gd name="T1" fmla="*/ 0 h 138"/>
                  <a:gd name="T2" fmla="*/ 0 w 333"/>
                  <a:gd name="T3" fmla="*/ 0 h 138"/>
                  <a:gd name="T4" fmla="*/ 2 w 333"/>
                  <a:gd name="T5" fmla="*/ 138 h 138"/>
                  <a:gd name="T6" fmla="*/ 154 w 333"/>
                  <a:gd name="T7" fmla="*/ 138 h 138"/>
                  <a:gd name="T8" fmla="*/ 154 w 333"/>
                  <a:gd name="T9" fmla="*/ 108 h 138"/>
                  <a:gd name="T10" fmla="*/ 179 w 333"/>
                  <a:gd name="T11" fmla="*/ 108 h 138"/>
                  <a:gd name="T12" fmla="*/ 179 w 333"/>
                  <a:gd name="T13" fmla="*/ 138 h 138"/>
                  <a:gd name="T14" fmla="*/ 331 w 333"/>
                  <a:gd name="T15" fmla="*/ 138 h 138"/>
                  <a:gd name="T16" fmla="*/ 333 w 333"/>
                  <a:gd name="T1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3" h="138">
                    <a:moveTo>
                      <a:pt x="333" y="0"/>
                    </a:moveTo>
                    <a:lnTo>
                      <a:pt x="0" y="0"/>
                    </a:lnTo>
                    <a:lnTo>
                      <a:pt x="2" y="138"/>
                    </a:lnTo>
                    <a:lnTo>
                      <a:pt x="154" y="138"/>
                    </a:lnTo>
                    <a:lnTo>
                      <a:pt x="154" y="108"/>
                    </a:lnTo>
                    <a:lnTo>
                      <a:pt x="179" y="108"/>
                    </a:lnTo>
                    <a:lnTo>
                      <a:pt x="179" y="138"/>
                    </a:lnTo>
                    <a:lnTo>
                      <a:pt x="331" y="138"/>
                    </a:ln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iṥ1ïḋê"/>
              <p:cNvSpPr/>
              <p:nvPr/>
            </p:nvSpPr>
            <p:spPr bwMode="auto">
              <a:xfrm>
                <a:off x="6638117" y="4555589"/>
                <a:ext cx="197556" cy="187097"/>
              </a:xfrm>
              <a:custGeom>
                <a:avLst/>
                <a:gdLst>
                  <a:gd name="T0" fmla="*/ 63 w 95"/>
                  <a:gd name="T1" fmla="*/ 82 h 90"/>
                  <a:gd name="T2" fmla="*/ 15 w 95"/>
                  <a:gd name="T3" fmla="*/ 25 h 90"/>
                  <a:gd name="T4" fmla="*/ 14 w 95"/>
                  <a:gd name="T5" fmla="*/ 2 h 90"/>
                  <a:gd name="T6" fmla="*/ 53 w 95"/>
                  <a:gd name="T7" fmla="*/ 42 h 90"/>
                  <a:gd name="T8" fmla="*/ 43 w 95"/>
                  <a:gd name="T9" fmla="*/ 22 h 90"/>
                  <a:gd name="T10" fmla="*/ 65 w 95"/>
                  <a:gd name="T11" fmla="*/ 36 h 90"/>
                  <a:gd name="T12" fmla="*/ 84 w 95"/>
                  <a:gd name="T13" fmla="*/ 55 h 90"/>
                  <a:gd name="T14" fmla="*/ 63 w 95"/>
                  <a:gd name="T15" fmla="*/ 8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5" h="90">
                    <a:moveTo>
                      <a:pt x="63" y="82"/>
                    </a:moveTo>
                    <a:cubicBezTo>
                      <a:pt x="45" y="74"/>
                      <a:pt x="20" y="57"/>
                      <a:pt x="15" y="25"/>
                    </a:cubicBezTo>
                    <a:cubicBezTo>
                      <a:pt x="15" y="25"/>
                      <a:pt x="0" y="0"/>
                      <a:pt x="14" y="2"/>
                    </a:cubicBezTo>
                    <a:cubicBezTo>
                      <a:pt x="29" y="3"/>
                      <a:pt x="32" y="30"/>
                      <a:pt x="53" y="42"/>
                    </a:cubicBezTo>
                    <a:cubicBezTo>
                      <a:pt x="53" y="42"/>
                      <a:pt x="41" y="33"/>
                      <a:pt x="43" y="22"/>
                    </a:cubicBezTo>
                    <a:cubicBezTo>
                      <a:pt x="45" y="11"/>
                      <a:pt x="54" y="21"/>
                      <a:pt x="65" y="36"/>
                    </a:cubicBezTo>
                    <a:cubicBezTo>
                      <a:pt x="69" y="43"/>
                      <a:pt x="78" y="48"/>
                      <a:pt x="84" y="55"/>
                    </a:cubicBezTo>
                    <a:cubicBezTo>
                      <a:pt x="95" y="70"/>
                      <a:pt x="79" y="90"/>
                      <a:pt x="63" y="82"/>
                    </a:cubicBezTo>
                    <a:close/>
                  </a:path>
                </a:pathLst>
              </a:custGeom>
              <a:solidFill>
                <a:srgbClr val="F9A3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îśḻîḓê"/>
              <p:cNvSpPr/>
              <p:nvPr/>
            </p:nvSpPr>
            <p:spPr bwMode="auto">
              <a:xfrm>
                <a:off x="6704356" y="4689231"/>
                <a:ext cx="128993" cy="76698"/>
              </a:xfrm>
              <a:custGeom>
                <a:avLst/>
                <a:gdLst>
                  <a:gd name="T0" fmla="*/ 0 w 62"/>
                  <a:gd name="T1" fmla="*/ 27 h 37"/>
                  <a:gd name="T2" fmla="*/ 1 w 62"/>
                  <a:gd name="T3" fmla="*/ 27 h 37"/>
                  <a:gd name="T4" fmla="*/ 57 w 62"/>
                  <a:gd name="T5" fmla="*/ 37 h 37"/>
                  <a:gd name="T6" fmla="*/ 58 w 62"/>
                  <a:gd name="T7" fmla="*/ 37 h 37"/>
                  <a:gd name="T8" fmla="*/ 62 w 62"/>
                  <a:gd name="T9" fmla="*/ 16 h 37"/>
                  <a:gd name="T10" fmla="*/ 61 w 62"/>
                  <a:gd name="T11" fmla="*/ 15 h 37"/>
                  <a:gd name="T12" fmla="*/ 4 w 62"/>
                  <a:gd name="T13" fmla="*/ 6 h 37"/>
                  <a:gd name="T14" fmla="*/ 4 w 62"/>
                  <a:gd name="T15" fmla="*/ 6 h 37"/>
                  <a:gd name="T16" fmla="*/ 0 w 62"/>
                  <a:gd name="T17" fmla="*/ 2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37">
                    <a:moveTo>
                      <a:pt x="0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21" y="22"/>
                      <a:pt x="41" y="25"/>
                      <a:pt x="57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44" y="4"/>
                      <a:pt x="24" y="0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ïṥḷïḑè"/>
              <p:cNvSpPr/>
              <p:nvPr/>
            </p:nvSpPr>
            <p:spPr bwMode="auto">
              <a:xfrm>
                <a:off x="6864725" y="4299929"/>
                <a:ext cx="481107" cy="460189"/>
              </a:xfrm>
              <a:custGeom>
                <a:avLst/>
                <a:gdLst>
                  <a:gd name="T0" fmla="*/ 80 w 231"/>
                  <a:gd name="T1" fmla="*/ 3 h 221"/>
                  <a:gd name="T2" fmla="*/ 138 w 231"/>
                  <a:gd name="T3" fmla="*/ 6 h 221"/>
                  <a:gd name="T4" fmla="*/ 201 w 231"/>
                  <a:gd name="T5" fmla="*/ 82 h 221"/>
                  <a:gd name="T6" fmla="*/ 200 w 231"/>
                  <a:gd name="T7" fmla="*/ 99 h 221"/>
                  <a:gd name="T8" fmla="*/ 200 w 231"/>
                  <a:gd name="T9" fmla="*/ 99 h 221"/>
                  <a:gd name="T10" fmla="*/ 204 w 231"/>
                  <a:gd name="T11" fmla="*/ 99 h 221"/>
                  <a:gd name="T12" fmla="*/ 205 w 231"/>
                  <a:gd name="T13" fmla="*/ 99 h 221"/>
                  <a:gd name="T14" fmla="*/ 230 w 231"/>
                  <a:gd name="T15" fmla="*/ 129 h 221"/>
                  <a:gd name="T16" fmla="*/ 230 w 231"/>
                  <a:gd name="T17" fmla="*/ 129 h 221"/>
                  <a:gd name="T18" fmla="*/ 201 w 231"/>
                  <a:gd name="T19" fmla="*/ 156 h 221"/>
                  <a:gd name="T20" fmla="*/ 200 w 231"/>
                  <a:gd name="T21" fmla="*/ 156 h 221"/>
                  <a:gd name="T22" fmla="*/ 197 w 231"/>
                  <a:gd name="T23" fmla="*/ 155 h 221"/>
                  <a:gd name="T24" fmla="*/ 196 w 231"/>
                  <a:gd name="T25" fmla="*/ 155 h 221"/>
                  <a:gd name="T26" fmla="*/ 124 w 231"/>
                  <a:gd name="T27" fmla="*/ 219 h 221"/>
                  <a:gd name="T28" fmla="*/ 66 w 231"/>
                  <a:gd name="T29" fmla="*/ 215 h 221"/>
                  <a:gd name="T30" fmla="*/ 3 w 231"/>
                  <a:gd name="T31" fmla="*/ 139 h 221"/>
                  <a:gd name="T32" fmla="*/ 7 w 231"/>
                  <a:gd name="T33" fmla="*/ 69 h 221"/>
                  <a:gd name="T34" fmla="*/ 80 w 231"/>
                  <a:gd name="T35" fmla="*/ 3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1" h="221">
                    <a:moveTo>
                      <a:pt x="80" y="3"/>
                    </a:moveTo>
                    <a:cubicBezTo>
                      <a:pt x="138" y="6"/>
                      <a:pt x="138" y="6"/>
                      <a:pt x="138" y="6"/>
                    </a:cubicBezTo>
                    <a:cubicBezTo>
                      <a:pt x="175" y="9"/>
                      <a:pt x="204" y="43"/>
                      <a:pt x="201" y="82"/>
                    </a:cubicBezTo>
                    <a:cubicBezTo>
                      <a:pt x="200" y="99"/>
                      <a:pt x="200" y="99"/>
                      <a:pt x="200" y="99"/>
                    </a:cubicBezTo>
                    <a:cubicBezTo>
                      <a:pt x="200" y="99"/>
                      <a:pt x="200" y="99"/>
                      <a:pt x="200" y="99"/>
                    </a:cubicBezTo>
                    <a:cubicBezTo>
                      <a:pt x="202" y="99"/>
                      <a:pt x="203" y="99"/>
                      <a:pt x="204" y="99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19" y="100"/>
                      <a:pt x="231" y="113"/>
                      <a:pt x="230" y="129"/>
                    </a:cubicBezTo>
                    <a:cubicBezTo>
                      <a:pt x="230" y="129"/>
                      <a:pt x="230" y="129"/>
                      <a:pt x="230" y="129"/>
                    </a:cubicBezTo>
                    <a:cubicBezTo>
                      <a:pt x="229" y="145"/>
                      <a:pt x="216" y="157"/>
                      <a:pt x="201" y="156"/>
                    </a:cubicBezTo>
                    <a:cubicBezTo>
                      <a:pt x="200" y="156"/>
                      <a:pt x="200" y="156"/>
                      <a:pt x="200" y="156"/>
                    </a:cubicBezTo>
                    <a:cubicBezTo>
                      <a:pt x="199" y="156"/>
                      <a:pt x="198" y="155"/>
                      <a:pt x="197" y="155"/>
                    </a:cubicBezTo>
                    <a:cubicBezTo>
                      <a:pt x="196" y="155"/>
                      <a:pt x="196" y="155"/>
                      <a:pt x="196" y="155"/>
                    </a:cubicBezTo>
                    <a:cubicBezTo>
                      <a:pt x="192" y="193"/>
                      <a:pt x="161" y="221"/>
                      <a:pt x="124" y="219"/>
                    </a:cubicBezTo>
                    <a:cubicBezTo>
                      <a:pt x="66" y="215"/>
                      <a:pt x="66" y="215"/>
                      <a:pt x="66" y="215"/>
                    </a:cubicBezTo>
                    <a:cubicBezTo>
                      <a:pt x="29" y="213"/>
                      <a:pt x="0" y="179"/>
                      <a:pt x="3" y="139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10" y="30"/>
                      <a:pt x="43" y="0"/>
                      <a:pt x="80" y="3"/>
                    </a:cubicBezTo>
                    <a:close/>
                  </a:path>
                </a:pathLst>
              </a:custGeom>
              <a:solidFill>
                <a:srgbClr val="FFB3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ïŝľîḋè"/>
              <p:cNvSpPr/>
              <p:nvPr/>
            </p:nvSpPr>
            <p:spPr bwMode="auto">
              <a:xfrm>
                <a:off x="6977448" y="4289470"/>
                <a:ext cx="332359" cy="310279"/>
              </a:xfrm>
              <a:custGeom>
                <a:avLst/>
                <a:gdLst>
                  <a:gd name="T0" fmla="*/ 136 w 160"/>
                  <a:gd name="T1" fmla="*/ 133 h 149"/>
                  <a:gd name="T2" fmla="*/ 109 w 160"/>
                  <a:gd name="T3" fmla="*/ 36 h 149"/>
                  <a:gd name="T4" fmla="*/ 59 w 160"/>
                  <a:gd name="T5" fmla="*/ 27 h 149"/>
                  <a:gd name="T6" fmla="*/ 16 w 160"/>
                  <a:gd name="T7" fmla="*/ 29 h 149"/>
                  <a:gd name="T8" fmla="*/ 15 w 160"/>
                  <a:gd name="T9" fmla="*/ 4 h 149"/>
                  <a:gd name="T10" fmla="*/ 62 w 160"/>
                  <a:gd name="T11" fmla="*/ 2 h 149"/>
                  <a:gd name="T12" fmla="*/ 124 w 160"/>
                  <a:gd name="T13" fmla="*/ 17 h 149"/>
                  <a:gd name="T14" fmla="*/ 157 w 160"/>
                  <a:gd name="T15" fmla="*/ 84 h 149"/>
                  <a:gd name="T16" fmla="*/ 160 w 160"/>
                  <a:gd name="T17" fmla="*/ 132 h 149"/>
                  <a:gd name="T18" fmla="*/ 136 w 160"/>
                  <a:gd name="T19" fmla="*/ 133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0" h="149">
                    <a:moveTo>
                      <a:pt x="136" y="133"/>
                    </a:moveTo>
                    <a:cubicBezTo>
                      <a:pt x="134" y="100"/>
                      <a:pt x="139" y="57"/>
                      <a:pt x="109" y="36"/>
                    </a:cubicBezTo>
                    <a:cubicBezTo>
                      <a:pt x="93" y="25"/>
                      <a:pt x="77" y="26"/>
                      <a:pt x="59" y="27"/>
                    </a:cubicBezTo>
                    <a:cubicBezTo>
                      <a:pt x="45" y="27"/>
                      <a:pt x="31" y="28"/>
                      <a:pt x="16" y="29"/>
                    </a:cubicBezTo>
                    <a:cubicBezTo>
                      <a:pt x="1" y="30"/>
                      <a:pt x="0" y="5"/>
                      <a:pt x="15" y="4"/>
                    </a:cubicBezTo>
                    <a:cubicBezTo>
                      <a:pt x="31" y="3"/>
                      <a:pt x="46" y="2"/>
                      <a:pt x="62" y="2"/>
                    </a:cubicBezTo>
                    <a:cubicBezTo>
                      <a:pt x="84" y="0"/>
                      <a:pt x="105" y="3"/>
                      <a:pt x="124" y="17"/>
                    </a:cubicBezTo>
                    <a:cubicBezTo>
                      <a:pt x="145" y="32"/>
                      <a:pt x="156" y="57"/>
                      <a:pt x="157" y="84"/>
                    </a:cubicBezTo>
                    <a:cubicBezTo>
                      <a:pt x="158" y="100"/>
                      <a:pt x="159" y="116"/>
                      <a:pt x="160" y="132"/>
                    </a:cubicBezTo>
                    <a:cubicBezTo>
                      <a:pt x="160" y="148"/>
                      <a:pt x="137" y="149"/>
                      <a:pt x="136" y="133"/>
                    </a:cubicBezTo>
                    <a:close/>
                  </a:path>
                </a:pathLst>
              </a:custGeom>
              <a:solidFill>
                <a:srgbClr val="7743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iŝľíḍê"/>
              <p:cNvSpPr/>
              <p:nvPr/>
            </p:nvSpPr>
            <p:spPr bwMode="auto">
              <a:xfrm>
                <a:off x="6877508" y="4196503"/>
                <a:ext cx="511321" cy="503187"/>
              </a:xfrm>
              <a:custGeom>
                <a:avLst/>
                <a:gdLst>
                  <a:gd name="T0" fmla="*/ 203 w 246"/>
                  <a:gd name="T1" fmla="*/ 204 h 242"/>
                  <a:gd name="T2" fmla="*/ 201 w 246"/>
                  <a:gd name="T3" fmla="*/ 67 h 242"/>
                  <a:gd name="T4" fmla="*/ 79 w 246"/>
                  <a:gd name="T5" fmla="*/ 17 h 242"/>
                  <a:gd name="T6" fmla="*/ 77 w 246"/>
                  <a:gd name="T7" fmla="*/ 16 h 242"/>
                  <a:gd name="T8" fmla="*/ 2 w 246"/>
                  <a:gd name="T9" fmla="*/ 56 h 242"/>
                  <a:gd name="T10" fmla="*/ 12 w 246"/>
                  <a:gd name="T11" fmla="*/ 106 h 242"/>
                  <a:gd name="T12" fmla="*/ 15 w 246"/>
                  <a:gd name="T13" fmla="*/ 147 h 242"/>
                  <a:gd name="T14" fmla="*/ 58 w 246"/>
                  <a:gd name="T15" fmla="*/ 210 h 242"/>
                  <a:gd name="T16" fmla="*/ 107 w 246"/>
                  <a:gd name="T17" fmla="*/ 239 h 242"/>
                  <a:gd name="T18" fmla="*/ 140 w 246"/>
                  <a:gd name="T19" fmla="*/ 241 h 242"/>
                  <a:gd name="T20" fmla="*/ 203 w 246"/>
                  <a:gd name="T21" fmla="*/ 20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" h="242">
                    <a:moveTo>
                      <a:pt x="203" y="204"/>
                    </a:moveTo>
                    <a:cubicBezTo>
                      <a:pt x="224" y="160"/>
                      <a:pt x="246" y="91"/>
                      <a:pt x="201" y="67"/>
                    </a:cubicBezTo>
                    <a:cubicBezTo>
                      <a:pt x="189" y="2"/>
                      <a:pt x="101" y="12"/>
                      <a:pt x="79" y="17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45" y="0"/>
                      <a:pt x="7" y="20"/>
                      <a:pt x="2" y="56"/>
                    </a:cubicBezTo>
                    <a:cubicBezTo>
                      <a:pt x="0" y="71"/>
                      <a:pt x="2" y="88"/>
                      <a:pt x="12" y="106"/>
                    </a:cubicBezTo>
                    <a:cubicBezTo>
                      <a:pt x="15" y="147"/>
                      <a:pt x="15" y="147"/>
                      <a:pt x="15" y="147"/>
                    </a:cubicBezTo>
                    <a:cubicBezTo>
                      <a:pt x="58" y="210"/>
                      <a:pt x="58" y="210"/>
                      <a:pt x="58" y="210"/>
                    </a:cubicBezTo>
                    <a:cubicBezTo>
                      <a:pt x="69" y="227"/>
                      <a:pt x="87" y="238"/>
                      <a:pt x="107" y="239"/>
                    </a:cubicBezTo>
                    <a:cubicBezTo>
                      <a:pt x="140" y="241"/>
                      <a:pt x="140" y="241"/>
                      <a:pt x="140" y="241"/>
                    </a:cubicBezTo>
                    <a:cubicBezTo>
                      <a:pt x="167" y="242"/>
                      <a:pt x="191" y="228"/>
                      <a:pt x="203" y="204"/>
                    </a:cubicBezTo>
                    <a:close/>
                  </a:path>
                </a:pathLst>
              </a:custGeom>
              <a:solidFill>
                <a:srgbClr val="CC8A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ïŝlîḍê"/>
              <p:cNvSpPr/>
              <p:nvPr/>
            </p:nvSpPr>
            <p:spPr bwMode="auto">
              <a:xfrm>
                <a:off x="6875184" y="4473081"/>
                <a:ext cx="120858" cy="119696"/>
              </a:xfrm>
              <a:custGeom>
                <a:avLst/>
                <a:gdLst>
                  <a:gd name="T0" fmla="*/ 1 w 58"/>
                  <a:gd name="T1" fmla="*/ 30 h 58"/>
                  <a:gd name="T2" fmla="*/ 29 w 58"/>
                  <a:gd name="T3" fmla="*/ 57 h 58"/>
                  <a:gd name="T4" fmla="*/ 57 w 58"/>
                  <a:gd name="T5" fmla="*/ 29 h 58"/>
                  <a:gd name="T6" fmla="*/ 28 w 58"/>
                  <a:gd name="T7" fmla="*/ 1 h 58"/>
                  <a:gd name="T8" fmla="*/ 1 w 58"/>
                  <a:gd name="T9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1" y="30"/>
                    </a:moveTo>
                    <a:cubicBezTo>
                      <a:pt x="1" y="45"/>
                      <a:pt x="14" y="58"/>
                      <a:pt x="29" y="57"/>
                    </a:cubicBezTo>
                    <a:cubicBezTo>
                      <a:pt x="45" y="57"/>
                      <a:pt x="58" y="44"/>
                      <a:pt x="57" y="29"/>
                    </a:cubicBezTo>
                    <a:cubicBezTo>
                      <a:pt x="57" y="13"/>
                      <a:pt x="44" y="0"/>
                      <a:pt x="28" y="1"/>
                    </a:cubicBezTo>
                    <a:cubicBezTo>
                      <a:pt x="13" y="1"/>
                      <a:pt x="0" y="14"/>
                      <a:pt x="1" y="30"/>
                    </a:cubicBezTo>
                    <a:close/>
                  </a:path>
                </a:pathLst>
              </a:custGeom>
              <a:solidFill>
                <a:srgbClr val="FFB3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iṡ1íḓê"/>
              <p:cNvSpPr/>
              <p:nvPr/>
            </p:nvSpPr>
            <p:spPr bwMode="auto">
              <a:xfrm>
                <a:off x="6646251" y="4707824"/>
                <a:ext cx="202204" cy="363736"/>
              </a:xfrm>
              <a:custGeom>
                <a:avLst/>
                <a:gdLst>
                  <a:gd name="T0" fmla="*/ 35 w 97"/>
                  <a:gd name="T1" fmla="*/ 172 h 175"/>
                  <a:gd name="T2" fmla="*/ 36 w 97"/>
                  <a:gd name="T3" fmla="*/ 172 h 175"/>
                  <a:gd name="T4" fmla="*/ 79 w 97"/>
                  <a:gd name="T5" fmla="*/ 140 h 175"/>
                  <a:gd name="T6" fmla="*/ 97 w 97"/>
                  <a:gd name="T7" fmla="*/ 24 h 175"/>
                  <a:gd name="T8" fmla="*/ 96 w 97"/>
                  <a:gd name="T9" fmla="*/ 23 h 175"/>
                  <a:gd name="T10" fmla="*/ 21 w 97"/>
                  <a:gd name="T11" fmla="*/ 12 h 175"/>
                  <a:gd name="T12" fmla="*/ 21 w 97"/>
                  <a:gd name="T13" fmla="*/ 12 h 175"/>
                  <a:gd name="T14" fmla="*/ 3 w 97"/>
                  <a:gd name="T15" fmla="*/ 128 h 175"/>
                  <a:gd name="T16" fmla="*/ 35 w 97"/>
                  <a:gd name="T17" fmla="*/ 172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175">
                    <a:moveTo>
                      <a:pt x="35" y="172"/>
                    </a:moveTo>
                    <a:cubicBezTo>
                      <a:pt x="36" y="172"/>
                      <a:pt x="36" y="172"/>
                      <a:pt x="36" y="172"/>
                    </a:cubicBezTo>
                    <a:cubicBezTo>
                      <a:pt x="57" y="175"/>
                      <a:pt x="76" y="160"/>
                      <a:pt x="79" y="140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6" y="23"/>
                      <a:pt x="96" y="23"/>
                      <a:pt x="96" y="23"/>
                    </a:cubicBezTo>
                    <a:cubicBezTo>
                      <a:pt x="76" y="5"/>
                      <a:pt x="46" y="0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0" y="149"/>
                      <a:pt x="15" y="168"/>
                      <a:pt x="35" y="172"/>
                    </a:cubicBezTo>
                    <a:close/>
                  </a:path>
                </a:pathLst>
              </a:custGeom>
              <a:solidFill>
                <a:srgbClr val="252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i$1îḓe"/>
              <p:cNvSpPr/>
              <p:nvPr/>
            </p:nvSpPr>
            <p:spPr bwMode="auto">
              <a:xfrm>
                <a:off x="6989069" y="4713634"/>
                <a:ext cx="270768" cy="89482"/>
              </a:xfrm>
              <a:custGeom>
                <a:avLst/>
                <a:gdLst>
                  <a:gd name="T0" fmla="*/ 16 w 130"/>
                  <a:gd name="T1" fmla="*/ 43 h 43"/>
                  <a:gd name="T2" fmla="*/ 1 w 130"/>
                  <a:gd name="T3" fmla="*/ 43 h 43"/>
                  <a:gd name="T4" fmla="*/ 130 w 130"/>
                  <a:gd name="T5" fmla="*/ 38 h 43"/>
                  <a:gd name="T6" fmla="*/ 130 w 130"/>
                  <a:gd name="T7" fmla="*/ 38 h 43"/>
                  <a:gd name="T8" fmla="*/ 129 w 130"/>
                  <a:gd name="T9" fmla="*/ 16 h 43"/>
                  <a:gd name="T10" fmla="*/ 129 w 130"/>
                  <a:gd name="T11" fmla="*/ 16 h 43"/>
                  <a:gd name="T12" fmla="*/ 16 w 130"/>
                  <a:gd name="T13" fmla="*/ 21 h 43"/>
                  <a:gd name="T14" fmla="*/ 0 w 130"/>
                  <a:gd name="T15" fmla="*/ 21 h 43"/>
                  <a:gd name="T16" fmla="*/ 16 w 130"/>
                  <a:gd name="T1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43">
                    <a:moveTo>
                      <a:pt x="16" y="43"/>
                    </a:moveTo>
                    <a:cubicBezTo>
                      <a:pt x="1" y="43"/>
                      <a:pt x="1" y="43"/>
                      <a:pt x="1" y="43"/>
                    </a:cubicBezTo>
                    <a:cubicBezTo>
                      <a:pt x="42" y="24"/>
                      <a:pt x="88" y="22"/>
                      <a:pt x="130" y="38"/>
                    </a:cubicBezTo>
                    <a:cubicBezTo>
                      <a:pt x="130" y="38"/>
                      <a:pt x="130" y="38"/>
                      <a:pt x="130" y="38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87" y="0"/>
                      <a:pt x="56" y="2"/>
                      <a:pt x="16" y="21"/>
                    </a:cubicBezTo>
                    <a:cubicBezTo>
                      <a:pt x="0" y="21"/>
                      <a:pt x="0" y="21"/>
                      <a:pt x="0" y="21"/>
                    </a:cubicBezTo>
                    <a:lnTo>
                      <a:pt x="16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íś1ïḋe"/>
              <p:cNvSpPr/>
              <p:nvPr/>
            </p:nvSpPr>
            <p:spPr bwMode="auto">
              <a:xfrm>
                <a:off x="6885642" y="4707824"/>
                <a:ext cx="416030" cy="780927"/>
              </a:xfrm>
              <a:custGeom>
                <a:avLst/>
                <a:gdLst>
                  <a:gd name="T0" fmla="*/ 200 w 200"/>
                  <a:gd name="T1" fmla="*/ 44 h 376"/>
                  <a:gd name="T2" fmla="*/ 5 w 200"/>
                  <a:gd name="T3" fmla="*/ 72 h 376"/>
                  <a:gd name="T4" fmla="*/ 0 w 200"/>
                  <a:gd name="T5" fmla="*/ 320 h 376"/>
                  <a:gd name="T6" fmla="*/ 200 w 200"/>
                  <a:gd name="T7" fmla="*/ 331 h 376"/>
                  <a:gd name="T8" fmla="*/ 200 w 200"/>
                  <a:gd name="T9" fmla="*/ 44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76">
                    <a:moveTo>
                      <a:pt x="200" y="44"/>
                    </a:moveTo>
                    <a:cubicBezTo>
                      <a:pt x="193" y="0"/>
                      <a:pt x="20" y="11"/>
                      <a:pt x="5" y="72"/>
                    </a:cubicBezTo>
                    <a:cubicBezTo>
                      <a:pt x="0" y="320"/>
                      <a:pt x="0" y="320"/>
                      <a:pt x="0" y="320"/>
                    </a:cubicBezTo>
                    <a:cubicBezTo>
                      <a:pt x="0" y="320"/>
                      <a:pt x="81" y="376"/>
                      <a:pt x="200" y="331"/>
                    </a:cubicBezTo>
                    <a:lnTo>
                      <a:pt x="200" y="44"/>
                    </a:lnTo>
                    <a:close/>
                  </a:path>
                </a:pathLst>
              </a:custGeom>
              <a:solidFill>
                <a:srgbClr val="252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íṥlîḓé"/>
              <p:cNvSpPr/>
              <p:nvPr/>
            </p:nvSpPr>
            <p:spPr bwMode="auto">
              <a:xfrm>
                <a:off x="6639279" y="4763605"/>
                <a:ext cx="427650" cy="316090"/>
              </a:xfrm>
              <a:custGeom>
                <a:avLst/>
                <a:gdLst>
                  <a:gd name="T0" fmla="*/ 11 w 205"/>
                  <a:gd name="T1" fmla="*/ 126 h 152"/>
                  <a:gd name="T2" fmla="*/ 11 w 205"/>
                  <a:gd name="T3" fmla="*/ 127 h 152"/>
                  <a:gd name="T4" fmla="*/ 63 w 205"/>
                  <a:gd name="T5" fmla="*/ 142 h 152"/>
                  <a:gd name="T6" fmla="*/ 180 w 205"/>
                  <a:gd name="T7" fmla="*/ 77 h 152"/>
                  <a:gd name="T8" fmla="*/ 195 w 205"/>
                  <a:gd name="T9" fmla="*/ 25 h 152"/>
                  <a:gd name="T10" fmla="*/ 194 w 205"/>
                  <a:gd name="T11" fmla="*/ 25 h 152"/>
                  <a:gd name="T12" fmla="*/ 142 w 205"/>
                  <a:gd name="T13" fmla="*/ 10 h 152"/>
                  <a:gd name="T14" fmla="*/ 26 w 205"/>
                  <a:gd name="T15" fmla="*/ 74 h 152"/>
                  <a:gd name="T16" fmla="*/ 11 w 205"/>
                  <a:gd name="T17" fmla="*/ 12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" h="152">
                    <a:moveTo>
                      <a:pt x="11" y="126"/>
                    </a:moveTo>
                    <a:cubicBezTo>
                      <a:pt x="11" y="127"/>
                      <a:pt x="11" y="127"/>
                      <a:pt x="11" y="127"/>
                    </a:cubicBezTo>
                    <a:cubicBezTo>
                      <a:pt x="21" y="145"/>
                      <a:pt x="44" y="152"/>
                      <a:pt x="63" y="142"/>
                    </a:cubicBezTo>
                    <a:cubicBezTo>
                      <a:pt x="180" y="77"/>
                      <a:pt x="180" y="77"/>
                      <a:pt x="180" y="77"/>
                    </a:cubicBezTo>
                    <a:cubicBezTo>
                      <a:pt x="198" y="67"/>
                      <a:pt x="205" y="44"/>
                      <a:pt x="195" y="25"/>
                    </a:cubicBezTo>
                    <a:cubicBezTo>
                      <a:pt x="194" y="25"/>
                      <a:pt x="194" y="25"/>
                      <a:pt x="194" y="25"/>
                    </a:cubicBezTo>
                    <a:cubicBezTo>
                      <a:pt x="184" y="6"/>
                      <a:pt x="161" y="0"/>
                      <a:pt x="142" y="10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7" y="85"/>
                      <a:pt x="0" y="108"/>
                      <a:pt x="11" y="126"/>
                    </a:cubicBezTo>
                    <a:close/>
                  </a:path>
                </a:pathLst>
              </a:custGeom>
              <a:solidFill>
                <a:srgbClr val="252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íśḷiḓe"/>
              <p:cNvSpPr/>
              <p:nvPr/>
            </p:nvSpPr>
            <p:spPr bwMode="auto">
              <a:xfrm>
                <a:off x="7101792" y="4745011"/>
                <a:ext cx="233581" cy="384653"/>
              </a:xfrm>
              <a:custGeom>
                <a:avLst/>
                <a:gdLst>
                  <a:gd name="T0" fmla="*/ 33 w 112"/>
                  <a:gd name="T1" fmla="*/ 180 h 185"/>
                  <a:gd name="T2" fmla="*/ 33 w 112"/>
                  <a:gd name="T3" fmla="*/ 180 h 185"/>
                  <a:gd name="T4" fmla="*/ 80 w 112"/>
                  <a:gd name="T5" fmla="*/ 153 h 185"/>
                  <a:gd name="T6" fmla="*/ 99 w 112"/>
                  <a:gd name="T7" fmla="*/ 85 h 185"/>
                  <a:gd name="T8" fmla="*/ 84 w 112"/>
                  <a:gd name="T9" fmla="*/ 10 h 185"/>
                  <a:gd name="T10" fmla="*/ 63 w 112"/>
                  <a:gd name="T11" fmla="*/ 3 h 185"/>
                  <a:gd name="T12" fmla="*/ 41 w 112"/>
                  <a:gd name="T13" fmla="*/ 43 h 185"/>
                  <a:gd name="T14" fmla="*/ 6 w 112"/>
                  <a:gd name="T15" fmla="*/ 133 h 185"/>
                  <a:gd name="T16" fmla="*/ 33 w 112"/>
                  <a:gd name="T17" fmla="*/ 18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85">
                    <a:moveTo>
                      <a:pt x="33" y="180"/>
                    </a:moveTo>
                    <a:cubicBezTo>
                      <a:pt x="33" y="180"/>
                      <a:pt x="33" y="180"/>
                      <a:pt x="33" y="180"/>
                    </a:cubicBezTo>
                    <a:cubicBezTo>
                      <a:pt x="54" y="185"/>
                      <a:pt x="75" y="173"/>
                      <a:pt x="80" y="153"/>
                    </a:cubicBezTo>
                    <a:cubicBezTo>
                      <a:pt x="99" y="85"/>
                      <a:pt x="99" y="85"/>
                      <a:pt x="99" y="85"/>
                    </a:cubicBezTo>
                    <a:cubicBezTo>
                      <a:pt x="105" y="65"/>
                      <a:pt x="112" y="29"/>
                      <a:pt x="84" y="10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39" y="0"/>
                      <a:pt x="47" y="22"/>
                      <a:pt x="41" y="43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0" y="153"/>
                      <a:pt x="12" y="174"/>
                      <a:pt x="33" y="180"/>
                    </a:cubicBezTo>
                    <a:close/>
                  </a:path>
                </a:pathLst>
              </a:custGeom>
              <a:solidFill>
                <a:srgbClr val="252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îślîḑe"/>
              <p:cNvSpPr/>
              <p:nvPr/>
            </p:nvSpPr>
            <p:spPr bwMode="auto">
              <a:xfrm>
                <a:off x="4971675" y="5335355"/>
                <a:ext cx="110399" cy="97616"/>
              </a:xfrm>
              <a:custGeom>
                <a:avLst/>
                <a:gdLst>
                  <a:gd name="T0" fmla="*/ 43 w 53"/>
                  <a:gd name="T1" fmla="*/ 0 h 47"/>
                  <a:gd name="T2" fmla="*/ 9 w 53"/>
                  <a:gd name="T3" fmla="*/ 0 h 47"/>
                  <a:gd name="T4" fmla="*/ 0 w 53"/>
                  <a:gd name="T5" fmla="*/ 8 h 47"/>
                  <a:gd name="T6" fmla="*/ 1 w 53"/>
                  <a:gd name="T7" fmla="*/ 38 h 47"/>
                  <a:gd name="T8" fmla="*/ 9 w 53"/>
                  <a:gd name="T9" fmla="*/ 47 h 47"/>
                  <a:gd name="T10" fmla="*/ 44 w 53"/>
                  <a:gd name="T11" fmla="*/ 47 h 47"/>
                  <a:gd name="T12" fmla="*/ 53 w 53"/>
                  <a:gd name="T13" fmla="*/ 38 h 47"/>
                  <a:gd name="T14" fmla="*/ 52 w 53"/>
                  <a:gd name="T15" fmla="*/ 8 h 47"/>
                  <a:gd name="T16" fmla="*/ 43 w 53"/>
                  <a:gd name="T1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47">
                    <a:moveTo>
                      <a:pt x="43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43"/>
                      <a:pt x="4" y="47"/>
                      <a:pt x="9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9" y="47"/>
                      <a:pt x="53" y="43"/>
                      <a:pt x="53" y="3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1" y="3"/>
                      <a:pt x="48" y="0"/>
                      <a:pt x="43" y="0"/>
                    </a:cubicBezTo>
                    <a:close/>
                  </a:path>
                </a:pathLst>
              </a:custGeom>
              <a:solidFill>
                <a:srgbClr val="491C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iṡḻíḍe"/>
              <p:cNvSpPr/>
              <p:nvPr/>
            </p:nvSpPr>
            <p:spPr bwMode="auto">
              <a:xfrm>
                <a:off x="5476023" y="4513754"/>
                <a:ext cx="170828" cy="133641"/>
              </a:xfrm>
              <a:custGeom>
                <a:avLst/>
                <a:gdLst>
                  <a:gd name="T0" fmla="*/ 14 w 82"/>
                  <a:gd name="T1" fmla="*/ 33 h 64"/>
                  <a:gd name="T2" fmla="*/ 54 w 82"/>
                  <a:gd name="T3" fmla="*/ 0 h 64"/>
                  <a:gd name="T4" fmla="*/ 80 w 82"/>
                  <a:gd name="T5" fmla="*/ 17 h 64"/>
                  <a:gd name="T6" fmla="*/ 78 w 82"/>
                  <a:gd name="T7" fmla="*/ 23 h 64"/>
                  <a:gd name="T8" fmla="*/ 62 w 82"/>
                  <a:gd name="T9" fmla="*/ 15 h 64"/>
                  <a:gd name="T10" fmla="*/ 55 w 82"/>
                  <a:gd name="T11" fmla="*/ 22 h 64"/>
                  <a:gd name="T12" fmla="*/ 30 w 82"/>
                  <a:gd name="T13" fmla="*/ 61 h 64"/>
                  <a:gd name="T14" fmla="*/ 0 w 82"/>
                  <a:gd name="T15" fmla="*/ 50 h 64"/>
                  <a:gd name="T16" fmla="*/ 14 w 82"/>
                  <a:gd name="T17" fmla="*/ 3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64">
                    <a:moveTo>
                      <a:pt x="14" y="33"/>
                    </a:moveTo>
                    <a:cubicBezTo>
                      <a:pt x="14" y="33"/>
                      <a:pt x="44" y="1"/>
                      <a:pt x="54" y="0"/>
                    </a:cubicBezTo>
                    <a:cubicBezTo>
                      <a:pt x="63" y="0"/>
                      <a:pt x="76" y="10"/>
                      <a:pt x="80" y="17"/>
                    </a:cubicBezTo>
                    <a:cubicBezTo>
                      <a:pt x="82" y="20"/>
                      <a:pt x="81" y="23"/>
                      <a:pt x="78" y="23"/>
                    </a:cubicBezTo>
                    <a:cubicBezTo>
                      <a:pt x="75" y="23"/>
                      <a:pt x="70" y="16"/>
                      <a:pt x="62" y="15"/>
                    </a:cubicBezTo>
                    <a:cubicBezTo>
                      <a:pt x="58" y="15"/>
                      <a:pt x="55" y="18"/>
                      <a:pt x="55" y="22"/>
                    </a:cubicBezTo>
                    <a:cubicBezTo>
                      <a:pt x="52" y="35"/>
                      <a:pt x="44" y="64"/>
                      <a:pt x="30" y="61"/>
                    </a:cubicBezTo>
                    <a:cubicBezTo>
                      <a:pt x="19" y="57"/>
                      <a:pt x="0" y="50"/>
                      <a:pt x="0" y="50"/>
                    </a:cubicBezTo>
                    <a:lnTo>
                      <a:pt x="14" y="33"/>
                    </a:lnTo>
                    <a:close/>
                  </a:path>
                </a:pathLst>
              </a:custGeom>
              <a:solidFill>
                <a:srgbClr val="FFB3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íṡ1iďe"/>
              <p:cNvSpPr/>
              <p:nvPr/>
            </p:nvSpPr>
            <p:spPr bwMode="auto">
              <a:xfrm>
                <a:off x="5465564" y="4536996"/>
                <a:ext cx="163856" cy="105751"/>
              </a:xfrm>
              <a:custGeom>
                <a:avLst/>
                <a:gdLst>
                  <a:gd name="T0" fmla="*/ 19 w 79"/>
                  <a:gd name="T1" fmla="*/ 23 h 51"/>
                  <a:gd name="T2" fmla="*/ 66 w 79"/>
                  <a:gd name="T3" fmla="*/ 6 h 51"/>
                  <a:gd name="T4" fmla="*/ 59 w 79"/>
                  <a:gd name="T5" fmla="*/ 25 h 51"/>
                  <a:gd name="T6" fmla="*/ 35 w 79"/>
                  <a:gd name="T7" fmla="*/ 50 h 51"/>
                  <a:gd name="T8" fmla="*/ 0 w 79"/>
                  <a:gd name="T9" fmla="*/ 29 h 51"/>
                  <a:gd name="T10" fmla="*/ 19 w 79"/>
                  <a:gd name="T11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51">
                    <a:moveTo>
                      <a:pt x="19" y="23"/>
                    </a:moveTo>
                    <a:cubicBezTo>
                      <a:pt x="19" y="23"/>
                      <a:pt x="54" y="13"/>
                      <a:pt x="66" y="6"/>
                    </a:cubicBezTo>
                    <a:cubicBezTo>
                      <a:pt x="79" y="0"/>
                      <a:pt x="78" y="20"/>
                      <a:pt x="59" y="25"/>
                    </a:cubicBezTo>
                    <a:cubicBezTo>
                      <a:pt x="59" y="25"/>
                      <a:pt x="51" y="49"/>
                      <a:pt x="35" y="50"/>
                    </a:cubicBezTo>
                    <a:cubicBezTo>
                      <a:pt x="18" y="51"/>
                      <a:pt x="0" y="29"/>
                      <a:pt x="0" y="29"/>
                    </a:cubicBezTo>
                    <a:lnTo>
                      <a:pt x="19" y="23"/>
                    </a:lnTo>
                    <a:close/>
                  </a:path>
                </a:pathLst>
              </a:custGeom>
              <a:solidFill>
                <a:srgbClr val="FFB3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ïSļiḋê"/>
              <p:cNvSpPr/>
              <p:nvPr/>
            </p:nvSpPr>
            <p:spPr bwMode="auto">
              <a:xfrm>
                <a:off x="5465564" y="4566049"/>
                <a:ext cx="68564" cy="81347"/>
              </a:xfrm>
              <a:custGeom>
                <a:avLst/>
                <a:gdLst>
                  <a:gd name="T0" fmla="*/ 0 w 33"/>
                  <a:gd name="T1" fmla="*/ 36 h 39"/>
                  <a:gd name="T2" fmla="*/ 6 w 33"/>
                  <a:gd name="T3" fmla="*/ 39 h 39"/>
                  <a:gd name="T4" fmla="*/ 23 w 33"/>
                  <a:gd name="T5" fmla="*/ 5 h 39"/>
                  <a:gd name="T6" fmla="*/ 15 w 33"/>
                  <a:gd name="T7" fmla="*/ 0 h 39"/>
                  <a:gd name="T8" fmla="*/ 0 w 33"/>
                  <a:gd name="T9" fmla="*/ 3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9">
                    <a:moveTo>
                      <a:pt x="0" y="36"/>
                    </a:moveTo>
                    <a:cubicBezTo>
                      <a:pt x="6" y="39"/>
                      <a:pt x="6" y="39"/>
                      <a:pt x="6" y="39"/>
                    </a:cubicBezTo>
                    <a:cubicBezTo>
                      <a:pt x="33" y="31"/>
                      <a:pt x="23" y="5"/>
                      <a:pt x="23" y="5"/>
                    </a:cubicBezTo>
                    <a:cubicBezTo>
                      <a:pt x="15" y="0"/>
                      <a:pt x="15" y="0"/>
                      <a:pt x="15" y="0"/>
                    </a:cubicBez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ïṥḷîdé"/>
              <p:cNvSpPr/>
              <p:nvPr/>
            </p:nvSpPr>
            <p:spPr bwMode="auto">
              <a:xfrm>
                <a:off x="5111126" y="4375465"/>
                <a:ext cx="404409" cy="277741"/>
              </a:xfrm>
              <a:custGeom>
                <a:avLst/>
                <a:gdLst>
                  <a:gd name="T0" fmla="*/ 181 w 194"/>
                  <a:gd name="T1" fmla="*/ 126 h 134"/>
                  <a:gd name="T2" fmla="*/ 179 w 194"/>
                  <a:gd name="T3" fmla="*/ 127 h 134"/>
                  <a:gd name="T4" fmla="*/ 165 w 194"/>
                  <a:gd name="T5" fmla="*/ 134 h 134"/>
                  <a:gd name="T6" fmla="*/ 165 w 194"/>
                  <a:gd name="T7" fmla="*/ 134 h 134"/>
                  <a:gd name="T8" fmla="*/ 48 w 194"/>
                  <a:gd name="T9" fmla="*/ 74 h 134"/>
                  <a:gd name="T10" fmla="*/ 41 w 194"/>
                  <a:gd name="T11" fmla="*/ 79 h 134"/>
                  <a:gd name="T12" fmla="*/ 37 w 194"/>
                  <a:gd name="T13" fmla="*/ 81 h 134"/>
                  <a:gd name="T14" fmla="*/ 13 w 194"/>
                  <a:gd name="T15" fmla="*/ 56 h 134"/>
                  <a:gd name="T16" fmla="*/ 0 w 194"/>
                  <a:gd name="T17" fmla="*/ 49 h 134"/>
                  <a:gd name="T18" fmla="*/ 12 w 194"/>
                  <a:gd name="T19" fmla="*/ 0 h 134"/>
                  <a:gd name="T20" fmla="*/ 186 w 194"/>
                  <a:gd name="T21" fmla="*/ 92 h 134"/>
                  <a:gd name="T22" fmla="*/ 181 w 194"/>
                  <a:gd name="T23" fmla="*/ 12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4" h="134">
                    <a:moveTo>
                      <a:pt x="181" y="126"/>
                    </a:moveTo>
                    <a:cubicBezTo>
                      <a:pt x="180" y="126"/>
                      <a:pt x="179" y="127"/>
                      <a:pt x="179" y="127"/>
                    </a:cubicBezTo>
                    <a:cubicBezTo>
                      <a:pt x="175" y="130"/>
                      <a:pt x="171" y="132"/>
                      <a:pt x="165" y="134"/>
                    </a:cubicBezTo>
                    <a:cubicBezTo>
                      <a:pt x="165" y="134"/>
                      <a:pt x="165" y="134"/>
                      <a:pt x="165" y="134"/>
                    </a:cubicBezTo>
                    <a:cubicBezTo>
                      <a:pt x="48" y="74"/>
                      <a:pt x="48" y="74"/>
                      <a:pt x="48" y="74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86" y="92"/>
                      <a:pt x="186" y="92"/>
                      <a:pt x="186" y="92"/>
                    </a:cubicBezTo>
                    <a:cubicBezTo>
                      <a:pt x="186" y="92"/>
                      <a:pt x="194" y="112"/>
                      <a:pt x="181" y="126"/>
                    </a:cubicBezTo>
                  </a:path>
                </a:pathLst>
              </a:custGeom>
              <a:solidFill>
                <a:srgbClr val="252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iSļiḋè"/>
              <p:cNvSpPr/>
              <p:nvPr/>
            </p:nvSpPr>
            <p:spPr bwMode="auto">
              <a:xfrm>
                <a:off x="4824088" y="5164527"/>
                <a:ext cx="137127" cy="270768"/>
              </a:xfrm>
              <a:custGeom>
                <a:avLst/>
                <a:gdLst>
                  <a:gd name="T0" fmla="*/ 61 w 66"/>
                  <a:gd name="T1" fmla="*/ 72 h 130"/>
                  <a:gd name="T2" fmla="*/ 61 w 66"/>
                  <a:gd name="T3" fmla="*/ 79 h 130"/>
                  <a:gd name="T4" fmla="*/ 66 w 66"/>
                  <a:gd name="T5" fmla="*/ 112 h 130"/>
                  <a:gd name="T6" fmla="*/ 62 w 66"/>
                  <a:gd name="T7" fmla="*/ 122 h 130"/>
                  <a:gd name="T8" fmla="*/ 52 w 66"/>
                  <a:gd name="T9" fmla="*/ 127 h 130"/>
                  <a:gd name="T10" fmla="*/ 31 w 66"/>
                  <a:gd name="T11" fmla="*/ 119 h 130"/>
                  <a:gd name="T12" fmla="*/ 31 w 66"/>
                  <a:gd name="T13" fmla="*/ 118 h 130"/>
                  <a:gd name="T14" fmla="*/ 22 w 66"/>
                  <a:gd name="T15" fmla="*/ 102 h 130"/>
                  <a:gd name="T16" fmla="*/ 19 w 66"/>
                  <a:gd name="T17" fmla="*/ 78 h 130"/>
                  <a:gd name="T18" fmla="*/ 19 w 66"/>
                  <a:gd name="T19" fmla="*/ 78 h 130"/>
                  <a:gd name="T20" fmla="*/ 16 w 66"/>
                  <a:gd name="T21" fmla="*/ 54 h 130"/>
                  <a:gd name="T22" fmla="*/ 10 w 66"/>
                  <a:gd name="T23" fmla="*/ 17 h 130"/>
                  <a:gd name="T24" fmla="*/ 53 w 66"/>
                  <a:gd name="T25" fmla="*/ 23 h 130"/>
                  <a:gd name="T26" fmla="*/ 65 w 66"/>
                  <a:gd name="T27" fmla="*/ 42 h 130"/>
                  <a:gd name="T28" fmla="*/ 61 w 66"/>
                  <a:gd name="T29" fmla="*/ 72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" h="130">
                    <a:moveTo>
                      <a:pt x="61" y="72"/>
                    </a:moveTo>
                    <a:cubicBezTo>
                      <a:pt x="60" y="74"/>
                      <a:pt x="60" y="77"/>
                      <a:pt x="61" y="79"/>
                    </a:cubicBezTo>
                    <a:cubicBezTo>
                      <a:pt x="66" y="112"/>
                      <a:pt x="66" y="112"/>
                      <a:pt x="66" y="112"/>
                    </a:cubicBezTo>
                    <a:cubicBezTo>
                      <a:pt x="66" y="116"/>
                      <a:pt x="65" y="119"/>
                      <a:pt x="62" y="122"/>
                    </a:cubicBezTo>
                    <a:cubicBezTo>
                      <a:pt x="59" y="124"/>
                      <a:pt x="55" y="126"/>
                      <a:pt x="52" y="127"/>
                    </a:cubicBezTo>
                    <a:cubicBezTo>
                      <a:pt x="44" y="130"/>
                      <a:pt x="36" y="126"/>
                      <a:pt x="31" y="119"/>
                    </a:cubicBezTo>
                    <a:cubicBezTo>
                      <a:pt x="31" y="119"/>
                      <a:pt x="31" y="118"/>
                      <a:pt x="31" y="118"/>
                    </a:cubicBezTo>
                    <a:cubicBezTo>
                      <a:pt x="22" y="102"/>
                      <a:pt x="22" y="102"/>
                      <a:pt x="22" y="102"/>
                    </a:cubicBezTo>
                    <a:cubicBezTo>
                      <a:pt x="18" y="95"/>
                      <a:pt x="17" y="86"/>
                      <a:pt x="19" y="78"/>
                    </a:cubicBezTo>
                    <a:cubicBezTo>
                      <a:pt x="19" y="78"/>
                      <a:pt x="19" y="78"/>
                      <a:pt x="19" y="78"/>
                    </a:cubicBezTo>
                    <a:cubicBezTo>
                      <a:pt x="21" y="70"/>
                      <a:pt x="20" y="61"/>
                      <a:pt x="16" y="54"/>
                    </a:cubicBezTo>
                    <a:cubicBezTo>
                      <a:pt x="11" y="44"/>
                      <a:pt x="0" y="26"/>
                      <a:pt x="10" y="17"/>
                    </a:cubicBezTo>
                    <a:cubicBezTo>
                      <a:pt x="27" y="0"/>
                      <a:pt x="45" y="1"/>
                      <a:pt x="53" y="23"/>
                    </a:cubicBezTo>
                    <a:cubicBezTo>
                      <a:pt x="56" y="31"/>
                      <a:pt x="64" y="34"/>
                      <a:pt x="65" y="42"/>
                    </a:cubicBezTo>
                    <a:lnTo>
                      <a:pt x="61" y="72"/>
                    </a:lnTo>
                    <a:close/>
                  </a:path>
                </a:pathLst>
              </a:custGeom>
              <a:solidFill>
                <a:srgbClr val="4D1C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iŝḷïḑê"/>
              <p:cNvSpPr/>
              <p:nvPr/>
            </p:nvSpPr>
            <p:spPr bwMode="auto">
              <a:xfrm>
                <a:off x="4848493" y="5161041"/>
                <a:ext cx="115048" cy="266120"/>
              </a:xfrm>
              <a:custGeom>
                <a:avLst/>
                <a:gdLst>
                  <a:gd name="T0" fmla="*/ 53 w 55"/>
                  <a:gd name="T1" fmla="*/ 38 h 128"/>
                  <a:gd name="T2" fmla="*/ 53 w 55"/>
                  <a:gd name="T3" fmla="*/ 38 h 128"/>
                  <a:gd name="T4" fmla="*/ 53 w 55"/>
                  <a:gd name="T5" fmla="*/ 38 h 128"/>
                  <a:gd name="T6" fmla="*/ 47 w 55"/>
                  <a:gd name="T7" fmla="*/ 48 h 128"/>
                  <a:gd name="T8" fmla="*/ 47 w 55"/>
                  <a:gd name="T9" fmla="*/ 62 h 128"/>
                  <a:gd name="T10" fmla="*/ 48 w 55"/>
                  <a:gd name="T11" fmla="*/ 68 h 128"/>
                  <a:gd name="T12" fmla="*/ 48 w 55"/>
                  <a:gd name="T13" fmla="*/ 74 h 128"/>
                  <a:gd name="T14" fmla="*/ 52 w 55"/>
                  <a:gd name="T15" fmla="*/ 106 h 128"/>
                  <a:gd name="T16" fmla="*/ 53 w 55"/>
                  <a:gd name="T17" fmla="*/ 119 h 128"/>
                  <a:gd name="T18" fmla="*/ 53 w 55"/>
                  <a:gd name="T19" fmla="*/ 120 h 128"/>
                  <a:gd name="T20" fmla="*/ 46 w 55"/>
                  <a:gd name="T21" fmla="*/ 126 h 128"/>
                  <a:gd name="T22" fmla="*/ 43 w 55"/>
                  <a:gd name="T23" fmla="*/ 127 h 128"/>
                  <a:gd name="T24" fmla="*/ 23 w 55"/>
                  <a:gd name="T25" fmla="*/ 113 h 128"/>
                  <a:gd name="T26" fmla="*/ 22 w 55"/>
                  <a:gd name="T27" fmla="*/ 112 h 128"/>
                  <a:gd name="T28" fmla="*/ 14 w 55"/>
                  <a:gd name="T29" fmla="*/ 96 h 128"/>
                  <a:gd name="T30" fmla="*/ 12 w 55"/>
                  <a:gd name="T31" fmla="*/ 73 h 128"/>
                  <a:gd name="T32" fmla="*/ 12 w 55"/>
                  <a:gd name="T33" fmla="*/ 73 h 128"/>
                  <a:gd name="T34" fmla="*/ 13 w 55"/>
                  <a:gd name="T35" fmla="*/ 67 h 128"/>
                  <a:gd name="T36" fmla="*/ 12 w 55"/>
                  <a:gd name="T37" fmla="*/ 56 h 128"/>
                  <a:gd name="T38" fmla="*/ 10 w 55"/>
                  <a:gd name="T39" fmla="*/ 50 h 128"/>
                  <a:gd name="T40" fmla="*/ 9 w 55"/>
                  <a:gd name="T41" fmla="*/ 49 h 128"/>
                  <a:gd name="T42" fmla="*/ 3 w 55"/>
                  <a:gd name="T43" fmla="*/ 36 h 128"/>
                  <a:gd name="T44" fmla="*/ 3 w 55"/>
                  <a:gd name="T45" fmla="*/ 36 h 128"/>
                  <a:gd name="T46" fmla="*/ 1 w 55"/>
                  <a:gd name="T47" fmla="*/ 22 h 128"/>
                  <a:gd name="T48" fmla="*/ 4 w 55"/>
                  <a:gd name="T49" fmla="*/ 14 h 128"/>
                  <a:gd name="T50" fmla="*/ 12 w 55"/>
                  <a:gd name="T51" fmla="*/ 8 h 128"/>
                  <a:gd name="T52" fmla="*/ 13 w 55"/>
                  <a:gd name="T53" fmla="*/ 7 h 128"/>
                  <a:gd name="T54" fmla="*/ 17 w 55"/>
                  <a:gd name="T55" fmla="*/ 5 h 128"/>
                  <a:gd name="T56" fmla="*/ 46 w 55"/>
                  <a:gd name="T57" fmla="*/ 20 h 128"/>
                  <a:gd name="T58" fmla="*/ 53 w 55"/>
                  <a:gd name="T59" fmla="*/ 29 h 128"/>
                  <a:gd name="T60" fmla="*/ 53 w 55"/>
                  <a:gd name="T61" fmla="*/ 3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5" h="128">
                    <a:moveTo>
                      <a:pt x="53" y="38"/>
                    </a:moveTo>
                    <a:cubicBezTo>
                      <a:pt x="53" y="38"/>
                      <a:pt x="53" y="38"/>
                      <a:pt x="53" y="38"/>
                    </a:cubicBezTo>
                    <a:cubicBezTo>
                      <a:pt x="53" y="38"/>
                      <a:pt x="53" y="38"/>
                      <a:pt x="53" y="3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7" y="49"/>
                      <a:pt x="47" y="56"/>
                      <a:pt x="47" y="62"/>
                    </a:cubicBezTo>
                    <a:cubicBezTo>
                      <a:pt x="47" y="64"/>
                      <a:pt x="48" y="66"/>
                      <a:pt x="48" y="68"/>
                    </a:cubicBezTo>
                    <a:cubicBezTo>
                      <a:pt x="48" y="71"/>
                      <a:pt x="48" y="73"/>
                      <a:pt x="48" y="74"/>
                    </a:cubicBezTo>
                    <a:cubicBezTo>
                      <a:pt x="52" y="106"/>
                      <a:pt x="52" y="106"/>
                      <a:pt x="52" y="106"/>
                    </a:cubicBezTo>
                    <a:cubicBezTo>
                      <a:pt x="52" y="111"/>
                      <a:pt x="55" y="116"/>
                      <a:pt x="53" y="119"/>
                    </a:cubicBezTo>
                    <a:cubicBezTo>
                      <a:pt x="53" y="120"/>
                      <a:pt x="53" y="120"/>
                      <a:pt x="53" y="120"/>
                    </a:cubicBezTo>
                    <a:cubicBezTo>
                      <a:pt x="51" y="123"/>
                      <a:pt x="49" y="125"/>
                      <a:pt x="46" y="126"/>
                    </a:cubicBezTo>
                    <a:cubicBezTo>
                      <a:pt x="45" y="127"/>
                      <a:pt x="44" y="127"/>
                      <a:pt x="43" y="127"/>
                    </a:cubicBezTo>
                    <a:cubicBezTo>
                      <a:pt x="35" y="128"/>
                      <a:pt x="27" y="119"/>
                      <a:pt x="23" y="113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1" y="89"/>
                      <a:pt x="10" y="81"/>
                      <a:pt x="12" y="73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3" y="71"/>
                      <a:pt x="13" y="69"/>
                      <a:pt x="13" y="67"/>
                    </a:cubicBezTo>
                    <a:cubicBezTo>
                      <a:pt x="13" y="63"/>
                      <a:pt x="13" y="60"/>
                      <a:pt x="12" y="56"/>
                    </a:cubicBezTo>
                    <a:cubicBezTo>
                      <a:pt x="12" y="54"/>
                      <a:pt x="11" y="52"/>
                      <a:pt x="10" y="50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8" y="45"/>
                      <a:pt x="5" y="41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1" y="31"/>
                      <a:pt x="0" y="26"/>
                      <a:pt x="1" y="22"/>
                    </a:cubicBezTo>
                    <a:cubicBezTo>
                      <a:pt x="1" y="19"/>
                      <a:pt x="2" y="16"/>
                      <a:pt x="4" y="14"/>
                    </a:cubicBezTo>
                    <a:cubicBezTo>
                      <a:pt x="7" y="12"/>
                      <a:pt x="9" y="10"/>
                      <a:pt x="12" y="8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30" y="0"/>
                      <a:pt x="41" y="4"/>
                      <a:pt x="46" y="20"/>
                    </a:cubicBezTo>
                    <a:cubicBezTo>
                      <a:pt x="48" y="24"/>
                      <a:pt x="50" y="27"/>
                      <a:pt x="53" y="29"/>
                    </a:cubicBezTo>
                    <a:cubicBezTo>
                      <a:pt x="55" y="32"/>
                      <a:pt x="53" y="34"/>
                      <a:pt x="53" y="38"/>
                    </a:cubicBezTo>
                    <a:close/>
                  </a:path>
                </a:pathLst>
              </a:custGeom>
              <a:solidFill>
                <a:srgbClr val="6B2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išliḋè"/>
              <p:cNvSpPr/>
              <p:nvPr/>
            </p:nvSpPr>
            <p:spPr bwMode="auto">
              <a:xfrm>
                <a:off x="4898462" y="5300492"/>
                <a:ext cx="65077" cy="118534"/>
              </a:xfrm>
              <a:custGeom>
                <a:avLst/>
                <a:gdLst>
                  <a:gd name="T0" fmla="*/ 28 w 31"/>
                  <a:gd name="T1" fmla="*/ 52 h 57"/>
                  <a:gd name="T2" fmla="*/ 24 w 31"/>
                  <a:gd name="T3" fmla="*/ 54 h 57"/>
                  <a:gd name="T4" fmla="*/ 1 w 31"/>
                  <a:gd name="T5" fmla="*/ 17 h 57"/>
                  <a:gd name="T6" fmla="*/ 26 w 31"/>
                  <a:gd name="T7" fmla="*/ 1 h 57"/>
                  <a:gd name="T8" fmla="*/ 27 w 31"/>
                  <a:gd name="T9" fmla="*/ 7 h 57"/>
                  <a:gd name="T10" fmla="*/ 31 w 31"/>
                  <a:gd name="T11" fmla="*/ 39 h 57"/>
                  <a:gd name="T12" fmla="*/ 28 w 31"/>
                  <a:gd name="T13" fmla="*/ 5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7">
                    <a:moveTo>
                      <a:pt x="28" y="52"/>
                    </a:moveTo>
                    <a:cubicBezTo>
                      <a:pt x="27" y="53"/>
                      <a:pt x="25" y="53"/>
                      <a:pt x="24" y="54"/>
                    </a:cubicBezTo>
                    <a:cubicBezTo>
                      <a:pt x="11" y="57"/>
                      <a:pt x="1" y="30"/>
                      <a:pt x="1" y="17"/>
                    </a:cubicBezTo>
                    <a:cubicBezTo>
                      <a:pt x="0" y="4"/>
                      <a:pt x="10" y="0"/>
                      <a:pt x="26" y="1"/>
                    </a:cubicBezTo>
                    <a:cubicBezTo>
                      <a:pt x="26" y="4"/>
                      <a:pt x="26" y="6"/>
                      <a:pt x="27" y="7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44"/>
                      <a:pt x="30" y="49"/>
                      <a:pt x="28" y="52"/>
                    </a:cubicBezTo>
                    <a:close/>
                  </a:path>
                </a:pathLst>
              </a:custGeom>
              <a:solidFill>
                <a:srgbClr val="843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îślîḋé"/>
              <p:cNvSpPr/>
              <p:nvPr/>
            </p:nvSpPr>
            <p:spPr bwMode="auto">
              <a:xfrm>
                <a:off x="4876383" y="5171499"/>
                <a:ext cx="90643" cy="118534"/>
              </a:xfrm>
              <a:custGeom>
                <a:avLst/>
                <a:gdLst>
                  <a:gd name="T0" fmla="*/ 38 w 44"/>
                  <a:gd name="T1" fmla="*/ 57 h 57"/>
                  <a:gd name="T2" fmla="*/ 0 w 44"/>
                  <a:gd name="T3" fmla="*/ 2 h 57"/>
                  <a:gd name="T4" fmla="*/ 0 w 44"/>
                  <a:gd name="T5" fmla="*/ 2 h 57"/>
                  <a:gd name="T6" fmla="*/ 4 w 44"/>
                  <a:gd name="T7" fmla="*/ 0 h 57"/>
                  <a:gd name="T8" fmla="*/ 4 w 44"/>
                  <a:gd name="T9" fmla="*/ 0 h 57"/>
                  <a:gd name="T10" fmla="*/ 37 w 44"/>
                  <a:gd name="T11" fmla="*/ 22 h 57"/>
                  <a:gd name="T12" fmla="*/ 44 w 44"/>
                  <a:gd name="T13" fmla="*/ 33 h 57"/>
                  <a:gd name="T14" fmla="*/ 38 w 44"/>
                  <a:gd name="T15" fmla="*/ 43 h 57"/>
                  <a:gd name="T16" fmla="*/ 38 w 4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57">
                    <a:moveTo>
                      <a:pt x="38" y="57"/>
                    </a:moveTo>
                    <a:cubicBezTo>
                      <a:pt x="29" y="55"/>
                      <a:pt x="1" y="4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1" y="10"/>
                      <a:pt x="24" y="23"/>
                      <a:pt x="37" y="22"/>
                    </a:cubicBezTo>
                    <a:cubicBezTo>
                      <a:pt x="40" y="25"/>
                      <a:pt x="44" y="28"/>
                      <a:pt x="44" y="33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8" y="44"/>
                      <a:pt x="38" y="51"/>
                      <a:pt x="38" y="57"/>
                    </a:cubicBezTo>
                    <a:close/>
                  </a:path>
                </a:pathLst>
              </a:custGeom>
              <a:solidFill>
                <a:srgbClr val="491C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íṡ1íďe"/>
              <p:cNvSpPr/>
              <p:nvPr/>
            </p:nvSpPr>
            <p:spPr bwMode="auto">
              <a:xfrm>
                <a:off x="4924028" y="5221470"/>
                <a:ext cx="42998" cy="201043"/>
              </a:xfrm>
              <a:custGeom>
                <a:avLst/>
                <a:gdLst>
                  <a:gd name="T0" fmla="*/ 21 w 21"/>
                  <a:gd name="T1" fmla="*/ 9 h 97"/>
                  <a:gd name="T2" fmla="*/ 21 w 21"/>
                  <a:gd name="T3" fmla="*/ 9 h 97"/>
                  <a:gd name="T4" fmla="*/ 21 w 21"/>
                  <a:gd name="T5" fmla="*/ 9 h 97"/>
                  <a:gd name="T6" fmla="*/ 15 w 21"/>
                  <a:gd name="T7" fmla="*/ 19 h 97"/>
                  <a:gd name="T8" fmla="*/ 15 w 21"/>
                  <a:gd name="T9" fmla="*/ 33 h 97"/>
                  <a:gd name="T10" fmla="*/ 15 w 21"/>
                  <a:gd name="T11" fmla="*/ 39 h 97"/>
                  <a:gd name="T12" fmla="*/ 16 w 21"/>
                  <a:gd name="T13" fmla="*/ 45 h 97"/>
                  <a:gd name="T14" fmla="*/ 20 w 21"/>
                  <a:gd name="T15" fmla="*/ 77 h 97"/>
                  <a:gd name="T16" fmla="*/ 17 w 21"/>
                  <a:gd name="T17" fmla="*/ 90 h 97"/>
                  <a:gd name="T18" fmla="*/ 17 w 21"/>
                  <a:gd name="T19" fmla="*/ 91 h 97"/>
                  <a:gd name="T20" fmla="*/ 10 w 21"/>
                  <a:gd name="T21" fmla="*/ 97 h 97"/>
                  <a:gd name="T22" fmla="*/ 11 w 21"/>
                  <a:gd name="T23" fmla="*/ 97 h 97"/>
                  <a:gd name="T24" fmla="*/ 4 w 21"/>
                  <a:gd name="T25" fmla="*/ 45 h 97"/>
                  <a:gd name="T26" fmla="*/ 3 w 21"/>
                  <a:gd name="T27" fmla="*/ 13 h 97"/>
                  <a:gd name="T28" fmla="*/ 9 w 21"/>
                  <a:gd name="T29" fmla="*/ 3 h 97"/>
                  <a:gd name="T30" fmla="*/ 17 w 21"/>
                  <a:gd name="T31" fmla="*/ 0 h 97"/>
                  <a:gd name="T32" fmla="*/ 21 w 21"/>
                  <a:gd name="T33" fmla="*/ 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97">
                    <a:moveTo>
                      <a:pt x="21" y="9"/>
                    </a:move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20"/>
                      <a:pt x="15" y="27"/>
                      <a:pt x="15" y="33"/>
                    </a:cubicBezTo>
                    <a:cubicBezTo>
                      <a:pt x="15" y="35"/>
                      <a:pt x="15" y="37"/>
                      <a:pt x="15" y="39"/>
                    </a:cubicBezTo>
                    <a:cubicBezTo>
                      <a:pt x="16" y="42"/>
                      <a:pt x="16" y="44"/>
                      <a:pt x="16" y="45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82"/>
                      <a:pt x="19" y="87"/>
                      <a:pt x="17" y="90"/>
                    </a:cubicBezTo>
                    <a:cubicBezTo>
                      <a:pt x="17" y="91"/>
                      <a:pt x="17" y="91"/>
                      <a:pt x="17" y="91"/>
                    </a:cubicBezTo>
                    <a:cubicBezTo>
                      <a:pt x="15" y="94"/>
                      <a:pt x="13" y="96"/>
                      <a:pt x="10" y="97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20" y="87"/>
                      <a:pt x="9" y="55"/>
                      <a:pt x="4" y="45"/>
                    </a:cubicBezTo>
                    <a:cubicBezTo>
                      <a:pt x="0" y="35"/>
                      <a:pt x="2" y="25"/>
                      <a:pt x="3" y="13"/>
                    </a:cubicBezTo>
                    <a:cubicBezTo>
                      <a:pt x="3" y="13"/>
                      <a:pt x="7" y="7"/>
                      <a:pt x="9" y="3"/>
                    </a:cubicBezTo>
                    <a:cubicBezTo>
                      <a:pt x="10" y="1"/>
                      <a:pt x="13" y="0"/>
                      <a:pt x="17" y="0"/>
                    </a:cubicBezTo>
                    <a:cubicBezTo>
                      <a:pt x="19" y="3"/>
                      <a:pt x="21" y="5"/>
                      <a:pt x="21" y="9"/>
                    </a:cubicBezTo>
                    <a:close/>
                  </a:path>
                </a:pathLst>
              </a:custGeom>
              <a:solidFill>
                <a:srgbClr val="491C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îṣľíḋè"/>
              <p:cNvSpPr/>
              <p:nvPr/>
            </p:nvSpPr>
            <p:spPr bwMode="auto">
              <a:xfrm>
                <a:off x="4927515" y="4412652"/>
                <a:ext cx="248688" cy="110399"/>
              </a:xfrm>
              <a:prstGeom prst="ellipse">
                <a:avLst/>
              </a:prstGeom>
              <a:solidFill>
                <a:srgbClr val="3232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î$lîde"/>
              <p:cNvSpPr/>
              <p:nvPr/>
            </p:nvSpPr>
            <p:spPr bwMode="auto">
              <a:xfrm>
                <a:off x="4874059" y="4724093"/>
                <a:ext cx="318414" cy="629855"/>
              </a:xfrm>
              <a:custGeom>
                <a:avLst/>
                <a:gdLst>
                  <a:gd name="T0" fmla="*/ 91 w 153"/>
                  <a:gd name="T1" fmla="*/ 53 h 303"/>
                  <a:gd name="T2" fmla="*/ 85 w 153"/>
                  <a:gd name="T3" fmla="*/ 53 h 303"/>
                  <a:gd name="T4" fmla="*/ 85 w 153"/>
                  <a:gd name="T5" fmla="*/ 58 h 303"/>
                  <a:gd name="T6" fmla="*/ 91 w 153"/>
                  <a:gd name="T7" fmla="*/ 58 h 303"/>
                  <a:gd name="T8" fmla="*/ 91 w 153"/>
                  <a:gd name="T9" fmla="*/ 53 h 303"/>
                  <a:gd name="T10" fmla="*/ 153 w 153"/>
                  <a:gd name="T11" fmla="*/ 0 h 303"/>
                  <a:gd name="T12" fmla="*/ 19 w 153"/>
                  <a:gd name="T13" fmla="*/ 27 h 303"/>
                  <a:gd name="T14" fmla="*/ 34 w 153"/>
                  <a:gd name="T15" fmla="*/ 196 h 303"/>
                  <a:gd name="T16" fmla="*/ 0 w 153"/>
                  <a:gd name="T17" fmla="*/ 218 h 303"/>
                  <a:gd name="T18" fmla="*/ 0 w 153"/>
                  <a:gd name="T19" fmla="*/ 219 h 303"/>
                  <a:gd name="T20" fmla="*/ 24 w 153"/>
                  <a:gd name="T21" fmla="*/ 254 h 303"/>
                  <a:gd name="T22" fmla="*/ 39 w 153"/>
                  <a:gd name="T23" fmla="*/ 263 h 303"/>
                  <a:gd name="T24" fmla="*/ 40 w 153"/>
                  <a:gd name="T25" fmla="*/ 263 h 303"/>
                  <a:gd name="T26" fmla="*/ 43 w 153"/>
                  <a:gd name="T27" fmla="*/ 292 h 303"/>
                  <a:gd name="T28" fmla="*/ 44 w 153"/>
                  <a:gd name="T29" fmla="*/ 293 h 303"/>
                  <a:gd name="T30" fmla="*/ 98 w 153"/>
                  <a:gd name="T31" fmla="*/ 290 h 303"/>
                  <a:gd name="T32" fmla="*/ 99 w 153"/>
                  <a:gd name="T33" fmla="*/ 289 h 303"/>
                  <a:gd name="T34" fmla="*/ 95 w 153"/>
                  <a:gd name="T35" fmla="*/ 228 h 303"/>
                  <a:gd name="T36" fmla="*/ 139 w 153"/>
                  <a:gd name="T37" fmla="*/ 195 h 303"/>
                  <a:gd name="T38" fmla="*/ 153 w 153"/>
                  <a:gd name="T39" fmla="*/ 167 h 303"/>
                  <a:gd name="T40" fmla="*/ 153 w 153"/>
                  <a:gd name="T41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3" h="303">
                    <a:moveTo>
                      <a:pt x="91" y="53"/>
                    </a:moveTo>
                    <a:cubicBezTo>
                      <a:pt x="85" y="53"/>
                      <a:pt x="85" y="53"/>
                      <a:pt x="85" y="53"/>
                    </a:cubicBezTo>
                    <a:cubicBezTo>
                      <a:pt x="85" y="58"/>
                      <a:pt x="85" y="58"/>
                      <a:pt x="85" y="58"/>
                    </a:cubicBezTo>
                    <a:cubicBezTo>
                      <a:pt x="91" y="58"/>
                      <a:pt x="91" y="58"/>
                      <a:pt x="91" y="58"/>
                    </a:cubicBezTo>
                    <a:lnTo>
                      <a:pt x="91" y="53"/>
                    </a:lnTo>
                    <a:close/>
                    <a:moveTo>
                      <a:pt x="153" y="0"/>
                    </a:moveTo>
                    <a:cubicBezTo>
                      <a:pt x="19" y="27"/>
                      <a:pt x="19" y="27"/>
                      <a:pt x="19" y="27"/>
                    </a:cubicBezTo>
                    <a:cubicBezTo>
                      <a:pt x="34" y="196"/>
                      <a:pt x="34" y="196"/>
                      <a:pt x="34" y="196"/>
                    </a:cubicBezTo>
                    <a:cubicBezTo>
                      <a:pt x="0" y="218"/>
                      <a:pt x="0" y="218"/>
                      <a:pt x="0" y="218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5" y="232"/>
                      <a:pt x="13" y="245"/>
                      <a:pt x="24" y="254"/>
                    </a:cubicBezTo>
                    <a:cubicBezTo>
                      <a:pt x="29" y="257"/>
                      <a:pt x="34" y="261"/>
                      <a:pt x="39" y="263"/>
                    </a:cubicBezTo>
                    <a:cubicBezTo>
                      <a:pt x="40" y="263"/>
                      <a:pt x="40" y="263"/>
                      <a:pt x="40" y="263"/>
                    </a:cubicBezTo>
                    <a:cubicBezTo>
                      <a:pt x="43" y="292"/>
                      <a:pt x="43" y="292"/>
                      <a:pt x="43" y="292"/>
                    </a:cubicBezTo>
                    <a:cubicBezTo>
                      <a:pt x="44" y="293"/>
                      <a:pt x="44" y="293"/>
                      <a:pt x="44" y="293"/>
                    </a:cubicBezTo>
                    <a:cubicBezTo>
                      <a:pt x="61" y="303"/>
                      <a:pt x="83" y="301"/>
                      <a:pt x="98" y="290"/>
                    </a:cubicBezTo>
                    <a:cubicBezTo>
                      <a:pt x="99" y="289"/>
                      <a:pt x="99" y="289"/>
                      <a:pt x="99" y="289"/>
                    </a:cubicBezTo>
                    <a:cubicBezTo>
                      <a:pt x="95" y="228"/>
                      <a:pt x="95" y="228"/>
                      <a:pt x="95" y="228"/>
                    </a:cubicBezTo>
                    <a:cubicBezTo>
                      <a:pt x="139" y="195"/>
                      <a:pt x="139" y="195"/>
                      <a:pt x="139" y="195"/>
                    </a:cubicBezTo>
                    <a:cubicBezTo>
                      <a:pt x="148" y="189"/>
                      <a:pt x="153" y="178"/>
                      <a:pt x="153" y="167"/>
                    </a:cubicBez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252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íSľîďè"/>
              <p:cNvSpPr/>
              <p:nvPr/>
            </p:nvSpPr>
            <p:spPr bwMode="auto">
              <a:xfrm>
                <a:off x="4913570" y="4724093"/>
                <a:ext cx="278902" cy="226609"/>
              </a:xfrm>
              <a:custGeom>
                <a:avLst/>
                <a:gdLst>
                  <a:gd name="T0" fmla="*/ 7 w 134"/>
                  <a:gd name="T1" fmla="*/ 104 h 109"/>
                  <a:gd name="T2" fmla="*/ 19 w 134"/>
                  <a:gd name="T3" fmla="*/ 106 h 109"/>
                  <a:gd name="T4" fmla="*/ 69 w 134"/>
                  <a:gd name="T5" fmla="*/ 109 h 109"/>
                  <a:gd name="T6" fmla="*/ 69 w 134"/>
                  <a:gd name="T7" fmla="*/ 104 h 109"/>
                  <a:gd name="T8" fmla="*/ 72 w 134"/>
                  <a:gd name="T9" fmla="*/ 104 h 109"/>
                  <a:gd name="T10" fmla="*/ 73 w 134"/>
                  <a:gd name="T11" fmla="*/ 109 h 109"/>
                  <a:gd name="T12" fmla="*/ 114 w 134"/>
                  <a:gd name="T13" fmla="*/ 106 h 109"/>
                  <a:gd name="T14" fmla="*/ 134 w 134"/>
                  <a:gd name="T15" fmla="*/ 103 h 109"/>
                  <a:gd name="T16" fmla="*/ 134 w 134"/>
                  <a:gd name="T17" fmla="*/ 0 h 109"/>
                  <a:gd name="T18" fmla="*/ 0 w 134"/>
                  <a:gd name="T19" fmla="*/ 27 h 109"/>
                  <a:gd name="T20" fmla="*/ 7 w 134"/>
                  <a:gd name="T21" fmla="*/ 104 h 109"/>
                  <a:gd name="T22" fmla="*/ 72 w 134"/>
                  <a:gd name="T23" fmla="*/ 53 h 109"/>
                  <a:gd name="T24" fmla="*/ 72 w 134"/>
                  <a:gd name="T25" fmla="*/ 58 h 109"/>
                  <a:gd name="T26" fmla="*/ 66 w 134"/>
                  <a:gd name="T27" fmla="*/ 58 h 109"/>
                  <a:gd name="T28" fmla="*/ 66 w 134"/>
                  <a:gd name="T29" fmla="*/ 53 h 109"/>
                  <a:gd name="T30" fmla="*/ 72 w 134"/>
                  <a:gd name="T31" fmla="*/ 5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4" h="109">
                    <a:moveTo>
                      <a:pt x="7" y="104"/>
                    </a:moveTo>
                    <a:cubicBezTo>
                      <a:pt x="19" y="106"/>
                      <a:pt x="19" y="106"/>
                      <a:pt x="19" y="106"/>
                    </a:cubicBezTo>
                    <a:cubicBezTo>
                      <a:pt x="35" y="108"/>
                      <a:pt x="52" y="109"/>
                      <a:pt x="69" y="109"/>
                    </a:cubicBezTo>
                    <a:cubicBezTo>
                      <a:pt x="69" y="104"/>
                      <a:pt x="69" y="104"/>
                      <a:pt x="69" y="104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73" y="109"/>
                      <a:pt x="73" y="109"/>
                      <a:pt x="73" y="109"/>
                    </a:cubicBezTo>
                    <a:cubicBezTo>
                      <a:pt x="85" y="109"/>
                      <a:pt x="101" y="108"/>
                      <a:pt x="114" y="106"/>
                    </a:cubicBezTo>
                    <a:cubicBezTo>
                      <a:pt x="134" y="103"/>
                      <a:pt x="134" y="103"/>
                      <a:pt x="134" y="103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0" y="27"/>
                      <a:pt x="0" y="27"/>
                      <a:pt x="0" y="27"/>
                    </a:cubicBezTo>
                    <a:lnTo>
                      <a:pt x="7" y="104"/>
                    </a:lnTo>
                    <a:close/>
                    <a:moveTo>
                      <a:pt x="72" y="53"/>
                    </a:moveTo>
                    <a:cubicBezTo>
                      <a:pt x="72" y="58"/>
                      <a:pt x="72" y="58"/>
                      <a:pt x="72" y="58"/>
                    </a:cubicBezTo>
                    <a:cubicBezTo>
                      <a:pt x="66" y="58"/>
                      <a:pt x="66" y="58"/>
                      <a:pt x="66" y="58"/>
                    </a:cubicBezTo>
                    <a:cubicBezTo>
                      <a:pt x="66" y="53"/>
                      <a:pt x="66" y="53"/>
                      <a:pt x="66" y="53"/>
                    </a:cubicBezTo>
                    <a:lnTo>
                      <a:pt x="72" y="53"/>
                    </a:lnTo>
                    <a:close/>
                  </a:path>
                </a:pathLst>
              </a:custGeom>
              <a:solidFill>
                <a:srgbClr val="191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îŝlídé"/>
              <p:cNvSpPr/>
              <p:nvPr/>
            </p:nvSpPr>
            <p:spPr bwMode="auto">
              <a:xfrm>
                <a:off x="4882193" y="4408004"/>
                <a:ext cx="337007" cy="518294"/>
              </a:xfrm>
              <a:custGeom>
                <a:avLst/>
                <a:gdLst>
                  <a:gd name="T0" fmla="*/ 151 w 162"/>
                  <a:gd name="T1" fmla="*/ 50 h 249"/>
                  <a:gd name="T2" fmla="*/ 151 w 162"/>
                  <a:gd name="T3" fmla="*/ 242 h 249"/>
                  <a:gd name="T4" fmla="*/ 129 w 162"/>
                  <a:gd name="T5" fmla="*/ 245 h 249"/>
                  <a:gd name="T6" fmla="*/ 34 w 162"/>
                  <a:gd name="T7" fmla="*/ 245 h 249"/>
                  <a:gd name="T8" fmla="*/ 10 w 162"/>
                  <a:gd name="T9" fmla="*/ 242 h 249"/>
                  <a:gd name="T10" fmla="*/ 10 w 162"/>
                  <a:gd name="T11" fmla="*/ 49 h 249"/>
                  <a:gd name="T12" fmla="*/ 81 w 162"/>
                  <a:gd name="T13" fmla="*/ 0 h 249"/>
                  <a:gd name="T14" fmla="*/ 151 w 162"/>
                  <a:gd name="T15" fmla="*/ 5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2" h="249">
                    <a:moveTo>
                      <a:pt x="151" y="50"/>
                    </a:moveTo>
                    <a:cubicBezTo>
                      <a:pt x="151" y="242"/>
                      <a:pt x="151" y="242"/>
                      <a:pt x="151" y="242"/>
                    </a:cubicBezTo>
                    <a:cubicBezTo>
                      <a:pt x="129" y="245"/>
                      <a:pt x="129" y="245"/>
                      <a:pt x="129" y="245"/>
                    </a:cubicBezTo>
                    <a:cubicBezTo>
                      <a:pt x="97" y="249"/>
                      <a:pt x="65" y="249"/>
                      <a:pt x="34" y="245"/>
                    </a:cubicBezTo>
                    <a:cubicBezTo>
                      <a:pt x="10" y="242"/>
                      <a:pt x="10" y="242"/>
                      <a:pt x="10" y="242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49"/>
                      <a:pt x="0" y="0"/>
                      <a:pt x="81" y="0"/>
                    </a:cubicBezTo>
                    <a:cubicBezTo>
                      <a:pt x="162" y="0"/>
                      <a:pt x="151" y="50"/>
                      <a:pt x="151" y="50"/>
                    </a:cubicBezTo>
                  </a:path>
                </a:pathLst>
              </a:custGeom>
              <a:solidFill>
                <a:srgbClr val="252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iṩḷïḑê"/>
              <p:cNvSpPr/>
              <p:nvPr/>
            </p:nvSpPr>
            <p:spPr bwMode="auto">
              <a:xfrm>
                <a:off x="4903111" y="4774063"/>
                <a:ext cx="54619" cy="116209"/>
              </a:xfrm>
              <a:custGeom>
                <a:avLst/>
                <a:gdLst>
                  <a:gd name="T0" fmla="*/ 26 w 26"/>
                  <a:gd name="T1" fmla="*/ 4 h 56"/>
                  <a:gd name="T2" fmla="*/ 0 w 26"/>
                  <a:gd name="T3" fmla="*/ 56 h 56"/>
                  <a:gd name="T4" fmla="*/ 0 w 26"/>
                  <a:gd name="T5" fmla="*/ 4 h 56"/>
                  <a:gd name="T6" fmla="*/ 9 w 26"/>
                  <a:gd name="T7" fmla="*/ 3 h 56"/>
                  <a:gd name="T8" fmla="*/ 21 w 26"/>
                  <a:gd name="T9" fmla="*/ 2 h 56"/>
                  <a:gd name="T10" fmla="*/ 26 w 26"/>
                  <a:gd name="T11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56">
                    <a:moveTo>
                      <a:pt x="26" y="4"/>
                    </a:moveTo>
                    <a:cubicBezTo>
                      <a:pt x="26" y="15"/>
                      <a:pt x="19" y="44"/>
                      <a:pt x="0" y="5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3"/>
                      <a:pt x="8" y="3"/>
                      <a:pt x="9" y="3"/>
                    </a:cubicBezTo>
                    <a:cubicBezTo>
                      <a:pt x="13" y="5"/>
                      <a:pt x="20" y="0"/>
                      <a:pt x="21" y="2"/>
                    </a:cubicBezTo>
                    <a:cubicBezTo>
                      <a:pt x="22" y="4"/>
                      <a:pt x="26" y="4"/>
                      <a:pt x="26" y="4"/>
                    </a:cubicBezTo>
                    <a:close/>
                  </a:path>
                </a:pathLst>
              </a:custGeom>
              <a:solidFill>
                <a:srgbClr val="191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íṣḷîḋê"/>
              <p:cNvSpPr/>
              <p:nvPr/>
            </p:nvSpPr>
            <p:spPr bwMode="auto">
              <a:xfrm>
                <a:off x="4861275" y="4713634"/>
                <a:ext cx="110399" cy="137127"/>
              </a:xfrm>
              <a:custGeom>
                <a:avLst/>
                <a:gdLst>
                  <a:gd name="T0" fmla="*/ 25 w 53"/>
                  <a:gd name="T1" fmla="*/ 32 h 66"/>
                  <a:gd name="T2" fmla="*/ 39 w 53"/>
                  <a:gd name="T3" fmla="*/ 36 h 66"/>
                  <a:gd name="T4" fmla="*/ 40 w 53"/>
                  <a:gd name="T5" fmla="*/ 24 h 66"/>
                  <a:gd name="T6" fmla="*/ 28 w 53"/>
                  <a:gd name="T7" fmla="*/ 21 h 66"/>
                  <a:gd name="T8" fmla="*/ 40 w 53"/>
                  <a:gd name="T9" fmla="*/ 9 h 66"/>
                  <a:gd name="T10" fmla="*/ 19 w 53"/>
                  <a:gd name="T11" fmla="*/ 13 h 66"/>
                  <a:gd name="T12" fmla="*/ 9 w 53"/>
                  <a:gd name="T13" fmla="*/ 32 h 66"/>
                  <a:gd name="T14" fmla="*/ 7 w 53"/>
                  <a:gd name="T15" fmla="*/ 36 h 66"/>
                  <a:gd name="T16" fmla="*/ 34 w 53"/>
                  <a:gd name="T17" fmla="*/ 61 h 66"/>
                  <a:gd name="T18" fmla="*/ 19 w 53"/>
                  <a:gd name="T19" fmla="*/ 46 h 66"/>
                  <a:gd name="T20" fmla="*/ 43 w 53"/>
                  <a:gd name="T21" fmla="*/ 49 h 66"/>
                  <a:gd name="T22" fmla="*/ 25 w 53"/>
                  <a:gd name="T23" fmla="*/ 3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" h="66">
                    <a:moveTo>
                      <a:pt x="25" y="32"/>
                    </a:moveTo>
                    <a:cubicBezTo>
                      <a:pt x="25" y="32"/>
                      <a:pt x="31" y="33"/>
                      <a:pt x="39" y="36"/>
                    </a:cubicBezTo>
                    <a:cubicBezTo>
                      <a:pt x="47" y="39"/>
                      <a:pt x="53" y="29"/>
                      <a:pt x="40" y="24"/>
                    </a:cubicBezTo>
                    <a:cubicBezTo>
                      <a:pt x="35" y="23"/>
                      <a:pt x="32" y="22"/>
                      <a:pt x="28" y="21"/>
                    </a:cubicBezTo>
                    <a:cubicBezTo>
                      <a:pt x="33" y="18"/>
                      <a:pt x="41" y="13"/>
                      <a:pt x="40" y="9"/>
                    </a:cubicBezTo>
                    <a:cubicBezTo>
                      <a:pt x="37" y="0"/>
                      <a:pt x="27" y="6"/>
                      <a:pt x="19" y="13"/>
                    </a:cubicBezTo>
                    <a:cubicBezTo>
                      <a:pt x="14" y="19"/>
                      <a:pt x="11" y="27"/>
                      <a:pt x="9" y="32"/>
                    </a:cubicBezTo>
                    <a:cubicBezTo>
                      <a:pt x="8" y="34"/>
                      <a:pt x="8" y="35"/>
                      <a:pt x="7" y="36"/>
                    </a:cubicBezTo>
                    <a:cubicBezTo>
                      <a:pt x="0" y="55"/>
                      <a:pt x="27" y="66"/>
                      <a:pt x="34" y="61"/>
                    </a:cubicBezTo>
                    <a:cubicBezTo>
                      <a:pt x="44" y="54"/>
                      <a:pt x="19" y="46"/>
                      <a:pt x="19" y="46"/>
                    </a:cubicBezTo>
                    <a:cubicBezTo>
                      <a:pt x="19" y="46"/>
                      <a:pt x="38" y="57"/>
                      <a:pt x="43" y="49"/>
                    </a:cubicBezTo>
                    <a:cubicBezTo>
                      <a:pt x="47" y="43"/>
                      <a:pt x="31" y="35"/>
                      <a:pt x="25" y="32"/>
                    </a:cubicBezTo>
                    <a:close/>
                  </a:path>
                </a:pathLst>
              </a:custGeom>
              <a:solidFill>
                <a:srgbClr val="FFB3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íṧļïḍe"/>
              <p:cNvSpPr/>
              <p:nvPr/>
            </p:nvSpPr>
            <p:spPr bwMode="auto">
              <a:xfrm>
                <a:off x="4840358" y="4718283"/>
                <a:ext cx="67401" cy="79022"/>
              </a:xfrm>
              <a:custGeom>
                <a:avLst/>
                <a:gdLst>
                  <a:gd name="T0" fmla="*/ 27 w 58"/>
                  <a:gd name="T1" fmla="*/ 68 h 68"/>
                  <a:gd name="T2" fmla="*/ 0 w 58"/>
                  <a:gd name="T3" fmla="*/ 53 h 68"/>
                  <a:gd name="T4" fmla="*/ 31 w 58"/>
                  <a:gd name="T5" fmla="*/ 0 h 68"/>
                  <a:gd name="T6" fmla="*/ 58 w 58"/>
                  <a:gd name="T7" fmla="*/ 14 h 68"/>
                  <a:gd name="T8" fmla="*/ 27 w 58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68">
                    <a:moveTo>
                      <a:pt x="27" y="68"/>
                    </a:moveTo>
                    <a:lnTo>
                      <a:pt x="0" y="53"/>
                    </a:lnTo>
                    <a:lnTo>
                      <a:pt x="31" y="0"/>
                    </a:lnTo>
                    <a:lnTo>
                      <a:pt x="58" y="14"/>
                    </a:lnTo>
                    <a:lnTo>
                      <a:pt x="27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iš1iḋe"/>
              <p:cNvSpPr/>
              <p:nvPr/>
            </p:nvSpPr>
            <p:spPr bwMode="auto">
              <a:xfrm>
                <a:off x="4698582" y="4408004"/>
                <a:ext cx="377681" cy="391626"/>
              </a:xfrm>
              <a:custGeom>
                <a:avLst/>
                <a:gdLst>
                  <a:gd name="T0" fmla="*/ 181 w 181"/>
                  <a:gd name="T1" fmla="*/ 2 h 188"/>
                  <a:gd name="T2" fmla="*/ 176 w 181"/>
                  <a:gd name="T3" fmla="*/ 44 h 188"/>
                  <a:gd name="T4" fmla="*/ 147 w 181"/>
                  <a:gd name="T5" fmla="*/ 44 h 188"/>
                  <a:gd name="T6" fmla="*/ 131 w 181"/>
                  <a:gd name="T7" fmla="*/ 47 h 188"/>
                  <a:gd name="T8" fmla="*/ 92 w 181"/>
                  <a:gd name="T9" fmla="*/ 58 h 188"/>
                  <a:gd name="T10" fmla="*/ 50 w 181"/>
                  <a:gd name="T11" fmla="*/ 96 h 188"/>
                  <a:gd name="T12" fmla="*/ 94 w 181"/>
                  <a:gd name="T13" fmla="*/ 150 h 188"/>
                  <a:gd name="T14" fmla="*/ 75 w 181"/>
                  <a:gd name="T15" fmla="*/ 188 h 188"/>
                  <a:gd name="T16" fmla="*/ 8 w 181"/>
                  <a:gd name="T17" fmla="*/ 91 h 188"/>
                  <a:gd name="T18" fmla="*/ 99 w 181"/>
                  <a:gd name="T19" fmla="*/ 9 h 188"/>
                  <a:gd name="T20" fmla="*/ 134 w 181"/>
                  <a:gd name="T21" fmla="*/ 2 h 188"/>
                  <a:gd name="T22" fmla="*/ 181 w 181"/>
                  <a:gd name="T23" fmla="*/ 2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1" h="188">
                    <a:moveTo>
                      <a:pt x="181" y="2"/>
                    </a:moveTo>
                    <a:cubicBezTo>
                      <a:pt x="176" y="44"/>
                      <a:pt x="176" y="44"/>
                      <a:pt x="176" y="44"/>
                    </a:cubicBezTo>
                    <a:cubicBezTo>
                      <a:pt x="167" y="43"/>
                      <a:pt x="157" y="43"/>
                      <a:pt x="147" y="44"/>
                    </a:cubicBezTo>
                    <a:cubicBezTo>
                      <a:pt x="141" y="45"/>
                      <a:pt x="136" y="46"/>
                      <a:pt x="131" y="47"/>
                    </a:cubicBezTo>
                    <a:cubicBezTo>
                      <a:pt x="117" y="49"/>
                      <a:pt x="104" y="53"/>
                      <a:pt x="92" y="58"/>
                    </a:cubicBezTo>
                    <a:cubicBezTo>
                      <a:pt x="80" y="62"/>
                      <a:pt x="52" y="77"/>
                      <a:pt x="50" y="96"/>
                    </a:cubicBezTo>
                    <a:cubicBezTo>
                      <a:pt x="46" y="130"/>
                      <a:pt x="94" y="149"/>
                      <a:pt x="94" y="150"/>
                    </a:cubicBezTo>
                    <a:cubicBezTo>
                      <a:pt x="75" y="188"/>
                      <a:pt x="75" y="188"/>
                      <a:pt x="75" y="188"/>
                    </a:cubicBezTo>
                    <a:cubicBezTo>
                      <a:pt x="72" y="186"/>
                      <a:pt x="0" y="155"/>
                      <a:pt x="8" y="91"/>
                    </a:cubicBezTo>
                    <a:cubicBezTo>
                      <a:pt x="13" y="50"/>
                      <a:pt x="53" y="22"/>
                      <a:pt x="99" y="9"/>
                    </a:cubicBezTo>
                    <a:cubicBezTo>
                      <a:pt x="110" y="6"/>
                      <a:pt x="122" y="3"/>
                      <a:pt x="134" y="2"/>
                    </a:cubicBezTo>
                    <a:cubicBezTo>
                      <a:pt x="150" y="0"/>
                      <a:pt x="167" y="0"/>
                      <a:pt x="181" y="2"/>
                    </a:cubicBezTo>
                  </a:path>
                </a:pathLst>
              </a:custGeom>
              <a:solidFill>
                <a:srgbClr val="252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iṧľîďe"/>
              <p:cNvSpPr/>
              <p:nvPr/>
            </p:nvSpPr>
            <p:spPr bwMode="auto">
              <a:xfrm>
                <a:off x="5047210" y="4618342"/>
                <a:ext cx="13945" cy="316090"/>
              </a:xfrm>
              <a:custGeom>
                <a:avLst/>
                <a:gdLst>
                  <a:gd name="T0" fmla="*/ 0 w 7"/>
                  <a:gd name="T1" fmla="*/ 2 h 152"/>
                  <a:gd name="T2" fmla="*/ 3 w 7"/>
                  <a:gd name="T3" fmla="*/ 150 h 152"/>
                  <a:gd name="T4" fmla="*/ 7 w 7"/>
                  <a:gd name="T5" fmla="*/ 150 h 152"/>
                  <a:gd name="T6" fmla="*/ 4 w 7"/>
                  <a:gd name="T7" fmla="*/ 2 h 152"/>
                  <a:gd name="T8" fmla="*/ 0 w 7"/>
                  <a:gd name="T9" fmla="*/ 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52">
                    <a:moveTo>
                      <a:pt x="0" y="2"/>
                    </a:moveTo>
                    <a:cubicBezTo>
                      <a:pt x="1" y="52"/>
                      <a:pt x="2" y="101"/>
                      <a:pt x="3" y="150"/>
                    </a:cubicBezTo>
                    <a:cubicBezTo>
                      <a:pt x="3" y="152"/>
                      <a:pt x="7" y="152"/>
                      <a:pt x="7" y="150"/>
                    </a:cubicBezTo>
                    <a:cubicBezTo>
                      <a:pt x="6" y="101"/>
                      <a:pt x="5" y="52"/>
                      <a:pt x="4" y="2"/>
                    </a:cubicBezTo>
                    <a:cubicBezTo>
                      <a:pt x="3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191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î$ļîḋê"/>
              <p:cNvSpPr/>
              <p:nvPr/>
            </p:nvSpPr>
            <p:spPr bwMode="auto">
              <a:xfrm>
                <a:off x="4976323" y="4423111"/>
                <a:ext cx="149910" cy="219636"/>
              </a:xfrm>
              <a:custGeom>
                <a:avLst/>
                <a:gdLst>
                  <a:gd name="T0" fmla="*/ 0 w 129"/>
                  <a:gd name="T1" fmla="*/ 0 h 189"/>
                  <a:gd name="T2" fmla="*/ 64 w 129"/>
                  <a:gd name="T3" fmla="*/ 189 h 189"/>
                  <a:gd name="T4" fmla="*/ 129 w 129"/>
                  <a:gd name="T5" fmla="*/ 0 h 189"/>
                  <a:gd name="T6" fmla="*/ 0 w 129"/>
                  <a:gd name="T7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9" h="189">
                    <a:moveTo>
                      <a:pt x="0" y="0"/>
                    </a:moveTo>
                    <a:lnTo>
                      <a:pt x="64" y="189"/>
                    </a:lnTo>
                    <a:lnTo>
                      <a:pt x="1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îŝļíḋé"/>
              <p:cNvSpPr/>
              <p:nvPr/>
            </p:nvSpPr>
            <p:spPr bwMode="auto">
              <a:xfrm>
                <a:off x="4976323" y="4423111"/>
                <a:ext cx="149910" cy="219636"/>
              </a:xfrm>
              <a:custGeom>
                <a:avLst/>
                <a:gdLst>
                  <a:gd name="T0" fmla="*/ 0 w 129"/>
                  <a:gd name="T1" fmla="*/ 0 h 189"/>
                  <a:gd name="T2" fmla="*/ 64 w 129"/>
                  <a:gd name="T3" fmla="*/ 189 h 189"/>
                  <a:gd name="T4" fmla="*/ 129 w 129"/>
                  <a:gd name="T5" fmla="*/ 0 h 189"/>
                  <a:gd name="T6" fmla="*/ 0 w 129"/>
                  <a:gd name="T7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9" h="189">
                    <a:moveTo>
                      <a:pt x="0" y="0"/>
                    </a:moveTo>
                    <a:lnTo>
                      <a:pt x="64" y="189"/>
                    </a:lnTo>
                    <a:lnTo>
                      <a:pt x="129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íŝḷíḋe"/>
              <p:cNvSpPr/>
              <p:nvPr/>
            </p:nvSpPr>
            <p:spPr bwMode="auto">
              <a:xfrm>
                <a:off x="4976323" y="4425435"/>
                <a:ext cx="149910" cy="82509"/>
              </a:xfrm>
              <a:custGeom>
                <a:avLst/>
                <a:gdLst>
                  <a:gd name="T0" fmla="*/ 72 w 72"/>
                  <a:gd name="T1" fmla="*/ 11 h 40"/>
                  <a:gd name="T2" fmla="*/ 0 w 72"/>
                  <a:gd name="T3" fmla="*/ 11 h 40"/>
                  <a:gd name="T4" fmla="*/ 10 w 72"/>
                  <a:gd name="T5" fmla="*/ 40 h 40"/>
                  <a:gd name="T6" fmla="*/ 36 w 72"/>
                  <a:gd name="T7" fmla="*/ 21 h 40"/>
                  <a:gd name="T8" fmla="*/ 62 w 72"/>
                  <a:gd name="T9" fmla="*/ 40 h 40"/>
                  <a:gd name="T10" fmla="*/ 72 w 72"/>
                  <a:gd name="T11" fmla="*/ 1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0">
                    <a:moveTo>
                      <a:pt x="72" y="11"/>
                    </a:moveTo>
                    <a:cubicBezTo>
                      <a:pt x="49" y="0"/>
                      <a:pt x="22" y="0"/>
                      <a:pt x="0" y="11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62" y="40"/>
                      <a:pt x="62" y="40"/>
                      <a:pt x="62" y="40"/>
                    </a:cubicBezTo>
                    <a:cubicBezTo>
                      <a:pt x="72" y="11"/>
                      <a:pt x="72" y="11"/>
                      <a:pt x="72" y="11"/>
                    </a:cubicBezTo>
                  </a:path>
                </a:pathLst>
              </a:custGeom>
              <a:solidFill>
                <a:srgbClr val="AFA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ïṣlíḋe"/>
              <p:cNvSpPr/>
              <p:nvPr/>
            </p:nvSpPr>
            <p:spPr bwMode="auto">
              <a:xfrm>
                <a:off x="5036752" y="4470757"/>
                <a:ext cx="30214" cy="171990"/>
              </a:xfrm>
              <a:custGeom>
                <a:avLst/>
                <a:gdLst>
                  <a:gd name="T0" fmla="*/ 26 w 26"/>
                  <a:gd name="T1" fmla="*/ 109 h 148"/>
                  <a:gd name="T2" fmla="*/ 12 w 26"/>
                  <a:gd name="T3" fmla="*/ 148 h 148"/>
                  <a:gd name="T4" fmla="*/ 0 w 26"/>
                  <a:gd name="T5" fmla="*/ 109 h 148"/>
                  <a:gd name="T6" fmla="*/ 7 w 26"/>
                  <a:gd name="T7" fmla="*/ 2 h 148"/>
                  <a:gd name="T8" fmla="*/ 18 w 26"/>
                  <a:gd name="T9" fmla="*/ 0 h 148"/>
                  <a:gd name="T10" fmla="*/ 26 w 26"/>
                  <a:gd name="T11" fmla="*/ 10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48">
                    <a:moveTo>
                      <a:pt x="26" y="109"/>
                    </a:moveTo>
                    <a:lnTo>
                      <a:pt x="12" y="148"/>
                    </a:lnTo>
                    <a:lnTo>
                      <a:pt x="0" y="109"/>
                    </a:lnTo>
                    <a:lnTo>
                      <a:pt x="7" y="2"/>
                    </a:lnTo>
                    <a:lnTo>
                      <a:pt x="18" y="0"/>
                    </a:lnTo>
                    <a:lnTo>
                      <a:pt x="26" y="109"/>
                    </a:lnTo>
                    <a:close/>
                  </a:path>
                </a:pathLst>
              </a:custGeom>
              <a:solidFill>
                <a:srgbClr val="E23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îSlîḓê"/>
              <p:cNvSpPr/>
              <p:nvPr/>
            </p:nvSpPr>
            <p:spPr bwMode="auto">
              <a:xfrm>
                <a:off x="5032103" y="4447515"/>
                <a:ext cx="39511" cy="37187"/>
              </a:xfrm>
              <a:custGeom>
                <a:avLst/>
                <a:gdLst>
                  <a:gd name="T0" fmla="*/ 18 w 19"/>
                  <a:gd name="T1" fmla="*/ 6 h 18"/>
                  <a:gd name="T2" fmla="*/ 17 w 19"/>
                  <a:gd name="T3" fmla="*/ 9 h 18"/>
                  <a:gd name="T4" fmla="*/ 15 w 19"/>
                  <a:gd name="T5" fmla="*/ 13 h 18"/>
                  <a:gd name="T6" fmla="*/ 4 w 19"/>
                  <a:gd name="T7" fmla="*/ 13 h 18"/>
                  <a:gd name="T8" fmla="*/ 2 w 19"/>
                  <a:gd name="T9" fmla="*/ 9 h 18"/>
                  <a:gd name="T10" fmla="*/ 1 w 19"/>
                  <a:gd name="T11" fmla="*/ 6 h 18"/>
                  <a:gd name="T12" fmla="*/ 6 w 19"/>
                  <a:gd name="T13" fmla="*/ 0 h 18"/>
                  <a:gd name="T14" fmla="*/ 12 w 19"/>
                  <a:gd name="T15" fmla="*/ 0 h 18"/>
                  <a:gd name="T16" fmla="*/ 18 w 19"/>
                  <a:gd name="T17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8">
                    <a:moveTo>
                      <a:pt x="18" y="6"/>
                    </a:moveTo>
                    <a:cubicBezTo>
                      <a:pt x="17" y="9"/>
                      <a:pt x="17" y="9"/>
                      <a:pt x="17" y="9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3" y="18"/>
                      <a:pt x="5" y="18"/>
                      <a:pt x="4" y="13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0"/>
                      <a:pt x="19" y="3"/>
                      <a:pt x="18" y="6"/>
                    </a:cubicBezTo>
                    <a:close/>
                  </a:path>
                </a:pathLst>
              </a:custGeom>
              <a:solidFill>
                <a:srgbClr val="E23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4" name="íṧḷîde"/>
              <p:cNvSpPr/>
              <p:nvPr/>
            </p:nvSpPr>
            <p:spPr bwMode="auto">
              <a:xfrm>
                <a:off x="5032103" y="4447515"/>
                <a:ext cx="39511" cy="18594"/>
              </a:xfrm>
              <a:custGeom>
                <a:avLst/>
                <a:gdLst>
                  <a:gd name="T0" fmla="*/ 18 w 19"/>
                  <a:gd name="T1" fmla="*/ 6 h 9"/>
                  <a:gd name="T2" fmla="*/ 17 w 19"/>
                  <a:gd name="T3" fmla="*/ 9 h 9"/>
                  <a:gd name="T4" fmla="*/ 9 w 19"/>
                  <a:gd name="T5" fmla="*/ 3 h 9"/>
                  <a:gd name="T6" fmla="*/ 2 w 19"/>
                  <a:gd name="T7" fmla="*/ 9 h 9"/>
                  <a:gd name="T8" fmla="*/ 1 w 19"/>
                  <a:gd name="T9" fmla="*/ 6 h 9"/>
                  <a:gd name="T10" fmla="*/ 6 w 19"/>
                  <a:gd name="T11" fmla="*/ 0 h 9"/>
                  <a:gd name="T12" fmla="*/ 12 w 19"/>
                  <a:gd name="T13" fmla="*/ 0 h 9"/>
                  <a:gd name="T14" fmla="*/ 18 w 19"/>
                  <a:gd name="T15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9">
                    <a:moveTo>
                      <a:pt x="18" y="6"/>
                    </a:moveTo>
                    <a:cubicBezTo>
                      <a:pt x="17" y="9"/>
                      <a:pt x="17" y="9"/>
                      <a:pt x="17" y="9"/>
                    </a:cubicBezTo>
                    <a:cubicBezTo>
                      <a:pt x="14" y="7"/>
                      <a:pt x="11" y="4"/>
                      <a:pt x="9" y="3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0"/>
                      <a:pt x="19" y="3"/>
                      <a:pt x="18" y="6"/>
                    </a:cubicBezTo>
                    <a:close/>
                  </a:path>
                </a:pathLst>
              </a:custGeom>
              <a:solidFill>
                <a:srgbClr val="BF2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5" name="íšļîḍê"/>
              <p:cNvSpPr/>
              <p:nvPr/>
            </p:nvSpPr>
            <p:spPr bwMode="auto">
              <a:xfrm>
                <a:off x="4963540" y="4383600"/>
                <a:ext cx="174314" cy="99940"/>
              </a:xfrm>
              <a:custGeom>
                <a:avLst/>
                <a:gdLst>
                  <a:gd name="T0" fmla="*/ 78 w 84"/>
                  <a:gd name="T1" fmla="*/ 19 h 48"/>
                  <a:gd name="T2" fmla="*/ 43 w 84"/>
                  <a:gd name="T3" fmla="*/ 0 h 48"/>
                  <a:gd name="T4" fmla="*/ 6 w 84"/>
                  <a:gd name="T5" fmla="*/ 19 h 48"/>
                  <a:gd name="T6" fmla="*/ 16 w 84"/>
                  <a:gd name="T7" fmla="*/ 48 h 48"/>
                  <a:gd name="T8" fmla="*/ 42 w 84"/>
                  <a:gd name="T9" fmla="*/ 31 h 48"/>
                  <a:gd name="T10" fmla="*/ 69 w 84"/>
                  <a:gd name="T11" fmla="*/ 48 h 48"/>
                  <a:gd name="T12" fmla="*/ 78 w 84"/>
                  <a:gd name="T13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48">
                    <a:moveTo>
                      <a:pt x="78" y="19"/>
                    </a:moveTo>
                    <a:cubicBezTo>
                      <a:pt x="84" y="4"/>
                      <a:pt x="55" y="0"/>
                      <a:pt x="43" y="0"/>
                    </a:cubicBezTo>
                    <a:cubicBezTo>
                      <a:pt x="30" y="0"/>
                      <a:pt x="0" y="3"/>
                      <a:pt x="6" y="19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78" y="19"/>
                      <a:pt x="78" y="19"/>
                      <a:pt x="78" y="1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6" name="íṣḷîḓé"/>
              <p:cNvSpPr/>
              <p:nvPr/>
            </p:nvSpPr>
            <p:spPr bwMode="auto">
              <a:xfrm>
                <a:off x="5050697" y="4418462"/>
                <a:ext cx="128993" cy="233581"/>
              </a:xfrm>
              <a:custGeom>
                <a:avLst/>
                <a:gdLst>
                  <a:gd name="T0" fmla="*/ 0 w 111"/>
                  <a:gd name="T1" fmla="*/ 201 h 201"/>
                  <a:gd name="T2" fmla="*/ 65 w 111"/>
                  <a:gd name="T3" fmla="*/ 0 h 201"/>
                  <a:gd name="T4" fmla="*/ 111 w 111"/>
                  <a:gd name="T5" fmla="*/ 20 h 201"/>
                  <a:gd name="T6" fmla="*/ 84 w 111"/>
                  <a:gd name="T7" fmla="*/ 57 h 201"/>
                  <a:gd name="T8" fmla="*/ 65 w 111"/>
                  <a:gd name="T9" fmla="*/ 65 h 201"/>
                  <a:gd name="T10" fmla="*/ 74 w 111"/>
                  <a:gd name="T11" fmla="*/ 90 h 201"/>
                  <a:gd name="T12" fmla="*/ 0 w 111"/>
                  <a:gd name="T1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201">
                    <a:moveTo>
                      <a:pt x="0" y="201"/>
                    </a:moveTo>
                    <a:lnTo>
                      <a:pt x="65" y="0"/>
                    </a:lnTo>
                    <a:lnTo>
                      <a:pt x="111" y="20"/>
                    </a:lnTo>
                    <a:lnTo>
                      <a:pt x="84" y="57"/>
                    </a:lnTo>
                    <a:lnTo>
                      <a:pt x="65" y="65"/>
                    </a:lnTo>
                    <a:lnTo>
                      <a:pt x="74" y="9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rgbClr val="191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7" name="íŝļíḓè"/>
              <p:cNvSpPr/>
              <p:nvPr/>
            </p:nvSpPr>
            <p:spPr bwMode="auto">
              <a:xfrm>
                <a:off x="5050697" y="4418462"/>
                <a:ext cx="128993" cy="233581"/>
              </a:xfrm>
              <a:custGeom>
                <a:avLst/>
                <a:gdLst>
                  <a:gd name="T0" fmla="*/ 0 w 111"/>
                  <a:gd name="T1" fmla="*/ 201 h 201"/>
                  <a:gd name="T2" fmla="*/ 65 w 111"/>
                  <a:gd name="T3" fmla="*/ 0 h 201"/>
                  <a:gd name="T4" fmla="*/ 111 w 111"/>
                  <a:gd name="T5" fmla="*/ 20 h 201"/>
                  <a:gd name="T6" fmla="*/ 84 w 111"/>
                  <a:gd name="T7" fmla="*/ 57 h 201"/>
                  <a:gd name="T8" fmla="*/ 65 w 111"/>
                  <a:gd name="T9" fmla="*/ 65 h 201"/>
                  <a:gd name="T10" fmla="*/ 74 w 111"/>
                  <a:gd name="T11" fmla="*/ 90 h 201"/>
                  <a:gd name="T12" fmla="*/ 0 w 111"/>
                  <a:gd name="T1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201">
                    <a:moveTo>
                      <a:pt x="0" y="201"/>
                    </a:moveTo>
                    <a:lnTo>
                      <a:pt x="65" y="0"/>
                    </a:lnTo>
                    <a:lnTo>
                      <a:pt x="111" y="20"/>
                    </a:lnTo>
                    <a:lnTo>
                      <a:pt x="84" y="57"/>
                    </a:lnTo>
                    <a:lnTo>
                      <a:pt x="65" y="65"/>
                    </a:lnTo>
                    <a:lnTo>
                      <a:pt x="74" y="90"/>
                    </a:lnTo>
                    <a:lnTo>
                      <a:pt x="0" y="20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8" name="iṩḻîde"/>
              <p:cNvSpPr/>
              <p:nvPr/>
            </p:nvSpPr>
            <p:spPr bwMode="auto">
              <a:xfrm>
                <a:off x="4905435" y="4414976"/>
                <a:ext cx="145262" cy="237067"/>
              </a:xfrm>
              <a:custGeom>
                <a:avLst/>
                <a:gdLst>
                  <a:gd name="T0" fmla="*/ 32 w 70"/>
                  <a:gd name="T1" fmla="*/ 44 h 114"/>
                  <a:gd name="T2" fmla="*/ 34 w 70"/>
                  <a:gd name="T3" fmla="*/ 38 h 114"/>
                  <a:gd name="T4" fmla="*/ 23 w 70"/>
                  <a:gd name="T5" fmla="*/ 34 h 114"/>
                  <a:gd name="T6" fmla="*/ 0 w 70"/>
                  <a:gd name="T7" fmla="*/ 6 h 114"/>
                  <a:gd name="T8" fmla="*/ 30 w 70"/>
                  <a:gd name="T9" fmla="*/ 0 h 114"/>
                  <a:gd name="T10" fmla="*/ 45 w 70"/>
                  <a:gd name="T11" fmla="*/ 42 h 114"/>
                  <a:gd name="T12" fmla="*/ 70 w 70"/>
                  <a:gd name="T13" fmla="*/ 114 h 114"/>
                  <a:gd name="T14" fmla="*/ 29 w 70"/>
                  <a:gd name="T15" fmla="*/ 52 h 114"/>
                  <a:gd name="T16" fmla="*/ 32 w 70"/>
                  <a:gd name="T17" fmla="*/ 4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114">
                    <a:moveTo>
                      <a:pt x="32" y="44"/>
                    </a:moveTo>
                    <a:cubicBezTo>
                      <a:pt x="34" y="38"/>
                      <a:pt x="34" y="38"/>
                      <a:pt x="34" y="38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1" y="3"/>
                      <a:pt x="18" y="1"/>
                      <a:pt x="30" y="0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70" y="114"/>
                      <a:pt x="70" y="114"/>
                      <a:pt x="70" y="114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32" y="44"/>
                      <a:pt x="32" y="44"/>
                      <a:pt x="32" y="44"/>
                    </a:cubicBezTo>
                  </a:path>
                </a:pathLst>
              </a:custGeom>
              <a:solidFill>
                <a:srgbClr val="191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9" name="îSḻïdè"/>
              <p:cNvSpPr/>
              <p:nvPr/>
            </p:nvSpPr>
            <p:spPr bwMode="auto">
              <a:xfrm>
                <a:off x="5050697" y="4383600"/>
                <a:ext cx="139451" cy="259147"/>
              </a:xfrm>
              <a:custGeom>
                <a:avLst/>
                <a:gdLst>
                  <a:gd name="T0" fmla="*/ 0 w 120"/>
                  <a:gd name="T1" fmla="*/ 223 h 223"/>
                  <a:gd name="T2" fmla="*/ 70 w 120"/>
                  <a:gd name="T3" fmla="*/ 12 h 223"/>
                  <a:gd name="T4" fmla="*/ 90 w 120"/>
                  <a:gd name="T5" fmla="*/ 0 h 223"/>
                  <a:gd name="T6" fmla="*/ 120 w 120"/>
                  <a:gd name="T7" fmla="*/ 21 h 223"/>
                  <a:gd name="T8" fmla="*/ 84 w 120"/>
                  <a:gd name="T9" fmla="*/ 80 h 223"/>
                  <a:gd name="T10" fmla="*/ 65 w 120"/>
                  <a:gd name="T11" fmla="*/ 87 h 223"/>
                  <a:gd name="T12" fmla="*/ 74 w 120"/>
                  <a:gd name="T13" fmla="*/ 112 h 223"/>
                  <a:gd name="T14" fmla="*/ 0 w 120"/>
                  <a:gd name="T15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223">
                    <a:moveTo>
                      <a:pt x="0" y="223"/>
                    </a:moveTo>
                    <a:lnTo>
                      <a:pt x="70" y="12"/>
                    </a:lnTo>
                    <a:lnTo>
                      <a:pt x="90" y="0"/>
                    </a:lnTo>
                    <a:lnTo>
                      <a:pt x="120" y="21"/>
                    </a:lnTo>
                    <a:lnTo>
                      <a:pt x="84" y="80"/>
                    </a:lnTo>
                    <a:lnTo>
                      <a:pt x="65" y="87"/>
                    </a:lnTo>
                    <a:lnTo>
                      <a:pt x="74" y="112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404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0" name="ïšḷïdè"/>
              <p:cNvSpPr/>
              <p:nvPr/>
            </p:nvSpPr>
            <p:spPr bwMode="auto">
              <a:xfrm>
                <a:off x="5050697" y="4383600"/>
                <a:ext cx="139451" cy="259147"/>
              </a:xfrm>
              <a:custGeom>
                <a:avLst/>
                <a:gdLst>
                  <a:gd name="T0" fmla="*/ 0 w 120"/>
                  <a:gd name="T1" fmla="*/ 223 h 223"/>
                  <a:gd name="T2" fmla="*/ 70 w 120"/>
                  <a:gd name="T3" fmla="*/ 12 h 223"/>
                  <a:gd name="T4" fmla="*/ 90 w 120"/>
                  <a:gd name="T5" fmla="*/ 0 h 223"/>
                  <a:gd name="T6" fmla="*/ 120 w 120"/>
                  <a:gd name="T7" fmla="*/ 21 h 223"/>
                  <a:gd name="T8" fmla="*/ 84 w 120"/>
                  <a:gd name="T9" fmla="*/ 80 h 223"/>
                  <a:gd name="T10" fmla="*/ 65 w 120"/>
                  <a:gd name="T11" fmla="*/ 87 h 223"/>
                  <a:gd name="T12" fmla="*/ 74 w 120"/>
                  <a:gd name="T13" fmla="*/ 112 h 223"/>
                  <a:gd name="T14" fmla="*/ 0 w 120"/>
                  <a:gd name="T15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223">
                    <a:moveTo>
                      <a:pt x="0" y="223"/>
                    </a:moveTo>
                    <a:lnTo>
                      <a:pt x="70" y="12"/>
                    </a:lnTo>
                    <a:lnTo>
                      <a:pt x="90" y="0"/>
                    </a:lnTo>
                    <a:lnTo>
                      <a:pt x="120" y="21"/>
                    </a:lnTo>
                    <a:lnTo>
                      <a:pt x="84" y="80"/>
                    </a:lnTo>
                    <a:lnTo>
                      <a:pt x="65" y="87"/>
                    </a:lnTo>
                    <a:lnTo>
                      <a:pt x="74" y="112"/>
                    </a:lnTo>
                    <a:lnTo>
                      <a:pt x="0" y="22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1" name="îslíďé"/>
              <p:cNvSpPr/>
              <p:nvPr/>
            </p:nvSpPr>
            <p:spPr bwMode="auto">
              <a:xfrm>
                <a:off x="4917056" y="4402193"/>
                <a:ext cx="133641" cy="240554"/>
              </a:xfrm>
              <a:custGeom>
                <a:avLst/>
                <a:gdLst>
                  <a:gd name="T0" fmla="*/ 115 w 115"/>
                  <a:gd name="T1" fmla="*/ 207 h 207"/>
                  <a:gd name="T2" fmla="*/ 47 w 115"/>
                  <a:gd name="T3" fmla="*/ 0 h 207"/>
                  <a:gd name="T4" fmla="*/ 0 w 115"/>
                  <a:gd name="T5" fmla="*/ 18 h 207"/>
                  <a:gd name="T6" fmla="*/ 31 w 115"/>
                  <a:gd name="T7" fmla="*/ 64 h 207"/>
                  <a:gd name="T8" fmla="*/ 51 w 115"/>
                  <a:gd name="T9" fmla="*/ 71 h 207"/>
                  <a:gd name="T10" fmla="*/ 42 w 115"/>
                  <a:gd name="T11" fmla="*/ 96 h 207"/>
                  <a:gd name="T12" fmla="*/ 115 w 115"/>
                  <a:gd name="T13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207">
                    <a:moveTo>
                      <a:pt x="115" y="207"/>
                    </a:moveTo>
                    <a:lnTo>
                      <a:pt x="47" y="0"/>
                    </a:lnTo>
                    <a:lnTo>
                      <a:pt x="0" y="18"/>
                    </a:lnTo>
                    <a:lnTo>
                      <a:pt x="31" y="64"/>
                    </a:lnTo>
                    <a:lnTo>
                      <a:pt x="51" y="71"/>
                    </a:lnTo>
                    <a:lnTo>
                      <a:pt x="42" y="96"/>
                    </a:lnTo>
                    <a:lnTo>
                      <a:pt x="115" y="207"/>
                    </a:lnTo>
                    <a:close/>
                  </a:path>
                </a:pathLst>
              </a:custGeom>
              <a:solidFill>
                <a:srgbClr val="404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2" name="íşľîde"/>
              <p:cNvSpPr/>
              <p:nvPr/>
            </p:nvSpPr>
            <p:spPr bwMode="auto">
              <a:xfrm>
                <a:off x="4917056" y="4402193"/>
                <a:ext cx="133641" cy="240554"/>
              </a:xfrm>
              <a:custGeom>
                <a:avLst/>
                <a:gdLst>
                  <a:gd name="T0" fmla="*/ 115 w 115"/>
                  <a:gd name="T1" fmla="*/ 207 h 207"/>
                  <a:gd name="T2" fmla="*/ 47 w 115"/>
                  <a:gd name="T3" fmla="*/ 0 h 207"/>
                  <a:gd name="T4" fmla="*/ 0 w 115"/>
                  <a:gd name="T5" fmla="*/ 18 h 207"/>
                  <a:gd name="T6" fmla="*/ 31 w 115"/>
                  <a:gd name="T7" fmla="*/ 64 h 207"/>
                  <a:gd name="T8" fmla="*/ 51 w 115"/>
                  <a:gd name="T9" fmla="*/ 71 h 207"/>
                  <a:gd name="T10" fmla="*/ 42 w 115"/>
                  <a:gd name="T11" fmla="*/ 96 h 207"/>
                  <a:gd name="T12" fmla="*/ 115 w 115"/>
                  <a:gd name="T13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207">
                    <a:moveTo>
                      <a:pt x="115" y="207"/>
                    </a:moveTo>
                    <a:lnTo>
                      <a:pt x="47" y="0"/>
                    </a:lnTo>
                    <a:lnTo>
                      <a:pt x="0" y="18"/>
                    </a:lnTo>
                    <a:lnTo>
                      <a:pt x="31" y="64"/>
                    </a:lnTo>
                    <a:lnTo>
                      <a:pt x="51" y="71"/>
                    </a:lnTo>
                    <a:lnTo>
                      <a:pt x="42" y="96"/>
                    </a:lnTo>
                    <a:lnTo>
                      <a:pt x="115" y="20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3" name="iSḻíḑé"/>
              <p:cNvSpPr/>
              <p:nvPr/>
            </p:nvSpPr>
            <p:spPr bwMode="auto">
              <a:xfrm>
                <a:off x="4753201" y="3907141"/>
                <a:ext cx="504349" cy="376518"/>
              </a:xfrm>
              <a:custGeom>
                <a:avLst/>
                <a:gdLst>
                  <a:gd name="T0" fmla="*/ 223 w 242"/>
                  <a:gd name="T1" fmla="*/ 86 h 181"/>
                  <a:gd name="T2" fmla="*/ 213 w 242"/>
                  <a:gd name="T3" fmla="*/ 98 h 181"/>
                  <a:gd name="T4" fmla="*/ 188 w 242"/>
                  <a:gd name="T5" fmla="*/ 112 h 181"/>
                  <a:gd name="T6" fmla="*/ 102 w 242"/>
                  <a:gd name="T7" fmla="*/ 158 h 181"/>
                  <a:gd name="T8" fmla="*/ 60 w 242"/>
                  <a:gd name="T9" fmla="*/ 181 h 181"/>
                  <a:gd name="T10" fmla="*/ 60 w 242"/>
                  <a:gd name="T11" fmla="*/ 54 h 181"/>
                  <a:gd name="T12" fmla="*/ 165 w 242"/>
                  <a:gd name="T13" fmla="*/ 18 h 181"/>
                  <a:gd name="T14" fmla="*/ 193 w 242"/>
                  <a:gd name="T15" fmla="*/ 14 h 181"/>
                  <a:gd name="T16" fmla="*/ 200 w 242"/>
                  <a:gd name="T17" fmla="*/ 31 h 181"/>
                  <a:gd name="T18" fmla="*/ 214 w 242"/>
                  <a:gd name="T19" fmla="*/ 13 h 181"/>
                  <a:gd name="T20" fmla="*/ 223 w 242"/>
                  <a:gd name="T21" fmla="*/ 8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2" h="181">
                    <a:moveTo>
                      <a:pt x="223" y="86"/>
                    </a:moveTo>
                    <a:cubicBezTo>
                      <a:pt x="221" y="90"/>
                      <a:pt x="217" y="94"/>
                      <a:pt x="213" y="98"/>
                    </a:cubicBezTo>
                    <a:cubicBezTo>
                      <a:pt x="188" y="112"/>
                      <a:pt x="188" y="112"/>
                      <a:pt x="188" y="112"/>
                    </a:cubicBezTo>
                    <a:cubicBezTo>
                      <a:pt x="102" y="158"/>
                      <a:pt x="102" y="158"/>
                      <a:pt x="102" y="158"/>
                    </a:cubicBezTo>
                    <a:cubicBezTo>
                      <a:pt x="60" y="181"/>
                      <a:pt x="60" y="181"/>
                      <a:pt x="60" y="181"/>
                    </a:cubicBezTo>
                    <a:cubicBezTo>
                      <a:pt x="60" y="181"/>
                      <a:pt x="0" y="81"/>
                      <a:pt x="60" y="54"/>
                    </a:cubicBezTo>
                    <a:cubicBezTo>
                      <a:pt x="74" y="0"/>
                      <a:pt x="147" y="13"/>
                      <a:pt x="165" y="18"/>
                    </a:cubicBezTo>
                    <a:cubicBezTo>
                      <a:pt x="183" y="23"/>
                      <a:pt x="193" y="14"/>
                      <a:pt x="193" y="14"/>
                    </a:cubicBezTo>
                    <a:cubicBezTo>
                      <a:pt x="199" y="20"/>
                      <a:pt x="200" y="31"/>
                      <a:pt x="200" y="31"/>
                    </a:cubicBezTo>
                    <a:cubicBezTo>
                      <a:pt x="214" y="13"/>
                      <a:pt x="214" y="13"/>
                      <a:pt x="214" y="13"/>
                    </a:cubicBezTo>
                    <a:cubicBezTo>
                      <a:pt x="230" y="23"/>
                      <a:pt x="242" y="58"/>
                      <a:pt x="223" y="86"/>
                    </a:cubicBezTo>
                    <a:close/>
                  </a:path>
                </a:pathLst>
              </a:custGeom>
              <a:solidFill>
                <a:srgbClr val="823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4" name="išḷîdè"/>
              <p:cNvSpPr/>
              <p:nvPr/>
            </p:nvSpPr>
            <p:spPr bwMode="auto">
              <a:xfrm>
                <a:off x="4798522" y="4019865"/>
                <a:ext cx="241715" cy="263796"/>
              </a:xfrm>
              <a:custGeom>
                <a:avLst/>
                <a:gdLst>
                  <a:gd name="T0" fmla="*/ 80 w 116"/>
                  <a:gd name="T1" fmla="*/ 104 h 127"/>
                  <a:gd name="T2" fmla="*/ 38 w 116"/>
                  <a:gd name="T3" fmla="*/ 127 h 127"/>
                  <a:gd name="T4" fmla="*/ 14 w 116"/>
                  <a:gd name="T5" fmla="*/ 25 h 127"/>
                  <a:gd name="T6" fmla="*/ 33 w 116"/>
                  <a:gd name="T7" fmla="*/ 2 h 127"/>
                  <a:gd name="T8" fmla="*/ 38 w 116"/>
                  <a:gd name="T9" fmla="*/ 0 h 127"/>
                  <a:gd name="T10" fmla="*/ 48 w 116"/>
                  <a:gd name="T11" fmla="*/ 10 h 127"/>
                  <a:gd name="T12" fmla="*/ 43 w 116"/>
                  <a:gd name="T13" fmla="*/ 16 h 127"/>
                  <a:gd name="T14" fmla="*/ 33 w 116"/>
                  <a:gd name="T15" fmla="*/ 36 h 127"/>
                  <a:gd name="T16" fmla="*/ 31 w 116"/>
                  <a:gd name="T17" fmla="*/ 66 h 127"/>
                  <a:gd name="T18" fmla="*/ 34 w 116"/>
                  <a:gd name="T19" fmla="*/ 106 h 127"/>
                  <a:gd name="T20" fmla="*/ 54 w 116"/>
                  <a:gd name="T21" fmla="*/ 105 h 127"/>
                  <a:gd name="T22" fmla="*/ 65 w 116"/>
                  <a:gd name="T23" fmla="*/ 22 h 127"/>
                  <a:gd name="T24" fmla="*/ 94 w 116"/>
                  <a:gd name="T25" fmla="*/ 28 h 127"/>
                  <a:gd name="T26" fmla="*/ 80 w 116"/>
                  <a:gd name="T27" fmla="*/ 10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6" h="127">
                    <a:moveTo>
                      <a:pt x="80" y="104"/>
                    </a:moveTo>
                    <a:cubicBezTo>
                      <a:pt x="38" y="127"/>
                      <a:pt x="38" y="127"/>
                      <a:pt x="38" y="127"/>
                    </a:cubicBezTo>
                    <a:cubicBezTo>
                      <a:pt x="38" y="127"/>
                      <a:pt x="0" y="64"/>
                      <a:pt x="14" y="25"/>
                    </a:cubicBezTo>
                    <a:cubicBezTo>
                      <a:pt x="17" y="16"/>
                      <a:pt x="23" y="8"/>
                      <a:pt x="33" y="2"/>
                    </a:cubicBezTo>
                    <a:cubicBezTo>
                      <a:pt x="34" y="1"/>
                      <a:pt x="36" y="0"/>
                      <a:pt x="38" y="0"/>
                    </a:cubicBezTo>
                    <a:cubicBezTo>
                      <a:pt x="39" y="2"/>
                      <a:pt x="43" y="6"/>
                      <a:pt x="48" y="10"/>
                    </a:cubicBezTo>
                    <a:cubicBezTo>
                      <a:pt x="46" y="12"/>
                      <a:pt x="44" y="14"/>
                      <a:pt x="43" y="16"/>
                    </a:cubicBezTo>
                    <a:cubicBezTo>
                      <a:pt x="39" y="22"/>
                      <a:pt x="36" y="29"/>
                      <a:pt x="33" y="36"/>
                    </a:cubicBezTo>
                    <a:cubicBezTo>
                      <a:pt x="31" y="46"/>
                      <a:pt x="30" y="56"/>
                      <a:pt x="31" y="66"/>
                    </a:cubicBezTo>
                    <a:cubicBezTo>
                      <a:pt x="32" y="79"/>
                      <a:pt x="33" y="93"/>
                      <a:pt x="34" y="106"/>
                    </a:cubicBezTo>
                    <a:cubicBezTo>
                      <a:pt x="35" y="120"/>
                      <a:pt x="55" y="118"/>
                      <a:pt x="54" y="105"/>
                    </a:cubicBezTo>
                    <a:cubicBezTo>
                      <a:pt x="52" y="77"/>
                      <a:pt x="43" y="43"/>
                      <a:pt x="65" y="22"/>
                    </a:cubicBezTo>
                    <a:cubicBezTo>
                      <a:pt x="73" y="26"/>
                      <a:pt x="83" y="29"/>
                      <a:pt x="94" y="28"/>
                    </a:cubicBezTo>
                    <a:cubicBezTo>
                      <a:pt x="116" y="27"/>
                      <a:pt x="100" y="77"/>
                      <a:pt x="80" y="104"/>
                    </a:cubicBezTo>
                    <a:close/>
                  </a:path>
                </a:pathLst>
              </a:custGeom>
              <a:solidFill>
                <a:srgbClr val="723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5" name="ïṩľiḓê"/>
              <p:cNvSpPr/>
              <p:nvPr/>
            </p:nvSpPr>
            <p:spPr bwMode="auto">
              <a:xfrm>
                <a:off x="5121584" y="4001271"/>
                <a:ext cx="105751" cy="138290"/>
              </a:xfrm>
              <a:custGeom>
                <a:avLst/>
                <a:gdLst>
                  <a:gd name="T0" fmla="*/ 46 w 51"/>
                  <a:gd name="T1" fmla="*/ 41 h 67"/>
                  <a:gd name="T2" fmla="*/ 36 w 51"/>
                  <a:gd name="T3" fmla="*/ 53 h 67"/>
                  <a:gd name="T4" fmla="*/ 11 w 51"/>
                  <a:gd name="T5" fmla="*/ 67 h 67"/>
                  <a:gd name="T6" fmla="*/ 0 w 51"/>
                  <a:gd name="T7" fmla="*/ 41 h 67"/>
                  <a:gd name="T8" fmla="*/ 6 w 51"/>
                  <a:gd name="T9" fmla="*/ 37 h 67"/>
                  <a:gd name="T10" fmla="*/ 14 w 51"/>
                  <a:gd name="T11" fmla="*/ 24 h 67"/>
                  <a:gd name="T12" fmla="*/ 35 w 51"/>
                  <a:gd name="T13" fmla="*/ 0 h 67"/>
                  <a:gd name="T14" fmla="*/ 46 w 51"/>
                  <a:gd name="T15" fmla="*/ 4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7">
                    <a:moveTo>
                      <a:pt x="46" y="41"/>
                    </a:moveTo>
                    <a:cubicBezTo>
                      <a:pt x="44" y="45"/>
                      <a:pt x="40" y="49"/>
                      <a:pt x="36" y="53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4" y="57"/>
                      <a:pt x="0" y="41"/>
                      <a:pt x="0" y="41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8" y="30"/>
                      <a:pt x="6" y="28"/>
                      <a:pt x="14" y="24"/>
                    </a:cubicBezTo>
                    <a:cubicBezTo>
                      <a:pt x="23" y="20"/>
                      <a:pt x="33" y="11"/>
                      <a:pt x="35" y="0"/>
                    </a:cubicBezTo>
                    <a:cubicBezTo>
                      <a:pt x="35" y="0"/>
                      <a:pt x="51" y="16"/>
                      <a:pt x="46" y="41"/>
                    </a:cubicBezTo>
                    <a:close/>
                  </a:path>
                </a:pathLst>
              </a:custGeom>
              <a:solidFill>
                <a:srgbClr val="723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6" name="ïṣļíḓé"/>
              <p:cNvSpPr/>
              <p:nvPr/>
            </p:nvSpPr>
            <p:spPr bwMode="auto">
              <a:xfrm>
                <a:off x="5011186" y="4304577"/>
                <a:ext cx="79022" cy="131317"/>
              </a:xfrm>
              <a:custGeom>
                <a:avLst/>
                <a:gdLst>
                  <a:gd name="T0" fmla="*/ 38 w 38"/>
                  <a:gd name="T1" fmla="*/ 46 h 63"/>
                  <a:gd name="T2" fmla="*/ 21 w 38"/>
                  <a:gd name="T3" fmla="*/ 63 h 63"/>
                  <a:gd name="T4" fmla="*/ 17 w 38"/>
                  <a:gd name="T5" fmla="*/ 63 h 63"/>
                  <a:gd name="T6" fmla="*/ 0 w 38"/>
                  <a:gd name="T7" fmla="*/ 46 h 63"/>
                  <a:gd name="T8" fmla="*/ 0 w 38"/>
                  <a:gd name="T9" fmla="*/ 17 h 63"/>
                  <a:gd name="T10" fmla="*/ 17 w 38"/>
                  <a:gd name="T11" fmla="*/ 0 h 63"/>
                  <a:gd name="T12" fmla="*/ 21 w 38"/>
                  <a:gd name="T13" fmla="*/ 0 h 63"/>
                  <a:gd name="T14" fmla="*/ 38 w 38"/>
                  <a:gd name="T15" fmla="*/ 17 h 63"/>
                  <a:gd name="T16" fmla="*/ 38 w 38"/>
                  <a:gd name="T17" fmla="*/ 4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63">
                    <a:moveTo>
                      <a:pt x="38" y="46"/>
                    </a:moveTo>
                    <a:cubicBezTo>
                      <a:pt x="38" y="55"/>
                      <a:pt x="31" y="63"/>
                      <a:pt x="21" y="63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7" y="63"/>
                      <a:pt x="0" y="55"/>
                      <a:pt x="0" y="4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31" y="0"/>
                      <a:pt x="38" y="7"/>
                      <a:pt x="38" y="17"/>
                    </a:cubicBezTo>
                    <a:cubicBezTo>
                      <a:pt x="38" y="46"/>
                      <a:pt x="38" y="46"/>
                      <a:pt x="38" y="46"/>
                    </a:cubicBezTo>
                  </a:path>
                </a:pathLst>
              </a:custGeom>
              <a:solidFill>
                <a:srgbClr val="FF9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7" name="iṥļide"/>
              <p:cNvSpPr/>
              <p:nvPr/>
            </p:nvSpPr>
            <p:spPr bwMode="auto">
              <a:xfrm>
                <a:off x="4944946" y="4373141"/>
                <a:ext cx="210339" cy="39511"/>
              </a:xfrm>
              <a:custGeom>
                <a:avLst/>
                <a:gdLst>
                  <a:gd name="T0" fmla="*/ 4 w 101"/>
                  <a:gd name="T1" fmla="*/ 18 h 19"/>
                  <a:gd name="T2" fmla="*/ 3 w 101"/>
                  <a:gd name="T3" fmla="*/ 18 h 19"/>
                  <a:gd name="T4" fmla="*/ 0 w 101"/>
                  <a:gd name="T5" fmla="*/ 19 h 19"/>
                  <a:gd name="T6" fmla="*/ 4 w 101"/>
                  <a:gd name="T7" fmla="*/ 18 h 19"/>
                  <a:gd name="T8" fmla="*/ 16 w 101"/>
                  <a:gd name="T9" fmla="*/ 15 h 19"/>
                  <a:gd name="T10" fmla="*/ 13 w 101"/>
                  <a:gd name="T11" fmla="*/ 16 h 19"/>
                  <a:gd name="T12" fmla="*/ 14 w 101"/>
                  <a:gd name="T13" fmla="*/ 19 h 19"/>
                  <a:gd name="T14" fmla="*/ 14 w 101"/>
                  <a:gd name="T15" fmla="*/ 19 h 19"/>
                  <a:gd name="T16" fmla="*/ 16 w 101"/>
                  <a:gd name="T17" fmla="*/ 15 h 19"/>
                  <a:gd name="T18" fmla="*/ 94 w 101"/>
                  <a:gd name="T19" fmla="*/ 0 h 19"/>
                  <a:gd name="T20" fmla="*/ 70 w 101"/>
                  <a:gd name="T21" fmla="*/ 5 h 19"/>
                  <a:gd name="T22" fmla="*/ 70 w 101"/>
                  <a:gd name="T23" fmla="*/ 7 h 19"/>
                  <a:gd name="T24" fmla="*/ 88 w 101"/>
                  <a:gd name="T25" fmla="*/ 18 h 19"/>
                  <a:gd name="T26" fmla="*/ 88 w 101"/>
                  <a:gd name="T27" fmla="*/ 16 h 19"/>
                  <a:gd name="T28" fmla="*/ 92 w 101"/>
                  <a:gd name="T29" fmla="*/ 1 h 19"/>
                  <a:gd name="T30" fmla="*/ 100 w 101"/>
                  <a:gd name="T31" fmla="*/ 6 h 19"/>
                  <a:gd name="T32" fmla="*/ 101 w 101"/>
                  <a:gd name="T33" fmla="*/ 6 h 19"/>
                  <a:gd name="T34" fmla="*/ 94 w 101"/>
                  <a:gd name="T3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1" h="19">
                    <a:moveTo>
                      <a:pt x="4" y="18"/>
                    </a:moveTo>
                    <a:cubicBezTo>
                      <a:pt x="3" y="18"/>
                      <a:pt x="3" y="18"/>
                      <a:pt x="3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" y="18"/>
                      <a:pt x="4" y="18"/>
                      <a:pt x="4" y="18"/>
                    </a:cubicBezTo>
                    <a:moveTo>
                      <a:pt x="16" y="15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8"/>
                      <a:pt x="15" y="17"/>
                      <a:pt x="16" y="15"/>
                    </a:cubicBezTo>
                    <a:moveTo>
                      <a:pt x="94" y="0"/>
                    </a:moveTo>
                    <a:cubicBezTo>
                      <a:pt x="70" y="5"/>
                      <a:pt x="70" y="5"/>
                      <a:pt x="70" y="5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78" y="9"/>
                      <a:pt x="86" y="12"/>
                      <a:pt x="88" y="18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2" y="1"/>
                      <a:pt x="92" y="1"/>
                      <a:pt x="92" y="1"/>
                    </a:cubicBezTo>
                    <a:cubicBezTo>
                      <a:pt x="100" y="6"/>
                      <a:pt x="100" y="6"/>
                      <a:pt x="100" y="6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rgbClr val="D3C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8" name="îšḻïḓe"/>
              <p:cNvSpPr/>
              <p:nvPr/>
            </p:nvSpPr>
            <p:spPr bwMode="auto">
              <a:xfrm>
                <a:off x="5127395" y="4375465"/>
                <a:ext cx="25566" cy="30214"/>
              </a:xfrm>
              <a:custGeom>
                <a:avLst/>
                <a:gdLst>
                  <a:gd name="T0" fmla="*/ 8 w 22"/>
                  <a:gd name="T1" fmla="*/ 0 h 26"/>
                  <a:gd name="T2" fmla="*/ 0 w 22"/>
                  <a:gd name="T3" fmla="*/ 26 h 26"/>
                  <a:gd name="T4" fmla="*/ 4 w 22"/>
                  <a:gd name="T5" fmla="*/ 19 h 26"/>
                  <a:gd name="T6" fmla="*/ 22 w 22"/>
                  <a:gd name="T7" fmla="*/ 9 h 26"/>
                  <a:gd name="T8" fmla="*/ 8 w 2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6">
                    <a:moveTo>
                      <a:pt x="8" y="0"/>
                    </a:moveTo>
                    <a:lnTo>
                      <a:pt x="0" y="26"/>
                    </a:lnTo>
                    <a:lnTo>
                      <a:pt x="4" y="19"/>
                    </a:lnTo>
                    <a:lnTo>
                      <a:pt x="22" y="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1F1E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9" name="îṡľiḓè"/>
              <p:cNvSpPr/>
              <p:nvPr/>
            </p:nvSpPr>
            <p:spPr bwMode="auto">
              <a:xfrm>
                <a:off x="5127395" y="4375465"/>
                <a:ext cx="25566" cy="30214"/>
              </a:xfrm>
              <a:custGeom>
                <a:avLst/>
                <a:gdLst>
                  <a:gd name="T0" fmla="*/ 8 w 22"/>
                  <a:gd name="T1" fmla="*/ 0 h 26"/>
                  <a:gd name="T2" fmla="*/ 0 w 22"/>
                  <a:gd name="T3" fmla="*/ 26 h 26"/>
                  <a:gd name="T4" fmla="*/ 4 w 22"/>
                  <a:gd name="T5" fmla="*/ 19 h 26"/>
                  <a:gd name="T6" fmla="*/ 22 w 22"/>
                  <a:gd name="T7" fmla="*/ 9 h 26"/>
                  <a:gd name="T8" fmla="*/ 8 w 2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6">
                    <a:moveTo>
                      <a:pt x="8" y="0"/>
                    </a:moveTo>
                    <a:lnTo>
                      <a:pt x="0" y="26"/>
                    </a:lnTo>
                    <a:lnTo>
                      <a:pt x="4" y="19"/>
                    </a:lnTo>
                    <a:lnTo>
                      <a:pt x="22" y="9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0" name="îşḻïḑè"/>
              <p:cNvSpPr/>
              <p:nvPr/>
            </p:nvSpPr>
            <p:spPr bwMode="auto">
              <a:xfrm>
                <a:off x="4973999" y="44126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1F1E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1" name="i$lîďè"/>
              <p:cNvSpPr/>
              <p:nvPr/>
            </p:nvSpPr>
            <p:spPr bwMode="auto">
              <a:xfrm>
                <a:off x="4973999" y="4387086"/>
                <a:ext cx="153396" cy="58105"/>
              </a:xfrm>
              <a:custGeom>
                <a:avLst/>
                <a:gdLst>
                  <a:gd name="T0" fmla="*/ 18 w 74"/>
                  <a:gd name="T1" fmla="*/ 5 h 28"/>
                  <a:gd name="T2" fmla="*/ 2 w 74"/>
                  <a:gd name="T3" fmla="*/ 8 h 28"/>
                  <a:gd name="T4" fmla="*/ 0 w 74"/>
                  <a:gd name="T5" fmla="*/ 12 h 28"/>
                  <a:gd name="T6" fmla="*/ 0 w 74"/>
                  <a:gd name="T7" fmla="*/ 12 h 28"/>
                  <a:gd name="T8" fmla="*/ 6 w 74"/>
                  <a:gd name="T9" fmla="*/ 28 h 28"/>
                  <a:gd name="T10" fmla="*/ 22 w 74"/>
                  <a:gd name="T11" fmla="*/ 22 h 28"/>
                  <a:gd name="T12" fmla="*/ 24 w 74"/>
                  <a:gd name="T13" fmla="*/ 22 h 28"/>
                  <a:gd name="T14" fmla="*/ 30 w 74"/>
                  <a:gd name="T15" fmla="*/ 22 h 28"/>
                  <a:gd name="T16" fmla="*/ 30 w 74"/>
                  <a:gd name="T17" fmla="*/ 22 h 28"/>
                  <a:gd name="T18" fmla="*/ 18 w 74"/>
                  <a:gd name="T19" fmla="*/ 6 h 28"/>
                  <a:gd name="T20" fmla="*/ 18 w 74"/>
                  <a:gd name="T21" fmla="*/ 5 h 28"/>
                  <a:gd name="T22" fmla="*/ 56 w 74"/>
                  <a:gd name="T23" fmla="*/ 0 h 28"/>
                  <a:gd name="T24" fmla="*/ 56 w 74"/>
                  <a:gd name="T25" fmla="*/ 6 h 28"/>
                  <a:gd name="T26" fmla="*/ 45 w 74"/>
                  <a:gd name="T27" fmla="*/ 22 h 28"/>
                  <a:gd name="T28" fmla="*/ 55 w 74"/>
                  <a:gd name="T29" fmla="*/ 17 h 28"/>
                  <a:gd name="T30" fmla="*/ 71 w 74"/>
                  <a:gd name="T31" fmla="*/ 20 h 28"/>
                  <a:gd name="T32" fmla="*/ 71 w 74"/>
                  <a:gd name="T33" fmla="*/ 20 h 28"/>
                  <a:gd name="T34" fmla="*/ 74 w 74"/>
                  <a:gd name="T35" fmla="*/ 11 h 28"/>
                  <a:gd name="T36" fmla="*/ 56 w 74"/>
                  <a:gd name="T3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4" h="28">
                    <a:moveTo>
                      <a:pt x="18" y="5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1" y="11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8" y="27"/>
                      <a:pt x="19" y="23"/>
                      <a:pt x="22" y="22"/>
                    </a:cubicBezTo>
                    <a:cubicBezTo>
                      <a:pt x="22" y="22"/>
                      <a:pt x="23" y="22"/>
                      <a:pt x="24" y="22"/>
                    </a:cubicBezTo>
                    <a:cubicBezTo>
                      <a:pt x="26" y="22"/>
                      <a:pt x="28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23" y="20"/>
                      <a:pt x="18" y="14"/>
                      <a:pt x="18" y="6"/>
                    </a:cubicBezTo>
                    <a:cubicBezTo>
                      <a:pt x="18" y="5"/>
                      <a:pt x="18" y="5"/>
                      <a:pt x="18" y="5"/>
                    </a:cubicBezTo>
                    <a:moveTo>
                      <a:pt x="56" y="0"/>
                    </a:moveTo>
                    <a:cubicBezTo>
                      <a:pt x="56" y="6"/>
                      <a:pt x="56" y="6"/>
                      <a:pt x="56" y="6"/>
                    </a:cubicBezTo>
                    <a:cubicBezTo>
                      <a:pt x="56" y="13"/>
                      <a:pt x="52" y="19"/>
                      <a:pt x="45" y="22"/>
                    </a:cubicBezTo>
                    <a:cubicBezTo>
                      <a:pt x="49" y="21"/>
                      <a:pt x="53" y="20"/>
                      <a:pt x="55" y="17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2" y="5"/>
                      <a:pt x="64" y="2"/>
                      <a:pt x="56" y="0"/>
                    </a:cubicBezTo>
                  </a:path>
                </a:pathLst>
              </a:custGeom>
              <a:solidFill>
                <a:srgbClr val="D3C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2" name="íṧľíḍê"/>
              <p:cNvSpPr/>
              <p:nvPr/>
            </p:nvSpPr>
            <p:spPr bwMode="auto">
              <a:xfrm>
                <a:off x="5121584" y="4385924"/>
                <a:ext cx="54619" cy="42998"/>
              </a:xfrm>
              <a:custGeom>
                <a:avLst/>
                <a:gdLst>
                  <a:gd name="T0" fmla="*/ 29 w 47"/>
                  <a:gd name="T1" fmla="*/ 0 h 37"/>
                  <a:gd name="T2" fmla="*/ 27 w 47"/>
                  <a:gd name="T3" fmla="*/ 0 h 37"/>
                  <a:gd name="T4" fmla="*/ 9 w 47"/>
                  <a:gd name="T5" fmla="*/ 10 h 37"/>
                  <a:gd name="T6" fmla="*/ 5 w 47"/>
                  <a:gd name="T7" fmla="*/ 17 h 37"/>
                  <a:gd name="T8" fmla="*/ 5 w 47"/>
                  <a:gd name="T9" fmla="*/ 21 h 37"/>
                  <a:gd name="T10" fmla="*/ 0 w 47"/>
                  <a:gd name="T11" fmla="*/ 37 h 37"/>
                  <a:gd name="T12" fmla="*/ 47 w 47"/>
                  <a:gd name="T13" fmla="*/ 12 h 37"/>
                  <a:gd name="T14" fmla="*/ 29 w 47"/>
                  <a:gd name="T1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37">
                    <a:moveTo>
                      <a:pt x="29" y="0"/>
                    </a:moveTo>
                    <a:lnTo>
                      <a:pt x="27" y="0"/>
                    </a:lnTo>
                    <a:lnTo>
                      <a:pt x="9" y="10"/>
                    </a:lnTo>
                    <a:lnTo>
                      <a:pt x="5" y="17"/>
                    </a:lnTo>
                    <a:lnTo>
                      <a:pt x="5" y="21"/>
                    </a:lnTo>
                    <a:lnTo>
                      <a:pt x="0" y="37"/>
                    </a:lnTo>
                    <a:lnTo>
                      <a:pt x="47" y="1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53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3" name="išḷïḓe"/>
              <p:cNvSpPr/>
              <p:nvPr/>
            </p:nvSpPr>
            <p:spPr bwMode="auto">
              <a:xfrm>
                <a:off x="5121584" y="4385924"/>
                <a:ext cx="54619" cy="42998"/>
              </a:xfrm>
              <a:custGeom>
                <a:avLst/>
                <a:gdLst>
                  <a:gd name="T0" fmla="*/ 29 w 47"/>
                  <a:gd name="T1" fmla="*/ 0 h 37"/>
                  <a:gd name="T2" fmla="*/ 27 w 47"/>
                  <a:gd name="T3" fmla="*/ 0 h 37"/>
                  <a:gd name="T4" fmla="*/ 9 w 47"/>
                  <a:gd name="T5" fmla="*/ 10 h 37"/>
                  <a:gd name="T6" fmla="*/ 5 w 47"/>
                  <a:gd name="T7" fmla="*/ 17 h 37"/>
                  <a:gd name="T8" fmla="*/ 5 w 47"/>
                  <a:gd name="T9" fmla="*/ 21 h 37"/>
                  <a:gd name="T10" fmla="*/ 0 w 47"/>
                  <a:gd name="T11" fmla="*/ 37 h 37"/>
                  <a:gd name="T12" fmla="*/ 47 w 47"/>
                  <a:gd name="T13" fmla="*/ 12 h 37"/>
                  <a:gd name="T14" fmla="*/ 29 w 47"/>
                  <a:gd name="T1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37">
                    <a:moveTo>
                      <a:pt x="29" y="0"/>
                    </a:moveTo>
                    <a:lnTo>
                      <a:pt x="27" y="0"/>
                    </a:lnTo>
                    <a:lnTo>
                      <a:pt x="9" y="10"/>
                    </a:lnTo>
                    <a:lnTo>
                      <a:pt x="5" y="17"/>
                    </a:lnTo>
                    <a:lnTo>
                      <a:pt x="5" y="21"/>
                    </a:lnTo>
                    <a:lnTo>
                      <a:pt x="0" y="37"/>
                    </a:lnTo>
                    <a:lnTo>
                      <a:pt x="47" y="1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4" name="îšḷíḓè"/>
              <p:cNvSpPr/>
              <p:nvPr/>
            </p:nvSpPr>
            <p:spPr bwMode="auto">
              <a:xfrm>
                <a:off x="4921704" y="4405680"/>
                <a:ext cx="65077" cy="39511"/>
              </a:xfrm>
              <a:custGeom>
                <a:avLst/>
                <a:gdLst>
                  <a:gd name="T0" fmla="*/ 24 w 31"/>
                  <a:gd name="T1" fmla="*/ 0 h 19"/>
                  <a:gd name="T2" fmla="*/ 15 w 31"/>
                  <a:gd name="T3" fmla="*/ 2 h 19"/>
                  <a:gd name="T4" fmla="*/ 11 w 31"/>
                  <a:gd name="T5" fmla="*/ 3 h 19"/>
                  <a:gd name="T6" fmla="*/ 0 w 31"/>
                  <a:gd name="T7" fmla="*/ 8 h 19"/>
                  <a:gd name="T8" fmla="*/ 30 w 31"/>
                  <a:gd name="T9" fmla="*/ 19 h 19"/>
                  <a:gd name="T10" fmla="*/ 31 w 31"/>
                  <a:gd name="T11" fmla="*/ 19 h 19"/>
                  <a:gd name="T12" fmla="*/ 25 w 31"/>
                  <a:gd name="T13" fmla="*/ 3 h 19"/>
                  <a:gd name="T14" fmla="*/ 25 w 31"/>
                  <a:gd name="T15" fmla="*/ 3 h 19"/>
                  <a:gd name="T16" fmla="*/ 24 w 31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19">
                    <a:moveTo>
                      <a:pt x="24" y="0"/>
                    </a:moveTo>
                    <a:cubicBezTo>
                      <a:pt x="15" y="2"/>
                      <a:pt x="15" y="2"/>
                      <a:pt x="15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9" y="11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1" y="19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353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5" name="íŝḻíḓê"/>
              <p:cNvSpPr/>
              <p:nvPr/>
            </p:nvSpPr>
            <p:spPr bwMode="auto">
              <a:xfrm>
                <a:off x="5011186" y="4383600"/>
                <a:ext cx="79022" cy="49970"/>
              </a:xfrm>
              <a:custGeom>
                <a:avLst/>
                <a:gdLst>
                  <a:gd name="T0" fmla="*/ 38 w 38"/>
                  <a:gd name="T1" fmla="*/ 0 h 24"/>
                  <a:gd name="T2" fmla="*/ 0 w 38"/>
                  <a:gd name="T3" fmla="*/ 7 h 24"/>
                  <a:gd name="T4" fmla="*/ 0 w 38"/>
                  <a:gd name="T5" fmla="*/ 8 h 24"/>
                  <a:gd name="T6" fmla="*/ 12 w 38"/>
                  <a:gd name="T7" fmla="*/ 24 h 24"/>
                  <a:gd name="T8" fmla="*/ 19 w 38"/>
                  <a:gd name="T9" fmla="*/ 24 h 24"/>
                  <a:gd name="T10" fmla="*/ 27 w 38"/>
                  <a:gd name="T11" fmla="*/ 24 h 24"/>
                  <a:gd name="T12" fmla="*/ 38 w 38"/>
                  <a:gd name="T13" fmla="*/ 8 h 24"/>
                  <a:gd name="T14" fmla="*/ 38 w 38"/>
                  <a:gd name="T15" fmla="*/ 2 h 24"/>
                  <a:gd name="T16" fmla="*/ 38 w 38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24">
                    <a:moveTo>
                      <a:pt x="38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6"/>
                      <a:pt x="5" y="22"/>
                      <a:pt x="12" y="24"/>
                    </a:cubicBezTo>
                    <a:cubicBezTo>
                      <a:pt x="14" y="24"/>
                      <a:pt x="17" y="24"/>
                      <a:pt x="19" y="24"/>
                    </a:cubicBezTo>
                    <a:cubicBezTo>
                      <a:pt x="22" y="24"/>
                      <a:pt x="24" y="24"/>
                      <a:pt x="27" y="24"/>
                    </a:cubicBezTo>
                    <a:cubicBezTo>
                      <a:pt x="34" y="21"/>
                      <a:pt x="38" y="15"/>
                      <a:pt x="38" y="8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D37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6" name="îśḻidê"/>
              <p:cNvSpPr/>
              <p:nvPr/>
            </p:nvSpPr>
            <p:spPr bwMode="auto">
              <a:xfrm>
                <a:off x="4826412" y="4023350"/>
                <a:ext cx="390463" cy="391626"/>
              </a:xfrm>
              <a:custGeom>
                <a:avLst/>
                <a:gdLst>
                  <a:gd name="T0" fmla="*/ 177 w 188"/>
                  <a:gd name="T1" fmla="*/ 155 h 188"/>
                  <a:gd name="T2" fmla="*/ 135 w 188"/>
                  <a:gd name="T3" fmla="*/ 181 h 188"/>
                  <a:gd name="T4" fmla="*/ 86 w 188"/>
                  <a:gd name="T5" fmla="*/ 185 h 188"/>
                  <a:gd name="T6" fmla="*/ 24 w 188"/>
                  <a:gd name="T7" fmla="*/ 133 h 188"/>
                  <a:gd name="T8" fmla="*/ 24 w 188"/>
                  <a:gd name="T9" fmla="*/ 132 h 188"/>
                  <a:gd name="T10" fmla="*/ 21 w 188"/>
                  <a:gd name="T11" fmla="*/ 133 h 188"/>
                  <a:gd name="T12" fmla="*/ 21 w 188"/>
                  <a:gd name="T13" fmla="*/ 133 h 188"/>
                  <a:gd name="T14" fmla="*/ 1 w 188"/>
                  <a:gd name="T15" fmla="*/ 111 h 188"/>
                  <a:gd name="T16" fmla="*/ 1 w 188"/>
                  <a:gd name="T17" fmla="*/ 111 h 188"/>
                  <a:gd name="T18" fmla="*/ 17 w 188"/>
                  <a:gd name="T19" fmla="*/ 86 h 188"/>
                  <a:gd name="T20" fmla="*/ 17 w 188"/>
                  <a:gd name="T21" fmla="*/ 85 h 188"/>
                  <a:gd name="T22" fmla="*/ 20 w 188"/>
                  <a:gd name="T23" fmla="*/ 85 h 188"/>
                  <a:gd name="T24" fmla="*/ 21 w 188"/>
                  <a:gd name="T25" fmla="*/ 85 h 188"/>
                  <a:gd name="T26" fmla="*/ 19 w 188"/>
                  <a:gd name="T27" fmla="*/ 71 h 188"/>
                  <a:gd name="T28" fmla="*/ 22 w 188"/>
                  <a:gd name="T29" fmla="*/ 47 h 188"/>
                  <a:gd name="T30" fmla="*/ 72 w 188"/>
                  <a:gd name="T31" fmla="*/ 7 h 188"/>
                  <a:gd name="T32" fmla="*/ 120 w 188"/>
                  <a:gd name="T33" fmla="*/ 3 h 188"/>
                  <a:gd name="T34" fmla="*/ 182 w 188"/>
                  <a:gd name="T35" fmla="*/ 58 h 188"/>
                  <a:gd name="T36" fmla="*/ 187 w 188"/>
                  <a:gd name="T37" fmla="*/ 117 h 188"/>
                  <a:gd name="T38" fmla="*/ 177 w 188"/>
                  <a:gd name="T39" fmla="*/ 15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8" h="188">
                    <a:moveTo>
                      <a:pt x="177" y="155"/>
                    </a:moveTo>
                    <a:cubicBezTo>
                      <a:pt x="168" y="170"/>
                      <a:pt x="153" y="180"/>
                      <a:pt x="135" y="181"/>
                    </a:cubicBezTo>
                    <a:cubicBezTo>
                      <a:pt x="86" y="185"/>
                      <a:pt x="86" y="185"/>
                      <a:pt x="86" y="185"/>
                    </a:cubicBezTo>
                    <a:cubicBezTo>
                      <a:pt x="55" y="188"/>
                      <a:pt x="28" y="164"/>
                      <a:pt x="24" y="133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3" y="133"/>
                      <a:pt x="22" y="133"/>
                      <a:pt x="21" y="133"/>
                    </a:cubicBezTo>
                    <a:cubicBezTo>
                      <a:pt x="21" y="133"/>
                      <a:pt x="21" y="133"/>
                      <a:pt x="21" y="133"/>
                    </a:cubicBezTo>
                    <a:cubicBezTo>
                      <a:pt x="8" y="134"/>
                      <a:pt x="2" y="124"/>
                      <a:pt x="1" y="111"/>
                    </a:cubicBezTo>
                    <a:cubicBezTo>
                      <a:pt x="1" y="111"/>
                      <a:pt x="1" y="111"/>
                      <a:pt x="1" y="111"/>
                    </a:cubicBezTo>
                    <a:cubicBezTo>
                      <a:pt x="0" y="98"/>
                      <a:pt x="4" y="87"/>
                      <a:pt x="17" y="86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8" y="85"/>
                      <a:pt x="19" y="85"/>
                      <a:pt x="20" y="85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63"/>
                      <a:pt x="20" y="54"/>
                      <a:pt x="22" y="47"/>
                    </a:cubicBezTo>
                    <a:cubicBezTo>
                      <a:pt x="29" y="25"/>
                      <a:pt x="48" y="9"/>
                      <a:pt x="72" y="7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52" y="0"/>
                      <a:pt x="179" y="25"/>
                      <a:pt x="182" y="58"/>
                    </a:cubicBezTo>
                    <a:cubicBezTo>
                      <a:pt x="187" y="117"/>
                      <a:pt x="187" y="117"/>
                      <a:pt x="187" y="117"/>
                    </a:cubicBezTo>
                    <a:cubicBezTo>
                      <a:pt x="188" y="131"/>
                      <a:pt x="184" y="144"/>
                      <a:pt x="177" y="155"/>
                    </a:cubicBezTo>
                    <a:close/>
                  </a:path>
                </a:pathLst>
              </a:custGeom>
              <a:solidFill>
                <a:srgbClr val="FFB3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7" name="ïsḻíḑê"/>
              <p:cNvSpPr/>
              <p:nvPr/>
            </p:nvSpPr>
            <p:spPr bwMode="auto">
              <a:xfrm>
                <a:off x="4826412" y="4120966"/>
                <a:ext cx="197556" cy="294010"/>
              </a:xfrm>
              <a:custGeom>
                <a:avLst/>
                <a:gdLst>
                  <a:gd name="T0" fmla="*/ 86 w 95"/>
                  <a:gd name="T1" fmla="*/ 138 h 141"/>
                  <a:gd name="T2" fmla="*/ 24 w 95"/>
                  <a:gd name="T3" fmla="*/ 86 h 141"/>
                  <a:gd name="T4" fmla="*/ 24 w 95"/>
                  <a:gd name="T5" fmla="*/ 85 h 141"/>
                  <a:gd name="T6" fmla="*/ 21 w 95"/>
                  <a:gd name="T7" fmla="*/ 86 h 141"/>
                  <a:gd name="T8" fmla="*/ 21 w 95"/>
                  <a:gd name="T9" fmla="*/ 86 h 141"/>
                  <a:gd name="T10" fmla="*/ 1 w 95"/>
                  <a:gd name="T11" fmla="*/ 64 h 141"/>
                  <a:gd name="T12" fmla="*/ 1 w 95"/>
                  <a:gd name="T13" fmla="*/ 64 h 141"/>
                  <a:gd name="T14" fmla="*/ 17 w 95"/>
                  <a:gd name="T15" fmla="*/ 39 h 141"/>
                  <a:gd name="T16" fmla="*/ 17 w 95"/>
                  <a:gd name="T17" fmla="*/ 38 h 141"/>
                  <a:gd name="T18" fmla="*/ 20 w 95"/>
                  <a:gd name="T19" fmla="*/ 38 h 141"/>
                  <a:gd name="T20" fmla="*/ 21 w 95"/>
                  <a:gd name="T21" fmla="*/ 38 h 141"/>
                  <a:gd name="T22" fmla="*/ 19 w 95"/>
                  <a:gd name="T23" fmla="*/ 24 h 141"/>
                  <a:gd name="T24" fmla="*/ 22 w 95"/>
                  <a:gd name="T25" fmla="*/ 0 h 141"/>
                  <a:gd name="T26" fmla="*/ 34 w 95"/>
                  <a:gd name="T27" fmla="*/ 29 h 141"/>
                  <a:gd name="T28" fmla="*/ 95 w 95"/>
                  <a:gd name="T29" fmla="*/ 137 h 141"/>
                  <a:gd name="T30" fmla="*/ 86 w 95"/>
                  <a:gd name="T31" fmla="*/ 13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5" h="141">
                    <a:moveTo>
                      <a:pt x="86" y="138"/>
                    </a:moveTo>
                    <a:cubicBezTo>
                      <a:pt x="55" y="141"/>
                      <a:pt x="28" y="117"/>
                      <a:pt x="24" y="86"/>
                    </a:cubicBezTo>
                    <a:cubicBezTo>
                      <a:pt x="24" y="85"/>
                      <a:pt x="24" y="85"/>
                      <a:pt x="24" y="85"/>
                    </a:cubicBezTo>
                    <a:cubicBezTo>
                      <a:pt x="23" y="86"/>
                      <a:pt x="22" y="86"/>
                      <a:pt x="21" y="86"/>
                    </a:cubicBezTo>
                    <a:cubicBezTo>
                      <a:pt x="21" y="86"/>
                      <a:pt x="21" y="86"/>
                      <a:pt x="21" y="86"/>
                    </a:cubicBezTo>
                    <a:cubicBezTo>
                      <a:pt x="8" y="87"/>
                      <a:pt x="2" y="77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51"/>
                      <a:pt x="4" y="40"/>
                      <a:pt x="17" y="39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8" y="38"/>
                      <a:pt x="19" y="38"/>
                      <a:pt x="20" y="38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16"/>
                      <a:pt x="20" y="7"/>
                      <a:pt x="22" y="0"/>
                    </a:cubicBezTo>
                    <a:cubicBezTo>
                      <a:pt x="28" y="11"/>
                      <a:pt x="34" y="29"/>
                      <a:pt x="34" y="29"/>
                    </a:cubicBezTo>
                    <a:cubicBezTo>
                      <a:pt x="43" y="90"/>
                      <a:pt x="56" y="133"/>
                      <a:pt x="95" y="137"/>
                    </a:cubicBezTo>
                    <a:lnTo>
                      <a:pt x="86" y="138"/>
                    </a:lnTo>
                    <a:close/>
                  </a:path>
                </a:pathLst>
              </a:custGeom>
              <a:solidFill>
                <a:srgbClr val="FF9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8" name="î$ḻídê"/>
              <p:cNvSpPr/>
              <p:nvPr/>
            </p:nvSpPr>
            <p:spPr bwMode="auto">
              <a:xfrm>
                <a:off x="4898462" y="3983839"/>
                <a:ext cx="223122" cy="81347"/>
              </a:xfrm>
              <a:custGeom>
                <a:avLst/>
                <a:gdLst>
                  <a:gd name="T0" fmla="*/ 94 w 107"/>
                  <a:gd name="T1" fmla="*/ 22 h 39"/>
                  <a:gd name="T2" fmla="*/ 58 w 107"/>
                  <a:gd name="T3" fmla="*/ 25 h 39"/>
                  <a:gd name="T4" fmla="*/ 18 w 107"/>
                  <a:gd name="T5" fmla="*/ 38 h 39"/>
                  <a:gd name="T6" fmla="*/ 17 w 107"/>
                  <a:gd name="T7" fmla="*/ 39 h 39"/>
                  <a:gd name="T8" fmla="*/ 0 w 107"/>
                  <a:gd name="T9" fmla="*/ 27 h 39"/>
                  <a:gd name="T10" fmla="*/ 3 w 107"/>
                  <a:gd name="T11" fmla="*/ 23 h 39"/>
                  <a:gd name="T12" fmla="*/ 53 w 107"/>
                  <a:gd name="T13" fmla="*/ 4 h 39"/>
                  <a:gd name="T14" fmla="*/ 93 w 107"/>
                  <a:gd name="T15" fmla="*/ 1 h 39"/>
                  <a:gd name="T16" fmla="*/ 94 w 107"/>
                  <a:gd name="T17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39">
                    <a:moveTo>
                      <a:pt x="94" y="22"/>
                    </a:moveTo>
                    <a:cubicBezTo>
                      <a:pt x="82" y="22"/>
                      <a:pt x="70" y="24"/>
                      <a:pt x="58" y="25"/>
                    </a:cubicBezTo>
                    <a:cubicBezTo>
                      <a:pt x="44" y="26"/>
                      <a:pt x="30" y="27"/>
                      <a:pt x="18" y="38"/>
                    </a:cubicBezTo>
                    <a:cubicBezTo>
                      <a:pt x="18" y="38"/>
                      <a:pt x="17" y="38"/>
                      <a:pt x="17" y="39"/>
                    </a:cubicBezTo>
                    <a:cubicBezTo>
                      <a:pt x="10" y="36"/>
                      <a:pt x="4" y="31"/>
                      <a:pt x="0" y="27"/>
                    </a:cubicBezTo>
                    <a:cubicBezTo>
                      <a:pt x="1" y="26"/>
                      <a:pt x="2" y="25"/>
                      <a:pt x="3" y="23"/>
                    </a:cubicBezTo>
                    <a:cubicBezTo>
                      <a:pt x="18" y="10"/>
                      <a:pt x="35" y="6"/>
                      <a:pt x="53" y="4"/>
                    </a:cubicBezTo>
                    <a:cubicBezTo>
                      <a:pt x="66" y="3"/>
                      <a:pt x="79" y="1"/>
                      <a:pt x="93" y="1"/>
                    </a:cubicBezTo>
                    <a:cubicBezTo>
                      <a:pt x="106" y="0"/>
                      <a:pt x="107" y="21"/>
                      <a:pt x="94" y="22"/>
                    </a:cubicBezTo>
                    <a:close/>
                  </a:path>
                </a:pathLst>
              </a:custGeom>
              <a:solidFill>
                <a:srgbClr val="823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9" name="îŝlïḋê"/>
              <p:cNvSpPr/>
              <p:nvPr/>
            </p:nvSpPr>
            <p:spPr bwMode="auto">
              <a:xfrm>
                <a:off x="4994916" y="4198827"/>
                <a:ext cx="22080" cy="32539"/>
              </a:xfrm>
              <a:custGeom>
                <a:avLst/>
                <a:gdLst>
                  <a:gd name="T0" fmla="*/ 11 w 11"/>
                  <a:gd name="T1" fmla="*/ 8 h 16"/>
                  <a:gd name="T2" fmla="*/ 6 w 11"/>
                  <a:gd name="T3" fmla="*/ 16 h 16"/>
                  <a:gd name="T4" fmla="*/ 0 w 11"/>
                  <a:gd name="T5" fmla="*/ 9 h 16"/>
                  <a:gd name="T6" fmla="*/ 5 w 11"/>
                  <a:gd name="T7" fmla="*/ 1 h 16"/>
                  <a:gd name="T8" fmla="*/ 11 w 11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11" y="8"/>
                    </a:moveTo>
                    <a:cubicBezTo>
                      <a:pt x="11" y="12"/>
                      <a:pt x="9" y="15"/>
                      <a:pt x="6" y="16"/>
                    </a:cubicBezTo>
                    <a:cubicBezTo>
                      <a:pt x="3" y="16"/>
                      <a:pt x="0" y="13"/>
                      <a:pt x="0" y="9"/>
                    </a:cubicBezTo>
                    <a:cubicBezTo>
                      <a:pt x="0" y="4"/>
                      <a:pt x="2" y="1"/>
                      <a:pt x="5" y="1"/>
                    </a:cubicBezTo>
                    <a:cubicBezTo>
                      <a:pt x="8" y="0"/>
                      <a:pt x="10" y="4"/>
                      <a:pt x="11" y="8"/>
                    </a:cubicBez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0" name="îŝľïde"/>
              <p:cNvSpPr/>
              <p:nvPr/>
            </p:nvSpPr>
            <p:spPr bwMode="auto">
              <a:xfrm>
                <a:off x="5121584" y="4188368"/>
                <a:ext cx="23242" cy="32539"/>
              </a:xfrm>
              <a:custGeom>
                <a:avLst/>
                <a:gdLst>
                  <a:gd name="T0" fmla="*/ 11 w 11"/>
                  <a:gd name="T1" fmla="*/ 8 h 16"/>
                  <a:gd name="T2" fmla="*/ 6 w 11"/>
                  <a:gd name="T3" fmla="*/ 16 h 16"/>
                  <a:gd name="T4" fmla="*/ 0 w 11"/>
                  <a:gd name="T5" fmla="*/ 9 h 16"/>
                  <a:gd name="T6" fmla="*/ 5 w 11"/>
                  <a:gd name="T7" fmla="*/ 1 h 16"/>
                  <a:gd name="T8" fmla="*/ 11 w 11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11" y="8"/>
                    </a:moveTo>
                    <a:cubicBezTo>
                      <a:pt x="11" y="12"/>
                      <a:pt x="9" y="15"/>
                      <a:pt x="6" y="16"/>
                    </a:cubicBezTo>
                    <a:cubicBezTo>
                      <a:pt x="3" y="16"/>
                      <a:pt x="0" y="13"/>
                      <a:pt x="0" y="9"/>
                    </a:cubicBezTo>
                    <a:cubicBezTo>
                      <a:pt x="0" y="5"/>
                      <a:pt x="2" y="1"/>
                      <a:pt x="5" y="1"/>
                    </a:cubicBezTo>
                    <a:cubicBezTo>
                      <a:pt x="8" y="0"/>
                      <a:pt x="11" y="4"/>
                      <a:pt x="11" y="8"/>
                    </a:cubicBez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1" name="îs1îḑe"/>
              <p:cNvSpPr/>
              <p:nvPr/>
            </p:nvSpPr>
            <p:spPr bwMode="auto">
              <a:xfrm>
                <a:off x="5105315" y="4133750"/>
                <a:ext cx="61591" cy="31377"/>
              </a:xfrm>
              <a:custGeom>
                <a:avLst/>
                <a:gdLst>
                  <a:gd name="T0" fmla="*/ 28 w 30"/>
                  <a:gd name="T1" fmla="*/ 9 h 15"/>
                  <a:gd name="T2" fmla="*/ 1 w 30"/>
                  <a:gd name="T3" fmla="*/ 11 h 15"/>
                  <a:gd name="T4" fmla="*/ 5 w 30"/>
                  <a:gd name="T5" fmla="*/ 13 h 15"/>
                  <a:gd name="T6" fmla="*/ 25 w 30"/>
                  <a:gd name="T7" fmla="*/ 12 h 15"/>
                  <a:gd name="T8" fmla="*/ 28 w 30"/>
                  <a:gd name="T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5">
                    <a:moveTo>
                      <a:pt x="28" y="9"/>
                    </a:moveTo>
                    <a:cubicBezTo>
                      <a:pt x="20" y="0"/>
                      <a:pt x="8" y="1"/>
                      <a:pt x="1" y="11"/>
                    </a:cubicBezTo>
                    <a:cubicBezTo>
                      <a:pt x="0" y="13"/>
                      <a:pt x="4" y="15"/>
                      <a:pt x="5" y="13"/>
                    </a:cubicBezTo>
                    <a:cubicBezTo>
                      <a:pt x="10" y="5"/>
                      <a:pt x="19" y="5"/>
                      <a:pt x="25" y="12"/>
                    </a:cubicBezTo>
                    <a:cubicBezTo>
                      <a:pt x="27" y="14"/>
                      <a:pt x="30" y="11"/>
                      <a:pt x="28" y="9"/>
                    </a:cubicBezTo>
                    <a:close/>
                  </a:path>
                </a:pathLst>
              </a:custGeom>
              <a:solidFill>
                <a:srgbClr val="7743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2" name="išḷïďé"/>
              <p:cNvSpPr/>
              <p:nvPr/>
            </p:nvSpPr>
            <p:spPr bwMode="auto">
              <a:xfrm>
                <a:off x="4977485" y="4141884"/>
                <a:ext cx="62753" cy="36025"/>
              </a:xfrm>
              <a:custGeom>
                <a:avLst/>
                <a:gdLst>
                  <a:gd name="T0" fmla="*/ 5 w 30"/>
                  <a:gd name="T1" fmla="*/ 14 h 17"/>
                  <a:gd name="T2" fmla="*/ 25 w 30"/>
                  <a:gd name="T3" fmla="*/ 13 h 17"/>
                  <a:gd name="T4" fmla="*/ 28 w 30"/>
                  <a:gd name="T5" fmla="*/ 10 h 17"/>
                  <a:gd name="T6" fmla="*/ 1 w 30"/>
                  <a:gd name="T7" fmla="*/ 12 h 17"/>
                  <a:gd name="T8" fmla="*/ 5 w 30"/>
                  <a:gd name="T9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7">
                    <a:moveTo>
                      <a:pt x="5" y="14"/>
                    </a:moveTo>
                    <a:cubicBezTo>
                      <a:pt x="10" y="7"/>
                      <a:pt x="19" y="6"/>
                      <a:pt x="25" y="13"/>
                    </a:cubicBezTo>
                    <a:cubicBezTo>
                      <a:pt x="27" y="15"/>
                      <a:pt x="30" y="12"/>
                      <a:pt x="28" y="10"/>
                    </a:cubicBezTo>
                    <a:cubicBezTo>
                      <a:pt x="20" y="0"/>
                      <a:pt x="8" y="2"/>
                      <a:pt x="1" y="12"/>
                    </a:cubicBezTo>
                    <a:cubicBezTo>
                      <a:pt x="0" y="15"/>
                      <a:pt x="4" y="17"/>
                      <a:pt x="5" y="14"/>
                    </a:cubicBezTo>
                    <a:close/>
                  </a:path>
                </a:pathLst>
              </a:custGeom>
              <a:solidFill>
                <a:srgbClr val="7743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3" name="íslïḓè"/>
              <p:cNvSpPr/>
              <p:nvPr/>
            </p:nvSpPr>
            <p:spPr bwMode="auto">
              <a:xfrm>
                <a:off x="4858951" y="3972218"/>
                <a:ext cx="335845" cy="226609"/>
              </a:xfrm>
              <a:custGeom>
                <a:avLst/>
                <a:gdLst>
                  <a:gd name="T0" fmla="*/ 160 w 161"/>
                  <a:gd name="T1" fmla="*/ 16 h 109"/>
                  <a:gd name="T2" fmla="*/ 160 w 161"/>
                  <a:gd name="T3" fmla="*/ 16 h 109"/>
                  <a:gd name="T4" fmla="*/ 101 w 161"/>
                  <a:gd name="T5" fmla="*/ 47 h 109"/>
                  <a:gd name="T6" fmla="*/ 26 w 161"/>
                  <a:gd name="T7" fmla="*/ 66 h 109"/>
                  <a:gd name="T8" fmla="*/ 19 w 161"/>
                  <a:gd name="T9" fmla="*/ 109 h 109"/>
                  <a:gd name="T10" fmla="*/ 54 w 161"/>
                  <a:gd name="T11" fmla="*/ 13 h 109"/>
                  <a:gd name="T12" fmla="*/ 160 w 161"/>
                  <a:gd name="T13" fmla="*/ 11 h 109"/>
                  <a:gd name="T14" fmla="*/ 160 w 161"/>
                  <a:gd name="T15" fmla="*/ 1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09">
                    <a:moveTo>
                      <a:pt x="160" y="16"/>
                    </a:moveTo>
                    <a:cubicBezTo>
                      <a:pt x="160" y="16"/>
                      <a:pt x="160" y="16"/>
                      <a:pt x="160" y="16"/>
                    </a:cubicBezTo>
                    <a:cubicBezTo>
                      <a:pt x="157" y="26"/>
                      <a:pt x="147" y="44"/>
                      <a:pt x="101" y="47"/>
                    </a:cubicBezTo>
                    <a:cubicBezTo>
                      <a:pt x="61" y="51"/>
                      <a:pt x="37" y="51"/>
                      <a:pt x="26" y="66"/>
                    </a:cubicBezTo>
                    <a:cubicBezTo>
                      <a:pt x="20" y="74"/>
                      <a:pt x="17" y="87"/>
                      <a:pt x="19" y="109"/>
                    </a:cubicBezTo>
                    <a:cubicBezTo>
                      <a:pt x="19" y="109"/>
                      <a:pt x="0" y="25"/>
                      <a:pt x="54" y="13"/>
                    </a:cubicBezTo>
                    <a:cubicBezTo>
                      <a:pt x="109" y="0"/>
                      <a:pt x="130" y="26"/>
                      <a:pt x="160" y="11"/>
                    </a:cubicBezTo>
                    <a:cubicBezTo>
                      <a:pt x="160" y="11"/>
                      <a:pt x="161" y="13"/>
                      <a:pt x="160" y="16"/>
                    </a:cubicBezTo>
                    <a:close/>
                  </a:path>
                </a:pathLst>
              </a:custGeom>
              <a:solidFill>
                <a:srgbClr val="823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4" name="ísļiḓe"/>
              <p:cNvSpPr/>
              <p:nvPr/>
            </p:nvSpPr>
            <p:spPr bwMode="auto">
              <a:xfrm>
                <a:off x="5008862" y="4288308"/>
                <a:ext cx="128993" cy="58105"/>
              </a:xfrm>
              <a:custGeom>
                <a:avLst/>
                <a:gdLst>
                  <a:gd name="T0" fmla="*/ 3 w 62"/>
                  <a:gd name="T1" fmla="*/ 13 h 28"/>
                  <a:gd name="T2" fmla="*/ 60 w 62"/>
                  <a:gd name="T3" fmla="*/ 8 h 28"/>
                  <a:gd name="T4" fmla="*/ 55 w 62"/>
                  <a:gd name="T5" fmla="*/ 3 h 28"/>
                  <a:gd name="T6" fmla="*/ 8 w 62"/>
                  <a:gd name="T7" fmla="*/ 8 h 28"/>
                  <a:gd name="T8" fmla="*/ 3 w 62"/>
                  <a:gd name="T9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8">
                    <a:moveTo>
                      <a:pt x="3" y="13"/>
                    </a:moveTo>
                    <a:cubicBezTo>
                      <a:pt x="21" y="28"/>
                      <a:pt x="44" y="24"/>
                      <a:pt x="60" y="8"/>
                    </a:cubicBezTo>
                    <a:cubicBezTo>
                      <a:pt x="62" y="4"/>
                      <a:pt x="58" y="0"/>
                      <a:pt x="55" y="3"/>
                    </a:cubicBezTo>
                    <a:cubicBezTo>
                      <a:pt x="42" y="17"/>
                      <a:pt x="23" y="21"/>
                      <a:pt x="8" y="8"/>
                    </a:cubicBezTo>
                    <a:cubicBezTo>
                      <a:pt x="5" y="6"/>
                      <a:pt x="0" y="10"/>
                      <a:pt x="3" y="13"/>
                    </a:cubicBezTo>
                    <a:close/>
                  </a:path>
                </a:pathLst>
              </a:custGeom>
              <a:solidFill>
                <a:srgbClr val="ED8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5" name="îşḻiḑè"/>
              <p:cNvSpPr/>
              <p:nvPr/>
            </p:nvSpPr>
            <p:spPr bwMode="auto">
              <a:xfrm>
                <a:off x="4957729" y="5198228"/>
                <a:ext cx="122020" cy="149910"/>
              </a:xfrm>
              <a:custGeom>
                <a:avLst/>
                <a:gdLst>
                  <a:gd name="T0" fmla="*/ 55 w 59"/>
                  <a:gd name="T1" fmla="*/ 0 h 72"/>
                  <a:gd name="T2" fmla="*/ 0 w 59"/>
                  <a:gd name="T3" fmla="*/ 35 h 72"/>
                  <a:gd name="T4" fmla="*/ 3 w 59"/>
                  <a:gd name="T5" fmla="*/ 64 h 72"/>
                  <a:gd name="T6" fmla="*/ 30 w 59"/>
                  <a:gd name="T7" fmla="*/ 71 h 72"/>
                  <a:gd name="T8" fmla="*/ 50 w 59"/>
                  <a:gd name="T9" fmla="*/ 14 h 72"/>
                  <a:gd name="T10" fmla="*/ 54 w 59"/>
                  <a:gd name="T11" fmla="*/ 64 h 72"/>
                  <a:gd name="T12" fmla="*/ 59 w 59"/>
                  <a:gd name="T13" fmla="*/ 61 h 72"/>
                  <a:gd name="T14" fmla="*/ 55 w 59"/>
                  <a:gd name="T1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72">
                    <a:moveTo>
                      <a:pt x="55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3" y="64"/>
                      <a:pt x="15" y="72"/>
                      <a:pt x="30" y="71"/>
                    </a:cubicBezTo>
                    <a:cubicBezTo>
                      <a:pt x="30" y="71"/>
                      <a:pt x="20" y="26"/>
                      <a:pt x="50" y="14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9" y="61"/>
                      <a:pt x="59" y="61"/>
                      <a:pt x="59" y="61"/>
                    </a:cubicBez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191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6" name="íş1îďè"/>
              <p:cNvSpPr/>
              <p:nvPr/>
            </p:nvSpPr>
            <p:spPr bwMode="auto">
              <a:xfrm>
                <a:off x="4942622" y="5026238"/>
                <a:ext cx="118534" cy="105751"/>
              </a:xfrm>
              <a:custGeom>
                <a:avLst/>
                <a:gdLst>
                  <a:gd name="T0" fmla="*/ 2 w 102"/>
                  <a:gd name="T1" fmla="*/ 91 h 91"/>
                  <a:gd name="T2" fmla="*/ 0 w 102"/>
                  <a:gd name="T3" fmla="*/ 73 h 91"/>
                  <a:gd name="T4" fmla="*/ 102 w 102"/>
                  <a:gd name="T5" fmla="*/ 0 h 91"/>
                  <a:gd name="T6" fmla="*/ 102 w 102"/>
                  <a:gd name="T7" fmla="*/ 17 h 91"/>
                  <a:gd name="T8" fmla="*/ 2 w 102"/>
                  <a:gd name="T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91">
                    <a:moveTo>
                      <a:pt x="2" y="91"/>
                    </a:moveTo>
                    <a:lnTo>
                      <a:pt x="0" y="73"/>
                    </a:lnTo>
                    <a:lnTo>
                      <a:pt x="102" y="0"/>
                    </a:lnTo>
                    <a:lnTo>
                      <a:pt x="102" y="17"/>
                    </a:lnTo>
                    <a:lnTo>
                      <a:pt x="2" y="91"/>
                    </a:lnTo>
                    <a:close/>
                  </a:path>
                </a:pathLst>
              </a:custGeom>
              <a:solidFill>
                <a:srgbClr val="191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7" name="ïsļïḋe"/>
              <p:cNvSpPr/>
              <p:nvPr/>
            </p:nvSpPr>
            <p:spPr bwMode="auto">
              <a:xfrm>
                <a:off x="4984457" y="5400432"/>
                <a:ext cx="155721" cy="29053"/>
              </a:xfrm>
              <a:custGeom>
                <a:avLst/>
                <a:gdLst>
                  <a:gd name="T0" fmla="*/ 6 w 75"/>
                  <a:gd name="T1" fmla="*/ 0 h 14"/>
                  <a:gd name="T2" fmla="*/ 68 w 75"/>
                  <a:gd name="T3" fmla="*/ 0 h 14"/>
                  <a:gd name="T4" fmla="*/ 75 w 75"/>
                  <a:gd name="T5" fmla="*/ 7 h 14"/>
                  <a:gd name="T6" fmla="*/ 75 w 75"/>
                  <a:gd name="T7" fmla="*/ 8 h 14"/>
                  <a:gd name="T8" fmla="*/ 68 w 75"/>
                  <a:gd name="T9" fmla="*/ 14 h 14"/>
                  <a:gd name="T10" fmla="*/ 6 w 75"/>
                  <a:gd name="T11" fmla="*/ 14 h 14"/>
                  <a:gd name="T12" fmla="*/ 0 w 75"/>
                  <a:gd name="T13" fmla="*/ 8 h 14"/>
                  <a:gd name="T14" fmla="*/ 0 w 75"/>
                  <a:gd name="T15" fmla="*/ 7 h 14"/>
                  <a:gd name="T16" fmla="*/ 6 w 75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14">
                    <a:moveTo>
                      <a:pt x="6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72" y="0"/>
                      <a:pt x="75" y="3"/>
                      <a:pt x="75" y="7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5" y="11"/>
                      <a:pt x="72" y="14"/>
                      <a:pt x="68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3" y="14"/>
                      <a:pt x="0" y="11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6" y="0"/>
                    </a:cubicBezTo>
                    <a:close/>
                  </a:path>
                </a:pathLst>
              </a:custGeom>
              <a:solidFill>
                <a:srgbClr val="6B2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8" name="iṣḷîḍe"/>
              <p:cNvSpPr/>
              <p:nvPr/>
            </p:nvSpPr>
            <p:spPr bwMode="auto">
              <a:xfrm>
                <a:off x="4997241" y="5348137"/>
                <a:ext cx="142938" cy="68564"/>
              </a:xfrm>
              <a:custGeom>
                <a:avLst/>
                <a:gdLst>
                  <a:gd name="T0" fmla="*/ 69 w 69"/>
                  <a:gd name="T1" fmla="*/ 33 h 33"/>
                  <a:gd name="T2" fmla="*/ 69 w 69"/>
                  <a:gd name="T3" fmla="*/ 30 h 33"/>
                  <a:gd name="T4" fmla="*/ 38 w 69"/>
                  <a:gd name="T5" fmla="*/ 0 h 33"/>
                  <a:gd name="T6" fmla="*/ 31 w 69"/>
                  <a:gd name="T7" fmla="*/ 0 h 33"/>
                  <a:gd name="T8" fmla="*/ 0 w 69"/>
                  <a:gd name="T9" fmla="*/ 30 h 33"/>
                  <a:gd name="T10" fmla="*/ 0 w 69"/>
                  <a:gd name="T11" fmla="*/ 33 h 33"/>
                  <a:gd name="T12" fmla="*/ 69 w 69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33">
                    <a:moveTo>
                      <a:pt x="69" y="33"/>
                    </a:moveTo>
                    <a:cubicBezTo>
                      <a:pt x="69" y="30"/>
                      <a:pt x="69" y="30"/>
                      <a:pt x="69" y="30"/>
                    </a:cubicBezTo>
                    <a:cubicBezTo>
                      <a:pt x="69" y="14"/>
                      <a:pt x="55" y="0"/>
                      <a:pt x="3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0"/>
                    </a:cubicBezTo>
                    <a:cubicBezTo>
                      <a:pt x="0" y="33"/>
                      <a:pt x="0" y="33"/>
                      <a:pt x="0" y="33"/>
                    </a:cubicBezTo>
                    <a:lnTo>
                      <a:pt x="69" y="33"/>
                    </a:lnTo>
                    <a:close/>
                  </a:path>
                </a:pathLst>
              </a:custGeom>
              <a:solidFill>
                <a:srgbClr val="6B2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9" name="îṧḻiḍe"/>
              <p:cNvSpPr/>
              <p:nvPr/>
            </p:nvSpPr>
            <p:spPr bwMode="auto">
              <a:xfrm>
                <a:off x="5021644" y="5351624"/>
                <a:ext cx="97616" cy="49970"/>
              </a:xfrm>
              <a:prstGeom prst="ellipse">
                <a:avLst/>
              </a:prstGeom>
              <a:solidFill>
                <a:srgbClr val="843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0" name="îṡlïďé"/>
              <p:cNvSpPr/>
              <p:nvPr/>
            </p:nvSpPr>
            <p:spPr bwMode="auto">
              <a:xfrm>
                <a:off x="5097181" y="5366731"/>
                <a:ext cx="10459" cy="5811"/>
              </a:xfrm>
              <a:custGeom>
                <a:avLst/>
                <a:gdLst>
                  <a:gd name="T0" fmla="*/ 5 w 5"/>
                  <a:gd name="T1" fmla="*/ 3 h 3"/>
                  <a:gd name="T2" fmla="*/ 0 w 5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cubicBezTo>
                      <a:pt x="4" y="2"/>
                      <a:pt x="2" y="1"/>
                      <a:pt x="0" y="0"/>
                    </a:cubicBezTo>
                  </a:path>
                </a:pathLst>
              </a:custGeom>
              <a:solidFill>
                <a:srgbClr val="FC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1" name="iSľíḍe"/>
              <p:cNvSpPr/>
              <p:nvPr/>
            </p:nvSpPr>
            <p:spPr bwMode="auto">
              <a:xfrm>
                <a:off x="5090208" y="5360921"/>
                <a:ext cx="23242" cy="16269"/>
              </a:xfrm>
              <a:custGeom>
                <a:avLst/>
                <a:gdLst>
                  <a:gd name="T0" fmla="*/ 9 w 11"/>
                  <a:gd name="T1" fmla="*/ 4 h 8"/>
                  <a:gd name="T2" fmla="*/ 4 w 11"/>
                  <a:gd name="T3" fmla="*/ 1 h 8"/>
                  <a:gd name="T4" fmla="*/ 2 w 11"/>
                  <a:gd name="T5" fmla="*/ 4 h 8"/>
                  <a:gd name="T6" fmla="*/ 7 w 11"/>
                  <a:gd name="T7" fmla="*/ 8 h 8"/>
                  <a:gd name="T8" fmla="*/ 10 w 11"/>
                  <a:gd name="T9" fmla="*/ 7 h 8"/>
                  <a:gd name="T10" fmla="*/ 9 w 11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8">
                    <a:moveTo>
                      <a:pt x="9" y="4"/>
                    </a:moveTo>
                    <a:cubicBezTo>
                      <a:pt x="8" y="3"/>
                      <a:pt x="6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4" y="5"/>
                      <a:pt x="6" y="6"/>
                      <a:pt x="7" y="8"/>
                    </a:cubicBezTo>
                    <a:cubicBezTo>
                      <a:pt x="8" y="8"/>
                      <a:pt x="9" y="8"/>
                      <a:pt x="10" y="7"/>
                    </a:cubicBezTo>
                    <a:cubicBezTo>
                      <a:pt x="11" y="6"/>
                      <a:pt x="10" y="5"/>
                      <a:pt x="9" y="4"/>
                    </a:cubicBezTo>
                    <a:close/>
                  </a:path>
                </a:pathLst>
              </a:custGeom>
              <a:solidFill>
                <a:srgbClr val="FC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2" name="îṥlïďé"/>
              <p:cNvSpPr/>
              <p:nvPr/>
            </p:nvSpPr>
            <p:spPr bwMode="auto">
              <a:xfrm>
                <a:off x="4971675" y="5414377"/>
                <a:ext cx="170828" cy="18594"/>
              </a:xfrm>
              <a:custGeom>
                <a:avLst/>
                <a:gdLst>
                  <a:gd name="T0" fmla="*/ 1 w 82"/>
                  <a:gd name="T1" fmla="*/ 9 h 9"/>
                  <a:gd name="T2" fmla="*/ 80 w 82"/>
                  <a:gd name="T3" fmla="*/ 9 h 9"/>
                  <a:gd name="T4" fmla="*/ 82 w 82"/>
                  <a:gd name="T5" fmla="*/ 7 h 9"/>
                  <a:gd name="T6" fmla="*/ 82 w 82"/>
                  <a:gd name="T7" fmla="*/ 2 h 9"/>
                  <a:gd name="T8" fmla="*/ 80 w 82"/>
                  <a:gd name="T9" fmla="*/ 0 h 9"/>
                  <a:gd name="T10" fmla="*/ 1 w 82"/>
                  <a:gd name="T11" fmla="*/ 0 h 9"/>
                  <a:gd name="T12" fmla="*/ 0 w 82"/>
                  <a:gd name="T13" fmla="*/ 2 h 9"/>
                  <a:gd name="T14" fmla="*/ 0 w 82"/>
                  <a:gd name="T15" fmla="*/ 7 h 9"/>
                  <a:gd name="T16" fmla="*/ 1 w 82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9">
                    <a:moveTo>
                      <a:pt x="1" y="9"/>
                    </a:moveTo>
                    <a:cubicBezTo>
                      <a:pt x="80" y="9"/>
                      <a:pt x="80" y="9"/>
                      <a:pt x="80" y="9"/>
                    </a:cubicBezTo>
                    <a:cubicBezTo>
                      <a:pt x="81" y="9"/>
                      <a:pt x="82" y="8"/>
                      <a:pt x="82" y="7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2" y="1"/>
                      <a:pt x="81" y="0"/>
                      <a:pt x="8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9"/>
                      <a:pt x="1" y="9"/>
                    </a:cubicBezTo>
                    <a:close/>
                  </a:path>
                </a:pathLst>
              </a:custGeom>
              <a:solidFill>
                <a:srgbClr val="4D1C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3" name="ïṣḷíde"/>
              <p:cNvSpPr/>
              <p:nvPr/>
            </p:nvSpPr>
            <p:spPr bwMode="auto">
              <a:xfrm>
                <a:off x="5057669" y="4940243"/>
                <a:ext cx="11621" cy="105751"/>
              </a:xfrm>
              <a:custGeom>
                <a:avLst/>
                <a:gdLst>
                  <a:gd name="T0" fmla="*/ 5 w 6"/>
                  <a:gd name="T1" fmla="*/ 27 h 51"/>
                  <a:gd name="T2" fmla="*/ 3 w 6"/>
                  <a:gd name="T3" fmla="*/ 0 h 51"/>
                  <a:gd name="T4" fmla="*/ 0 w 6"/>
                  <a:gd name="T5" fmla="*/ 0 h 51"/>
                  <a:gd name="T6" fmla="*/ 2 w 6"/>
                  <a:gd name="T7" fmla="*/ 51 h 51"/>
                  <a:gd name="T8" fmla="*/ 5 w 6"/>
                  <a:gd name="T9" fmla="*/ 2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1">
                    <a:moveTo>
                      <a:pt x="5" y="27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6" y="45"/>
                      <a:pt x="5" y="34"/>
                      <a:pt x="5" y="27"/>
                    </a:cubicBezTo>
                    <a:close/>
                  </a:path>
                </a:pathLst>
              </a:custGeom>
              <a:solidFill>
                <a:srgbClr val="191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4" name="íSľïḑé"/>
              <p:cNvSpPr/>
              <p:nvPr/>
            </p:nvSpPr>
            <p:spPr bwMode="auto">
              <a:xfrm>
                <a:off x="5197121" y="4549779"/>
                <a:ext cx="0" cy="8135"/>
              </a:xfrm>
              <a:custGeom>
                <a:avLst/>
                <a:gdLst>
                  <a:gd name="T0" fmla="*/ 0 h 4"/>
                  <a:gd name="T1" fmla="*/ 4 h 4"/>
                  <a:gd name="T2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191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5" name="íṡľidè"/>
              <p:cNvSpPr/>
              <p:nvPr/>
            </p:nvSpPr>
            <p:spPr bwMode="auto">
              <a:xfrm>
                <a:off x="5197121" y="4481215"/>
                <a:ext cx="287038" cy="171990"/>
              </a:xfrm>
              <a:custGeom>
                <a:avLst/>
                <a:gdLst>
                  <a:gd name="T0" fmla="*/ 138 w 138"/>
                  <a:gd name="T1" fmla="*/ 76 h 83"/>
                  <a:gd name="T2" fmla="*/ 124 w 138"/>
                  <a:gd name="T3" fmla="*/ 83 h 83"/>
                  <a:gd name="T4" fmla="*/ 124 w 138"/>
                  <a:gd name="T5" fmla="*/ 83 h 83"/>
                  <a:gd name="T6" fmla="*/ 11 w 138"/>
                  <a:gd name="T7" fmla="*/ 27 h 83"/>
                  <a:gd name="T8" fmla="*/ 0 w 138"/>
                  <a:gd name="T9" fmla="*/ 33 h 83"/>
                  <a:gd name="T10" fmla="*/ 0 w 138"/>
                  <a:gd name="T11" fmla="*/ 28 h 83"/>
                  <a:gd name="T12" fmla="*/ 5 w 138"/>
                  <a:gd name="T13" fmla="*/ 5 h 83"/>
                  <a:gd name="T14" fmla="*/ 11 w 138"/>
                  <a:gd name="T15" fmla="*/ 19 h 83"/>
                  <a:gd name="T16" fmla="*/ 138 w 138"/>
                  <a:gd name="T17" fmla="*/ 7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83">
                    <a:moveTo>
                      <a:pt x="138" y="76"/>
                    </a:moveTo>
                    <a:cubicBezTo>
                      <a:pt x="134" y="79"/>
                      <a:pt x="130" y="81"/>
                      <a:pt x="124" y="83"/>
                    </a:cubicBezTo>
                    <a:cubicBezTo>
                      <a:pt x="124" y="83"/>
                      <a:pt x="124" y="83"/>
                      <a:pt x="124" y="83"/>
                    </a:cubicBezTo>
                    <a:cubicBezTo>
                      <a:pt x="117" y="80"/>
                      <a:pt x="24" y="34"/>
                      <a:pt x="11" y="27"/>
                    </a:cubicBezTo>
                    <a:cubicBezTo>
                      <a:pt x="3" y="23"/>
                      <a:pt x="1" y="29"/>
                      <a:pt x="0" y="33"/>
                    </a:cubicBezTo>
                    <a:cubicBezTo>
                      <a:pt x="0" y="31"/>
                      <a:pt x="0" y="29"/>
                      <a:pt x="0" y="28"/>
                    </a:cubicBezTo>
                    <a:cubicBezTo>
                      <a:pt x="1" y="0"/>
                      <a:pt x="5" y="5"/>
                      <a:pt x="5" y="5"/>
                    </a:cubicBezTo>
                    <a:cubicBezTo>
                      <a:pt x="11" y="19"/>
                      <a:pt x="11" y="19"/>
                      <a:pt x="11" y="19"/>
                    </a:cubicBezTo>
                    <a:lnTo>
                      <a:pt x="138" y="76"/>
                    </a:lnTo>
                    <a:close/>
                  </a:path>
                </a:pathLst>
              </a:custGeom>
              <a:solidFill>
                <a:srgbClr val="191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6" name="işlïḑè"/>
              <p:cNvSpPr/>
              <p:nvPr/>
            </p:nvSpPr>
            <p:spPr bwMode="auto">
              <a:xfrm>
                <a:off x="4858951" y="4040782"/>
                <a:ext cx="75536" cy="227770"/>
              </a:xfrm>
              <a:custGeom>
                <a:avLst/>
                <a:gdLst>
                  <a:gd name="T0" fmla="*/ 25 w 36"/>
                  <a:gd name="T1" fmla="*/ 95 h 110"/>
                  <a:gd name="T2" fmla="*/ 5 w 36"/>
                  <a:gd name="T3" fmla="*/ 96 h 110"/>
                  <a:gd name="T4" fmla="*/ 2 w 36"/>
                  <a:gd name="T5" fmla="*/ 56 h 110"/>
                  <a:gd name="T6" fmla="*/ 19 w 36"/>
                  <a:gd name="T7" fmla="*/ 0 h 110"/>
                  <a:gd name="T8" fmla="*/ 36 w 36"/>
                  <a:gd name="T9" fmla="*/ 12 h 110"/>
                  <a:gd name="T10" fmla="*/ 25 w 36"/>
                  <a:gd name="T11" fmla="*/ 9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10">
                    <a:moveTo>
                      <a:pt x="25" y="95"/>
                    </a:moveTo>
                    <a:cubicBezTo>
                      <a:pt x="26" y="108"/>
                      <a:pt x="6" y="110"/>
                      <a:pt x="5" y="96"/>
                    </a:cubicBezTo>
                    <a:cubicBezTo>
                      <a:pt x="4" y="83"/>
                      <a:pt x="3" y="69"/>
                      <a:pt x="2" y="56"/>
                    </a:cubicBezTo>
                    <a:cubicBezTo>
                      <a:pt x="0" y="35"/>
                      <a:pt x="5" y="15"/>
                      <a:pt x="19" y="0"/>
                    </a:cubicBezTo>
                    <a:cubicBezTo>
                      <a:pt x="23" y="4"/>
                      <a:pt x="29" y="9"/>
                      <a:pt x="36" y="12"/>
                    </a:cubicBezTo>
                    <a:cubicBezTo>
                      <a:pt x="14" y="33"/>
                      <a:pt x="23" y="67"/>
                      <a:pt x="25" y="95"/>
                    </a:cubicBezTo>
                    <a:close/>
                  </a:path>
                </a:pathLst>
              </a:custGeom>
              <a:solidFill>
                <a:srgbClr val="723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7" name="ïṣlîďê"/>
              <p:cNvSpPr/>
              <p:nvPr/>
            </p:nvSpPr>
            <p:spPr bwMode="auto">
              <a:xfrm>
                <a:off x="4827575" y="4023350"/>
                <a:ext cx="73212" cy="73212"/>
              </a:xfrm>
              <a:custGeom>
                <a:avLst/>
                <a:gdLst>
                  <a:gd name="T0" fmla="*/ 31 w 35"/>
                  <a:gd name="T1" fmla="*/ 31 h 35"/>
                  <a:gd name="T2" fmla="*/ 19 w 35"/>
                  <a:gd name="T3" fmla="*/ 34 h 35"/>
                  <a:gd name="T4" fmla="*/ 0 w 35"/>
                  <a:gd name="T5" fmla="*/ 23 h 35"/>
                  <a:gd name="T6" fmla="*/ 19 w 35"/>
                  <a:gd name="T7" fmla="*/ 0 h 35"/>
                  <a:gd name="T8" fmla="*/ 29 w 35"/>
                  <a:gd name="T9" fmla="*/ 14 h 35"/>
                  <a:gd name="T10" fmla="*/ 31 w 35"/>
                  <a:gd name="T11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35">
                    <a:moveTo>
                      <a:pt x="31" y="31"/>
                    </a:moveTo>
                    <a:cubicBezTo>
                      <a:pt x="28" y="34"/>
                      <a:pt x="24" y="35"/>
                      <a:pt x="19" y="34"/>
                    </a:cubicBezTo>
                    <a:cubicBezTo>
                      <a:pt x="13" y="33"/>
                      <a:pt x="6" y="28"/>
                      <a:pt x="0" y="23"/>
                    </a:cubicBezTo>
                    <a:cubicBezTo>
                      <a:pt x="3" y="14"/>
                      <a:pt x="9" y="6"/>
                      <a:pt x="19" y="0"/>
                    </a:cubicBezTo>
                    <a:cubicBezTo>
                      <a:pt x="22" y="4"/>
                      <a:pt x="26" y="9"/>
                      <a:pt x="29" y="14"/>
                    </a:cubicBezTo>
                    <a:cubicBezTo>
                      <a:pt x="33" y="21"/>
                      <a:pt x="35" y="27"/>
                      <a:pt x="31" y="31"/>
                    </a:cubicBezTo>
                    <a:close/>
                  </a:path>
                </a:pathLst>
              </a:custGeom>
              <a:solidFill>
                <a:srgbClr val="823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8" name="iṣḻídê"/>
              <p:cNvSpPr/>
              <p:nvPr/>
            </p:nvSpPr>
            <p:spPr bwMode="auto">
              <a:xfrm>
                <a:off x="4903111" y="4513754"/>
                <a:ext cx="29053" cy="70888"/>
              </a:xfrm>
              <a:custGeom>
                <a:avLst/>
                <a:gdLst>
                  <a:gd name="T0" fmla="*/ 14 w 14"/>
                  <a:gd name="T1" fmla="*/ 0 h 34"/>
                  <a:gd name="T2" fmla="*/ 0 w 14"/>
                  <a:gd name="T3" fmla="*/ 34 h 34"/>
                  <a:gd name="T4" fmla="*/ 0 w 14"/>
                  <a:gd name="T5" fmla="*/ 4 h 34"/>
                  <a:gd name="T6" fmla="*/ 1 w 14"/>
                  <a:gd name="T7" fmla="*/ 4 h 34"/>
                  <a:gd name="T8" fmla="*/ 14 w 1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4">
                    <a:moveTo>
                      <a:pt x="14" y="0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7" y="2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191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9" name="i$liḑê"/>
              <p:cNvSpPr/>
              <p:nvPr/>
            </p:nvSpPr>
            <p:spPr bwMode="auto">
              <a:xfrm>
                <a:off x="6154686" y="3229641"/>
                <a:ext cx="55780" cy="292848"/>
              </a:xfrm>
              <a:prstGeom prst="rect">
                <a:avLst/>
              </a:prstGeom>
              <a:solidFill>
                <a:srgbClr val="E58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0" name="iṡľîďe"/>
              <p:cNvSpPr/>
              <p:nvPr/>
            </p:nvSpPr>
            <p:spPr bwMode="auto">
              <a:xfrm>
                <a:off x="6154686" y="3229641"/>
                <a:ext cx="55780" cy="292848"/>
              </a:xfrm>
              <a:custGeom>
                <a:avLst/>
                <a:gdLst>
                  <a:gd name="T0" fmla="*/ 0 w 48"/>
                  <a:gd name="T1" fmla="*/ 0 h 252"/>
                  <a:gd name="T2" fmla="*/ 0 w 48"/>
                  <a:gd name="T3" fmla="*/ 252 h 252"/>
                  <a:gd name="T4" fmla="*/ 48 w 48"/>
                  <a:gd name="T5" fmla="*/ 252 h 252"/>
                  <a:gd name="T6" fmla="*/ 48 w 48"/>
                  <a:gd name="T7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52">
                    <a:moveTo>
                      <a:pt x="0" y="0"/>
                    </a:moveTo>
                    <a:lnTo>
                      <a:pt x="0" y="252"/>
                    </a:lnTo>
                    <a:lnTo>
                      <a:pt x="48" y="252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1" name="îṥľîḓê"/>
              <p:cNvSpPr/>
              <p:nvPr/>
            </p:nvSpPr>
            <p:spPr bwMode="auto">
              <a:xfrm>
                <a:off x="6096581" y="3208723"/>
                <a:ext cx="171990" cy="55781"/>
              </a:xfrm>
              <a:prstGeom prst="rect">
                <a:avLst/>
              </a:prstGeom>
              <a:solidFill>
                <a:srgbClr val="E58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2" name="íšḻíḑè"/>
              <p:cNvSpPr/>
              <p:nvPr/>
            </p:nvSpPr>
            <p:spPr bwMode="auto">
              <a:xfrm>
                <a:off x="6096581" y="3208723"/>
                <a:ext cx="171990" cy="55781"/>
              </a:xfrm>
              <a:custGeom>
                <a:avLst/>
                <a:gdLst>
                  <a:gd name="T0" fmla="*/ 148 w 148"/>
                  <a:gd name="T1" fmla="*/ 0 h 48"/>
                  <a:gd name="T2" fmla="*/ 0 w 148"/>
                  <a:gd name="T3" fmla="*/ 0 h 48"/>
                  <a:gd name="T4" fmla="*/ 0 w 148"/>
                  <a:gd name="T5" fmla="*/ 48 h 48"/>
                  <a:gd name="T6" fmla="*/ 148 w 148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8" h="48">
                    <a:moveTo>
                      <a:pt x="1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148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3" name="ïṥ1îḓê"/>
              <p:cNvSpPr/>
              <p:nvPr/>
            </p:nvSpPr>
            <p:spPr bwMode="auto">
              <a:xfrm>
                <a:off x="6096581" y="3487626"/>
                <a:ext cx="171990" cy="58105"/>
              </a:xfrm>
              <a:prstGeom prst="rect">
                <a:avLst/>
              </a:prstGeom>
              <a:solidFill>
                <a:srgbClr val="E58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4" name="îslîḓê"/>
              <p:cNvSpPr/>
              <p:nvPr/>
            </p:nvSpPr>
            <p:spPr bwMode="auto">
              <a:xfrm>
                <a:off x="6096581" y="3487626"/>
                <a:ext cx="171990" cy="58105"/>
              </a:xfrm>
              <a:custGeom>
                <a:avLst/>
                <a:gdLst>
                  <a:gd name="T0" fmla="*/ 148 w 148"/>
                  <a:gd name="T1" fmla="*/ 0 h 50"/>
                  <a:gd name="T2" fmla="*/ 0 w 148"/>
                  <a:gd name="T3" fmla="*/ 0 h 50"/>
                  <a:gd name="T4" fmla="*/ 0 w 148"/>
                  <a:gd name="T5" fmla="*/ 50 h 50"/>
                  <a:gd name="T6" fmla="*/ 148 w 14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8" h="50">
                    <a:moveTo>
                      <a:pt x="148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148" y="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5" name="iSlíḓe"/>
              <p:cNvSpPr/>
              <p:nvPr/>
            </p:nvSpPr>
            <p:spPr bwMode="auto">
              <a:xfrm>
                <a:off x="6344107" y="3618942"/>
                <a:ext cx="133641" cy="61591"/>
              </a:xfrm>
              <a:custGeom>
                <a:avLst/>
                <a:gdLst>
                  <a:gd name="T0" fmla="*/ 64 w 64"/>
                  <a:gd name="T1" fmla="*/ 2 h 30"/>
                  <a:gd name="T2" fmla="*/ 57 w 64"/>
                  <a:gd name="T3" fmla="*/ 1 h 30"/>
                  <a:gd name="T4" fmla="*/ 13 w 64"/>
                  <a:gd name="T5" fmla="*/ 8 h 30"/>
                  <a:gd name="T6" fmla="*/ 0 w 64"/>
                  <a:gd name="T7" fmla="*/ 21 h 30"/>
                  <a:gd name="T8" fmla="*/ 2 w 64"/>
                  <a:gd name="T9" fmla="*/ 26 h 30"/>
                  <a:gd name="T10" fmla="*/ 17 w 64"/>
                  <a:gd name="T11" fmla="*/ 30 h 30"/>
                  <a:gd name="T12" fmla="*/ 49 w 64"/>
                  <a:gd name="T13" fmla="*/ 17 h 30"/>
                  <a:gd name="T14" fmla="*/ 64 w 64"/>
                  <a:gd name="T15" fmla="*/ 4 h 30"/>
                  <a:gd name="T16" fmla="*/ 64 w 64"/>
                  <a:gd name="T17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30">
                    <a:moveTo>
                      <a:pt x="64" y="2"/>
                    </a:moveTo>
                    <a:cubicBezTo>
                      <a:pt x="62" y="2"/>
                      <a:pt x="59" y="1"/>
                      <a:pt x="57" y="1"/>
                    </a:cubicBezTo>
                    <a:cubicBezTo>
                      <a:pt x="42" y="0"/>
                      <a:pt x="27" y="1"/>
                      <a:pt x="13" y="8"/>
                    </a:cubicBezTo>
                    <a:cubicBezTo>
                      <a:pt x="7" y="11"/>
                      <a:pt x="2" y="15"/>
                      <a:pt x="0" y="21"/>
                    </a:cubicBezTo>
                    <a:cubicBezTo>
                      <a:pt x="0" y="23"/>
                      <a:pt x="0" y="25"/>
                      <a:pt x="2" y="26"/>
                    </a:cubicBezTo>
                    <a:cubicBezTo>
                      <a:pt x="6" y="29"/>
                      <a:pt x="11" y="30"/>
                      <a:pt x="17" y="30"/>
                    </a:cubicBezTo>
                    <a:cubicBezTo>
                      <a:pt x="29" y="29"/>
                      <a:pt x="39" y="24"/>
                      <a:pt x="49" y="17"/>
                    </a:cubicBezTo>
                    <a:cubicBezTo>
                      <a:pt x="54" y="13"/>
                      <a:pt x="59" y="8"/>
                      <a:pt x="64" y="4"/>
                    </a:cubicBezTo>
                    <a:cubicBezTo>
                      <a:pt x="64" y="3"/>
                      <a:pt x="64" y="3"/>
                      <a:pt x="64" y="2"/>
                    </a:cubicBezTo>
                    <a:close/>
                  </a:path>
                </a:pathLst>
              </a:custGeom>
              <a:solidFill>
                <a:srgbClr val="E58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6" name="ïsļiḋè"/>
              <p:cNvSpPr/>
              <p:nvPr/>
            </p:nvSpPr>
            <p:spPr bwMode="auto">
              <a:xfrm>
                <a:off x="6225573" y="3667750"/>
                <a:ext cx="124344" cy="52295"/>
              </a:xfrm>
              <a:custGeom>
                <a:avLst/>
                <a:gdLst>
                  <a:gd name="T0" fmla="*/ 60 w 60"/>
                  <a:gd name="T1" fmla="*/ 17 h 25"/>
                  <a:gd name="T2" fmla="*/ 49 w 60"/>
                  <a:gd name="T3" fmla="*/ 10 h 25"/>
                  <a:gd name="T4" fmla="*/ 18 w 60"/>
                  <a:gd name="T5" fmla="*/ 0 h 25"/>
                  <a:gd name="T6" fmla="*/ 2 w 60"/>
                  <a:gd name="T7" fmla="*/ 6 h 25"/>
                  <a:gd name="T8" fmla="*/ 1 w 60"/>
                  <a:gd name="T9" fmla="*/ 10 h 25"/>
                  <a:gd name="T10" fmla="*/ 18 w 60"/>
                  <a:gd name="T11" fmla="*/ 21 h 25"/>
                  <a:gd name="T12" fmla="*/ 59 w 60"/>
                  <a:gd name="T13" fmla="*/ 18 h 25"/>
                  <a:gd name="T14" fmla="*/ 60 w 60"/>
                  <a:gd name="T15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25">
                    <a:moveTo>
                      <a:pt x="60" y="17"/>
                    </a:moveTo>
                    <a:cubicBezTo>
                      <a:pt x="56" y="14"/>
                      <a:pt x="53" y="12"/>
                      <a:pt x="49" y="10"/>
                    </a:cubicBezTo>
                    <a:cubicBezTo>
                      <a:pt x="39" y="4"/>
                      <a:pt x="29" y="1"/>
                      <a:pt x="18" y="0"/>
                    </a:cubicBezTo>
                    <a:cubicBezTo>
                      <a:pt x="12" y="0"/>
                      <a:pt x="6" y="1"/>
                      <a:pt x="2" y="6"/>
                    </a:cubicBezTo>
                    <a:cubicBezTo>
                      <a:pt x="0" y="7"/>
                      <a:pt x="0" y="9"/>
                      <a:pt x="1" y="10"/>
                    </a:cubicBezTo>
                    <a:cubicBezTo>
                      <a:pt x="5" y="17"/>
                      <a:pt x="11" y="20"/>
                      <a:pt x="18" y="21"/>
                    </a:cubicBezTo>
                    <a:cubicBezTo>
                      <a:pt x="32" y="25"/>
                      <a:pt x="46" y="23"/>
                      <a:pt x="59" y="18"/>
                    </a:cubicBezTo>
                    <a:cubicBezTo>
                      <a:pt x="60" y="18"/>
                      <a:pt x="60" y="17"/>
                      <a:pt x="60" y="17"/>
                    </a:cubicBezTo>
                    <a:close/>
                  </a:path>
                </a:pathLst>
              </a:custGeom>
              <a:solidFill>
                <a:srgbClr val="E58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7" name="îśḻiďè"/>
              <p:cNvSpPr/>
              <p:nvPr/>
            </p:nvSpPr>
            <p:spPr bwMode="auto">
              <a:xfrm>
                <a:off x="6420805" y="3516678"/>
                <a:ext cx="96454" cy="81347"/>
              </a:xfrm>
              <a:custGeom>
                <a:avLst/>
                <a:gdLst>
                  <a:gd name="T0" fmla="*/ 46 w 46"/>
                  <a:gd name="T1" fmla="*/ 0 h 39"/>
                  <a:gd name="T2" fmla="*/ 35 w 46"/>
                  <a:gd name="T3" fmla="*/ 3 h 39"/>
                  <a:gd name="T4" fmla="*/ 5 w 46"/>
                  <a:gd name="T5" fmla="*/ 22 h 39"/>
                  <a:gd name="T6" fmla="*/ 0 w 46"/>
                  <a:gd name="T7" fmla="*/ 35 h 39"/>
                  <a:gd name="T8" fmla="*/ 3 w 46"/>
                  <a:gd name="T9" fmla="*/ 38 h 39"/>
                  <a:gd name="T10" fmla="*/ 20 w 46"/>
                  <a:gd name="T11" fmla="*/ 34 h 39"/>
                  <a:gd name="T12" fmla="*/ 45 w 46"/>
                  <a:gd name="T13" fmla="*/ 3 h 39"/>
                  <a:gd name="T14" fmla="*/ 46 w 46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39">
                    <a:moveTo>
                      <a:pt x="46" y="0"/>
                    </a:moveTo>
                    <a:cubicBezTo>
                      <a:pt x="42" y="1"/>
                      <a:pt x="38" y="2"/>
                      <a:pt x="35" y="3"/>
                    </a:cubicBezTo>
                    <a:cubicBezTo>
                      <a:pt x="24" y="7"/>
                      <a:pt x="13" y="12"/>
                      <a:pt x="5" y="22"/>
                    </a:cubicBezTo>
                    <a:cubicBezTo>
                      <a:pt x="2" y="26"/>
                      <a:pt x="0" y="30"/>
                      <a:pt x="0" y="35"/>
                    </a:cubicBezTo>
                    <a:cubicBezTo>
                      <a:pt x="0" y="37"/>
                      <a:pt x="1" y="38"/>
                      <a:pt x="3" y="38"/>
                    </a:cubicBezTo>
                    <a:cubicBezTo>
                      <a:pt x="9" y="39"/>
                      <a:pt x="15" y="38"/>
                      <a:pt x="20" y="34"/>
                    </a:cubicBezTo>
                    <a:cubicBezTo>
                      <a:pt x="32" y="27"/>
                      <a:pt x="40" y="16"/>
                      <a:pt x="45" y="3"/>
                    </a:cubicBezTo>
                    <a:cubicBezTo>
                      <a:pt x="46" y="3"/>
                      <a:pt x="46" y="2"/>
                      <a:pt x="46" y="0"/>
                    </a:cubicBezTo>
                    <a:close/>
                  </a:path>
                </a:pathLst>
              </a:custGeom>
              <a:solidFill>
                <a:srgbClr val="E58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8" name="ïŝļïde"/>
              <p:cNvSpPr/>
              <p:nvPr/>
            </p:nvSpPr>
            <p:spPr bwMode="auto">
              <a:xfrm>
                <a:off x="6289489" y="3582917"/>
                <a:ext cx="77861" cy="76698"/>
              </a:xfrm>
              <a:custGeom>
                <a:avLst/>
                <a:gdLst>
                  <a:gd name="T0" fmla="*/ 37 w 37"/>
                  <a:gd name="T1" fmla="*/ 1 h 37"/>
                  <a:gd name="T2" fmla="*/ 36 w 37"/>
                  <a:gd name="T3" fmla="*/ 0 h 37"/>
                  <a:gd name="T4" fmla="*/ 3 w 37"/>
                  <a:gd name="T5" fmla="*/ 19 h 37"/>
                  <a:gd name="T6" fmla="*/ 1 w 37"/>
                  <a:gd name="T7" fmla="*/ 32 h 37"/>
                  <a:gd name="T8" fmla="*/ 4 w 37"/>
                  <a:gd name="T9" fmla="*/ 34 h 37"/>
                  <a:gd name="T10" fmla="*/ 19 w 37"/>
                  <a:gd name="T11" fmla="*/ 32 h 37"/>
                  <a:gd name="T12" fmla="*/ 34 w 37"/>
                  <a:gd name="T13" fmla="*/ 11 h 37"/>
                  <a:gd name="T14" fmla="*/ 37 w 37"/>
                  <a:gd name="T15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37">
                    <a:moveTo>
                      <a:pt x="37" y="1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22" y="2"/>
                      <a:pt x="10" y="7"/>
                      <a:pt x="3" y="19"/>
                    </a:cubicBezTo>
                    <a:cubicBezTo>
                      <a:pt x="1" y="23"/>
                      <a:pt x="0" y="27"/>
                      <a:pt x="1" y="32"/>
                    </a:cubicBezTo>
                    <a:cubicBezTo>
                      <a:pt x="2" y="33"/>
                      <a:pt x="3" y="34"/>
                      <a:pt x="4" y="34"/>
                    </a:cubicBezTo>
                    <a:cubicBezTo>
                      <a:pt x="9" y="37"/>
                      <a:pt x="15" y="36"/>
                      <a:pt x="19" y="32"/>
                    </a:cubicBezTo>
                    <a:cubicBezTo>
                      <a:pt x="26" y="26"/>
                      <a:pt x="31" y="19"/>
                      <a:pt x="34" y="11"/>
                    </a:cubicBezTo>
                    <a:cubicBezTo>
                      <a:pt x="35" y="7"/>
                      <a:pt x="36" y="4"/>
                      <a:pt x="37" y="1"/>
                    </a:cubicBezTo>
                    <a:close/>
                  </a:path>
                </a:pathLst>
              </a:custGeom>
              <a:solidFill>
                <a:srgbClr val="E58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9" name="îṣļîďê"/>
              <p:cNvSpPr/>
              <p:nvPr/>
            </p:nvSpPr>
            <p:spPr bwMode="auto">
              <a:xfrm>
                <a:off x="6417319" y="3352823"/>
                <a:ext cx="40674" cy="109237"/>
              </a:xfrm>
              <a:custGeom>
                <a:avLst/>
                <a:gdLst>
                  <a:gd name="T0" fmla="*/ 7 w 20"/>
                  <a:gd name="T1" fmla="*/ 0 h 53"/>
                  <a:gd name="T2" fmla="*/ 3 w 20"/>
                  <a:gd name="T3" fmla="*/ 13 h 53"/>
                  <a:gd name="T4" fmla="*/ 2 w 20"/>
                  <a:gd name="T5" fmla="*/ 39 h 53"/>
                  <a:gd name="T6" fmla="*/ 9 w 20"/>
                  <a:gd name="T7" fmla="*/ 52 h 53"/>
                  <a:gd name="T8" fmla="*/ 15 w 20"/>
                  <a:gd name="T9" fmla="*/ 51 h 53"/>
                  <a:gd name="T10" fmla="*/ 20 w 20"/>
                  <a:gd name="T11" fmla="*/ 37 h 53"/>
                  <a:gd name="T12" fmla="*/ 8 w 20"/>
                  <a:gd name="T13" fmla="*/ 2 h 53"/>
                  <a:gd name="T14" fmla="*/ 7 w 20"/>
                  <a:gd name="T1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53">
                    <a:moveTo>
                      <a:pt x="7" y="0"/>
                    </a:moveTo>
                    <a:cubicBezTo>
                      <a:pt x="5" y="5"/>
                      <a:pt x="4" y="9"/>
                      <a:pt x="3" y="13"/>
                    </a:cubicBezTo>
                    <a:cubicBezTo>
                      <a:pt x="1" y="21"/>
                      <a:pt x="0" y="30"/>
                      <a:pt x="2" y="39"/>
                    </a:cubicBezTo>
                    <a:cubicBezTo>
                      <a:pt x="3" y="44"/>
                      <a:pt x="5" y="48"/>
                      <a:pt x="9" y="52"/>
                    </a:cubicBezTo>
                    <a:cubicBezTo>
                      <a:pt x="11" y="53"/>
                      <a:pt x="13" y="53"/>
                      <a:pt x="15" y="51"/>
                    </a:cubicBezTo>
                    <a:cubicBezTo>
                      <a:pt x="18" y="47"/>
                      <a:pt x="20" y="42"/>
                      <a:pt x="20" y="37"/>
                    </a:cubicBezTo>
                    <a:cubicBezTo>
                      <a:pt x="20" y="24"/>
                      <a:pt x="15" y="13"/>
                      <a:pt x="8" y="2"/>
                    </a:cubicBezTo>
                    <a:cubicBezTo>
                      <a:pt x="8" y="2"/>
                      <a:pt x="8" y="1"/>
                      <a:pt x="7" y="0"/>
                    </a:cubicBezTo>
                    <a:close/>
                  </a:path>
                </a:pathLst>
              </a:custGeom>
              <a:solidFill>
                <a:srgbClr val="E58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0" name="ïšḷíḍé"/>
              <p:cNvSpPr/>
              <p:nvPr/>
            </p:nvSpPr>
            <p:spPr bwMode="auto">
              <a:xfrm>
                <a:off x="6378970" y="3480653"/>
                <a:ext cx="46484" cy="106913"/>
              </a:xfrm>
              <a:custGeom>
                <a:avLst/>
                <a:gdLst>
                  <a:gd name="T0" fmla="*/ 18 w 22"/>
                  <a:gd name="T1" fmla="*/ 0 h 51"/>
                  <a:gd name="T2" fmla="*/ 6 w 22"/>
                  <a:gd name="T3" fmla="*/ 17 h 51"/>
                  <a:gd name="T4" fmla="*/ 0 w 22"/>
                  <a:gd name="T5" fmla="*/ 36 h 51"/>
                  <a:gd name="T6" fmla="*/ 4 w 22"/>
                  <a:gd name="T7" fmla="*/ 49 h 51"/>
                  <a:gd name="T8" fmla="*/ 7 w 22"/>
                  <a:gd name="T9" fmla="*/ 50 h 51"/>
                  <a:gd name="T10" fmla="*/ 16 w 22"/>
                  <a:gd name="T11" fmla="*/ 42 h 51"/>
                  <a:gd name="T12" fmla="*/ 21 w 22"/>
                  <a:gd name="T13" fmla="*/ 17 h 51"/>
                  <a:gd name="T14" fmla="*/ 19 w 22"/>
                  <a:gd name="T15" fmla="*/ 0 h 51"/>
                  <a:gd name="T16" fmla="*/ 18 w 22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1">
                    <a:moveTo>
                      <a:pt x="18" y="0"/>
                    </a:moveTo>
                    <a:cubicBezTo>
                      <a:pt x="13" y="5"/>
                      <a:pt x="9" y="11"/>
                      <a:pt x="6" y="17"/>
                    </a:cubicBezTo>
                    <a:cubicBezTo>
                      <a:pt x="3" y="23"/>
                      <a:pt x="1" y="29"/>
                      <a:pt x="0" y="36"/>
                    </a:cubicBezTo>
                    <a:cubicBezTo>
                      <a:pt x="0" y="40"/>
                      <a:pt x="1" y="45"/>
                      <a:pt x="4" y="49"/>
                    </a:cubicBezTo>
                    <a:cubicBezTo>
                      <a:pt x="5" y="50"/>
                      <a:pt x="6" y="51"/>
                      <a:pt x="7" y="50"/>
                    </a:cubicBezTo>
                    <a:cubicBezTo>
                      <a:pt x="11" y="48"/>
                      <a:pt x="14" y="46"/>
                      <a:pt x="16" y="42"/>
                    </a:cubicBezTo>
                    <a:cubicBezTo>
                      <a:pt x="20" y="34"/>
                      <a:pt x="22" y="26"/>
                      <a:pt x="21" y="17"/>
                    </a:cubicBezTo>
                    <a:cubicBezTo>
                      <a:pt x="21" y="11"/>
                      <a:pt x="20" y="5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lose/>
                  </a:path>
                </a:pathLst>
              </a:custGeom>
              <a:solidFill>
                <a:srgbClr val="E58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1" name="îs1îḑè"/>
              <p:cNvSpPr/>
              <p:nvPr/>
            </p:nvSpPr>
            <p:spPr bwMode="auto">
              <a:xfrm>
                <a:off x="6441723" y="3429521"/>
                <a:ext cx="58105" cy="90643"/>
              </a:xfrm>
              <a:custGeom>
                <a:avLst/>
                <a:gdLst>
                  <a:gd name="T0" fmla="*/ 27 w 28"/>
                  <a:gd name="T1" fmla="*/ 0 h 44"/>
                  <a:gd name="T2" fmla="*/ 19 w 28"/>
                  <a:gd name="T3" fmla="*/ 6 h 44"/>
                  <a:gd name="T4" fmla="*/ 4 w 28"/>
                  <a:gd name="T5" fmla="*/ 24 h 44"/>
                  <a:gd name="T6" fmla="*/ 1 w 28"/>
                  <a:gd name="T7" fmla="*/ 40 h 44"/>
                  <a:gd name="T8" fmla="*/ 7 w 28"/>
                  <a:gd name="T9" fmla="*/ 43 h 44"/>
                  <a:gd name="T10" fmla="*/ 20 w 28"/>
                  <a:gd name="T11" fmla="*/ 31 h 44"/>
                  <a:gd name="T12" fmla="*/ 28 w 28"/>
                  <a:gd name="T13" fmla="*/ 2 h 44"/>
                  <a:gd name="T14" fmla="*/ 27 w 28"/>
                  <a:gd name="T1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44">
                    <a:moveTo>
                      <a:pt x="27" y="0"/>
                    </a:moveTo>
                    <a:cubicBezTo>
                      <a:pt x="24" y="2"/>
                      <a:pt x="22" y="4"/>
                      <a:pt x="19" y="6"/>
                    </a:cubicBezTo>
                    <a:cubicBezTo>
                      <a:pt x="13" y="11"/>
                      <a:pt x="8" y="17"/>
                      <a:pt x="4" y="24"/>
                    </a:cubicBezTo>
                    <a:cubicBezTo>
                      <a:pt x="1" y="29"/>
                      <a:pt x="0" y="34"/>
                      <a:pt x="1" y="40"/>
                    </a:cubicBezTo>
                    <a:cubicBezTo>
                      <a:pt x="2" y="44"/>
                      <a:pt x="3" y="44"/>
                      <a:pt x="7" y="43"/>
                    </a:cubicBezTo>
                    <a:cubicBezTo>
                      <a:pt x="13" y="41"/>
                      <a:pt x="17" y="37"/>
                      <a:pt x="20" y="31"/>
                    </a:cubicBezTo>
                    <a:cubicBezTo>
                      <a:pt x="25" y="22"/>
                      <a:pt x="27" y="12"/>
                      <a:pt x="28" y="2"/>
                    </a:cubicBezTo>
                    <a:cubicBezTo>
                      <a:pt x="28" y="1"/>
                      <a:pt x="27" y="1"/>
                      <a:pt x="27" y="0"/>
                    </a:cubicBezTo>
                    <a:close/>
                  </a:path>
                </a:pathLst>
              </a:custGeom>
              <a:solidFill>
                <a:srgbClr val="E58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2" name="ïšľïdè"/>
              <p:cNvSpPr/>
              <p:nvPr/>
            </p:nvSpPr>
            <p:spPr bwMode="auto">
              <a:xfrm>
                <a:off x="5894377" y="3618942"/>
                <a:ext cx="133641" cy="61591"/>
              </a:xfrm>
              <a:custGeom>
                <a:avLst/>
                <a:gdLst>
                  <a:gd name="T0" fmla="*/ 0 w 64"/>
                  <a:gd name="T1" fmla="*/ 2 h 30"/>
                  <a:gd name="T2" fmla="*/ 7 w 64"/>
                  <a:gd name="T3" fmla="*/ 1 h 30"/>
                  <a:gd name="T4" fmla="*/ 51 w 64"/>
                  <a:gd name="T5" fmla="*/ 8 h 30"/>
                  <a:gd name="T6" fmla="*/ 64 w 64"/>
                  <a:gd name="T7" fmla="*/ 21 h 30"/>
                  <a:gd name="T8" fmla="*/ 62 w 64"/>
                  <a:gd name="T9" fmla="*/ 26 h 30"/>
                  <a:gd name="T10" fmla="*/ 47 w 64"/>
                  <a:gd name="T11" fmla="*/ 30 h 30"/>
                  <a:gd name="T12" fmla="*/ 15 w 64"/>
                  <a:gd name="T13" fmla="*/ 17 h 30"/>
                  <a:gd name="T14" fmla="*/ 0 w 64"/>
                  <a:gd name="T15" fmla="*/ 4 h 30"/>
                  <a:gd name="T16" fmla="*/ 0 w 64"/>
                  <a:gd name="T17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30">
                    <a:moveTo>
                      <a:pt x="0" y="2"/>
                    </a:moveTo>
                    <a:cubicBezTo>
                      <a:pt x="2" y="2"/>
                      <a:pt x="5" y="1"/>
                      <a:pt x="7" y="1"/>
                    </a:cubicBezTo>
                    <a:cubicBezTo>
                      <a:pt x="22" y="0"/>
                      <a:pt x="37" y="1"/>
                      <a:pt x="51" y="8"/>
                    </a:cubicBezTo>
                    <a:cubicBezTo>
                      <a:pt x="57" y="11"/>
                      <a:pt x="62" y="15"/>
                      <a:pt x="64" y="21"/>
                    </a:cubicBezTo>
                    <a:cubicBezTo>
                      <a:pt x="64" y="23"/>
                      <a:pt x="64" y="25"/>
                      <a:pt x="62" y="26"/>
                    </a:cubicBezTo>
                    <a:cubicBezTo>
                      <a:pt x="58" y="29"/>
                      <a:pt x="53" y="30"/>
                      <a:pt x="47" y="30"/>
                    </a:cubicBezTo>
                    <a:cubicBezTo>
                      <a:pt x="35" y="29"/>
                      <a:pt x="25" y="24"/>
                      <a:pt x="15" y="17"/>
                    </a:cubicBezTo>
                    <a:cubicBezTo>
                      <a:pt x="10" y="13"/>
                      <a:pt x="5" y="8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E58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3" name="iŝlïḓe"/>
              <p:cNvSpPr/>
              <p:nvPr/>
            </p:nvSpPr>
            <p:spPr bwMode="auto">
              <a:xfrm>
                <a:off x="6021045" y="3667750"/>
                <a:ext cx="125506" cy="52295"/>
              </a:xfrm>
              <a:custGeom>
                <a:avLst/>
                <a:gdLst>
                  <a:gd name="T0" fmla="*/ 0 w 60"/>
                  <a:gd name="T1" fmla="*/ 17 h 25"/>
                  <a:gd name="T2" fmla="*/ 11 w 60"/>
                  <a:gd name="T3" fmla="*/ 10 h 25"/>
                  <a:gd name="T4" fmla="*/ 42 w 60"/>
                  <a:gd name="T5" fmla="*/ 0 h 25"/>
                  <a:gd name="T6" fmla="*/ 58 w 60"/>
                  <a:gd name="T7" fmla="*/ 6 h 25"/>
                  <a:gd name="T8" fmla="*/ 59 w 60"/>
                  <a:gd name="T9" fmla="*/ 10 h 25"/>
                  <a:gd name="T10" fmla="*/ 42 w 60"/>
                  <a:gd name="T11" fmla="*/ 21 h 25"/>
                  <a:gd name="T12" fmla="*/ 0 w 60"/>
                  <a:gd name="T13" fmla="*/ 18 h 25"/>
                  <a:gd name="T14" fmla="*/ 0 w 60"/>
                  <a:gd name="T15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25">
                    <a:moveTo>
                      <a:pt x="0" y="17"/>
                    </a:moveTo>
                    <a:cubicBezTo>
                      <a:pt x="4" y="14"/>
                      <a:pt x="7" y="12"/>
                      <a:pt x="11" y="10"/>
                    </a:cubicBezTo>
                    <a:cubicBezTo>
                      <a:pt x="21" y="4"/>
                      <a:pt x="31" y="1"/>
                      <a:pt x="42" y="0"/>
                    </a:cubicBezTo>
                    <a:cubicBezTo>
                      <a:pt x="48" y="0"/>
                      <a:pt x="54" y="1"/>
                      <a:pt x="58" y="6"/>
                    </a:cubicBezTo>
                    <a:cubicBezTo>
                      <a:pt x="60" y="7"/>
                      <a:pt x="60" y="9"/>
                      <a:pt x="59" y="10"/>
                    </a:cubicBezTo>
                    <a:cubicBezTo>
                      <a:pt x="55" y="17"/>
                      <a:pt x="49" y="20"/>
                      <a:pt x="42" y="21"/>
                    </a:cubicBezTo>
                    <a:cubicBezTo>
                      <a:pt x="28" y="25"/>
                      <a:pt x="14" y="23"/>
                      <a:pt x="0" y="18"/>
                    </a:cubicBezTo>
                    <a:cubicBezTo>
                      <a:pt x="0" y="18"/>
                      <a:pt x="0" y="17"/>
                      <a:pt x="0" y="17"/>
                    </a:cubicBezTo>
                    <a:close/>
                  </a:path>
                </a:pathLst>
              </a:custGeom>
              <a:solidFill>
                <a:srgbClr val="E58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4" name="íṡḻiḑe"/>
              <p:cNvSpPr/>
              <p:nvPr/>
            </p:nvSpPr>
            <p:spPr bwMode="auto">
              <a:xfrm>
                <a:off x="5854866" y="3516678"/>
                <a:ext cx="95292" cy="81347"/>
              </a:xfrm>
              <a:custGeom>
                <a:avLst/>
                <a:gdLst>
                  <a:gd name="T0" fmla="*/ 0 w 46"/>
                  <a:gd name="T1" fmla="*/ 0 h 39"/>
                  <a:gd name="T2" fmla="*/ 11 w 46"/>
                  <a:gd name="T3" fmla="*/ 3 h 39"/>
                  <a:gd name="T4" fmla="*/ 41 w 46"/>
                  <a:gd name="T5" fmla="*/ 22 h 39"/>
                  <a:gd name="T6" fmla="*/ 46 w 46"/>
                  <a:gd name="T7" fmla="*/ 35 h 39"/>
                  <a:gd name="T8" fmla="*/ 43 w 46"/>
                  <a:gd name="T9" fmla="*/ 38 h 39"/>
                  <a:gd name="T10" fmla="*/ 26 w 46"/>
                  <a:gd name="T11" fmla="*/ 34 h 39"/>
                  <a:gd name="T12" fmla="*/ 1 w 46"/>
                  <a:gd name="T13" fmla="*/ 3 h 39"/>
                  <a:gd name="T14" fmla="*/ 0 w 46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39">
                    <a:moveTo>
                      <a:pt x="0" y="0"/>
                    </a:moveTo>
                    <a:cubicBezTo>
                      <a:pt x="4" y="1"/>
                      <a:pt x="7" y="2"/>
                      <a:pt x="11" y="3"/>
                    </a:cubicBezTo>
                    <a:cubicBezTo>
                      <a:pt x="22" y="7"/>
                      <a:pt x="33" y="12"/>
                      <a:pt x="41" y="22"/>
                    </a:cubicBezTo>
                    <a:cubicBezTo>
                      <a:pt x="44" y="26"/>
                      <a:pt x="46" y="30"/>
                      <a:pt x="46" y="35"/>
                    </a:cubicBezTo>
                    <a:cubicBezTo>
                      <a:pt x="46" y="37"/>
                      <a:pt x="45" y="38"/>
                      <a:pt x="43" y="38"/>
                    </a:cubicBezTo>
                    <a:cubicBezTo>
                      <a:pt x="37" y="39"/>
                      <a:pt x="31" y="38"/>
                      <a:pt x="26" y="34"/>
                    </a:cubicBezTo>
                    <a:cubicBezTo>
                      <a:pt x="14" y="27"/>
                      <a:pt x="6" y="16"/>
                      <a:pt x="1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E58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5" name="îślîḋè"/>
              <p:cNvSpPr/>
              <p:nvPr/>
            </p:nvSpPr>
            <p:spPr bwMode="auto">
              <a:xfrm>
                <a:off x="6004775" y="3582917"/>
                <a:ext cx="76698" cy="76698"/>
              </a:xfrm>
              <a:custGeom>
                <a:avLst/>
                <a:gdLst>
                  <a:gd name="T0" fmla="*/ 0 w 37"/>
                  <a:gd name="T1" fmla="*/ 1 h 37"/>
                  <a:gd name="T2" fmla="*/ 1 w 37"/>
                  <a:gd name="T3" fmla="*/ 0 h 37"/>
                  <a:gd name="T4" fmla="*/ 34 w 37"/>
                  <a:gd name="T5" fmla="*/ 19 h 37"/>
                  <a:gd name="T6" fmla="*/ 36 w 37"/>
                  <a:gd name="T7" fmla="*/ 32 h 37"/>
                  <a:gd name="T8" fmla="*/ 33 w 37"/>
                  <a:gd name="T9" fmla="*/ 34 h 37"/>
                  <a:gd name="T10" fmla="*/ 18 w 37"/>
                  <a:gd name="T11" fmla="*/ 32 h 37"/>
                  <a:gd name="T12" fmla="*/ 3 w 37"/>
                  <a:gd name="T13" fmla="*/ 11 h 37"/>
                  <a:gd name="T14" fmla="*/ 0 w 37"/>
                  <a:gd name="T15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37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5" y="2"/>
                      <a:pt x="26" y="7"/>
                      <a:pt x="34" y="19"/>
                    </a:cubicBezTo>
                    <a:cubicBezTo>
                      <a:pt x="36" y="23"/>
                      <a:pt x="37" y="27"/>
                      <a:pt x="36" y="32"/>
                    </a:cubicBezTo>
                    <a:cubicBezTo>
                      <a:pt x="35" y="33"/>
                      <a:pt x="34" y="34"/>
                      <a:pt x="33" y="34"/>
                    </a:cubicBezTo>
                    <a:cubicBezTo>
                      <a:pt x="28" y="37"/>
                      <a:pt x="22" y="36"/>
                      <a:pt x="18" y="32"/>
                    </a:cubicBezTo>
                    <a:cubicBezTo>
                      <a:pt x="11" y="26"/>
                      <a:pt x="6" y="19"/>
                      <a:pt x="3" y="11"/>
                    </a:cubicBezTo>
                    <a:cubicBezTo>
                      <a:pt x="2" y="7"/>
                      <a:pt x="1" y="4"/>
                      <a:pt x="0" y="1"/>
                    </a:cubicBezTo>
                    <a:close/>
                  </a:path>
                </a:pathLst>
              </a:custGeom>
              <a:solidFill>
                <a:srgbClr val="E58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6" name="îSḷiḍê"/>
              <p:cNvSpPr/>
              <p:nvPr/>
            </p:nvSpPr>
            <p:spPr bwMode="auto">
              <a:xfrm>
                <a:off x="5912970" y="3352823"/>
                <a:ext cx="41835" cy="109237"/>
              </a:xfrm>
              <a:custGeom>
                <a:avLst/>
                <a:gdLst>
                  <a:gd name="T0" fmla="*/ 13 w 20"/>
                  <a:gd name="T1" fmla="*/ 0 h 53"/>
                  <a:gd name="T2" fmla="*/ 17 w 20"/>
                  <a:gd name="T3" fmla="*/ 13 h 53"/>
                  <a:gd name="T4" fmla="*/ 18 w 20"/>
                  <a:gd name="T5" fmla="*/ 39 h 53"/>
                  <a:gd name="T6" fmla="*/ 11 w 20"/>
                  <a:gd name="T7" fmla="*/ 52 h 53"/>
                  <a:gd name="T8" fmla="*/ 5 w 20"/>
                  <a:gd name="T9" fmla="*/ 51 h 53"/>
                  <a:gd name="T10" fmla="*/ 0 w 20"/>
                  <a:gd name="T11" fmla="*/ 37 h 53"/>
                  <a:gd name="T12" fmla="*/ 12 w 20"/>
                  <a:gd name="T13" fmla="*/ 2 h 53"/>
                  <a:gd name="T14" fmla="*/ 13 w 20"/>
                  <a:gd name="T1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53">
                    <a:moveTo>
                      <a:pt x="13" y="0"/>
                    </a:moveTo>
                    <a:cubicBezTo>
                      <a:pt x="15" y="5"/>
                      <a:pt x="16" y="9"/>
                      <a:pt x="17" y="13"/>
                    </a:cubicBezTo>
                    <a:cubicBezTo>
                      <a:pt x="19" y="21"/>
                      <a:pt x="20" y="30"/>
                      <a:pt x="18" y="39"/>
                    </a:cubicBezTo>
                    <a:cubicBezTo>
                      <a:pt x="17" y="44"/>
                      <a:pt x="15" y="48"/>
                      <a:pt x="11" y="52"/>
                    </a:cubicBezTo>
                    <a:cubicBezTo>
                      <a:pt x="8" y="53"/>
                      <a:pt x="7" y="53"/>
                      <a:pt x="5" y="51"/>
                    </a:cubicBezTo>
                    <a:cubicBezTo>
                      <a:pt x="2" y="47"/>
                      <a:pt x="0" y="42"/>
                      <a:pt x="0" y="37"/>
                    </a:cubicBezTo>
                    <a:cubicBezTo>
                      <a:pt x="0" y="24"/>
                      <a:pt x="5" y="13"/>
                      <a:pt x="12" y="2"/>
                    </a:cubicBezTo>
                    <a:cubicBezTo>
                      <a:pt x="12" y="2"/>
                      <a:pt x="12" y="1"/>
                      <a:pt x="13" y="0"/>
                    </a:cubicBezTo>
                    <a:close/>
                  </a:path>
                </a:pathLst>
              </a:custGeom>
              <a:solidFill>
                <a:srgbClr val="E58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7" name="is1iďè"/>
              <p:cNvSpPr/>
              <p:nvPr/>
            </p:nvSpPr>
            <p:spPr bwMode="auto">
              <a:xfrm>
                <a:off x="5946671" y="3480653"/>
                <a:ext cx="45322" cy="106913"/>
              </a:xfrm>
              <a:custGeom>
                <a:avLst/>
                <a:gdLst>
                  <a:gd name="T0" fmla="*/ 4 w 22"/>
                  <a:gd name="T1" fmla="*/ 0 h 51"/>
                  <a:gd name="T2" fmla="*/ 16 w 22"/>
                  <a:gd name="T3" fmla="*/ 17 h 51"/>
                  <a:gd name="T4" fmla="*/ 22 w 22"/>
                  <a:gd name="T5" fmla="*/ 36 h 51"/>
                  <a:gd name="T6" fmla="*/ 18 w 22"/>
                  <a:gd name="T7" fmla="*/ 49 h 51"/>
                  <a:gd name="T8" fmla="*/ 15 w 22"/>
                  <a:gd name="T9" fmla="*/ 50 h 51"/>
                  <a:gd name="T10" fmla="*/ 6 w 22"/>
                  <a:gd name="T11" fmla="*/ 42 h 51"/>
                  <a:gd name="T12" fmla="*/ 1 w 22"/>
                  <a:gd name="T13" fmla="*/ 17 h 51"/>
                  <a:gd name="T14" fmla="*/ 2 w 22"/>
                  <a:gd name="T15" fmla="*/ 0 h 51"/>
                  <a:gd name="T16" fmla="*/ 4 w 22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1">
                    <a:moveTo>
                      <a:pt x="4" y="0"/>
                    </a:moveTo>
                    <a:cubicBezTo>
                      <a:pt x="9" y="5"/>
                      <a:pt x="13" y="11"/>
                      <a:pt x="16" y="17"/>
                    </a:cubicBezTo>
                    <a:cubicBezTo>
                      <a:pt x="19" y="23"/>
                      <a:pt x="21" y="29"/>
                      <a:pt x="22" y="36"/>
                    </a:cubicBezTo>
                    <a:cubicBezTo>
                      <a:pt x="22" y="40"/>
                      <a:pt x="21" y="45"/>
                      <a:pt x="18" y="49"/>
                    </a:cubicBezTo>
                    <a:cubicBezTo>
                      <a:pt x="17" y="50"/>
                      <a:pt x="16" y="51"/>
                      <a:pt x="15" y="50"/>
                    </a:cubicBezTo>
                    <a:cubicBezTo>
                      <a:pt x="11" y="48"/>
                      <a:pt x="8" y="46"/>
                      <a:pt x="6" y="42"/>
                    </a:cubicBezTo>
                    <a:cubicBezTo>
                      <a:pt x="2" y="34"/>
                      <a:pt x="0" y="26"/>
                      <a:pt x="1" y="17"/>
                    </a:cubicBezTo>
                    <a:cubicBezTo>
                      <a:pt x="1" y="11"/>
                      <a:pt x="2" y="5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E58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8" name="îşļiḑe"/>
              <p:cNvSpPr/>
              <p:nvPr/>
            </p:nvSpPr>
            <p:spPr bwMode="auto">
              <a:xfrm>
                <a:off x="5871135" y="3429521"/>
                <a:ext cx="58105" cy="90643"/>
              </a:xfrm>
              <a:custGeom>
                <a:avLst/>
                <a:gdLst>
                  <a:gd name="T0" fmla="*/ 1 w 28"/>
                  <a:gd name="T1" fmla="*/ 0 h 44"/>
                  <a:gd name="T2" fmla="*/ 9 w 28"/>
                  <a:gd name="T3" fmla="*/ 6 h 44"/>
                  <a:gd name="T4" fmla="*/ 24 w 28"/>
                  <a:gd name="T5" fmla="*/ 24 h 44"/>
                  <a:gd name="T6" fmla="*/ 27 w 28"/>
                  <a:gd name="T7" fmla="*/ 40 h 44"/>
                  <a:gd name="T8" fmla="*/ 21 w 28"/>
                  <a:gd name="T9" fmla="*/ 43 h 44"/>
                  <a:gd name="T10" fmla="*/ 8 w 28"/>
                  <a:gd name="T11" fmla="*/ 31 h 44"/>
                  <a:gd name="T12" fmla="*/ 0 w 28"/>
                  <a:gd name="T13" fmla="*/ 2 h 44"/>
                  <a:gd name="T14" fmla="*/ 1 w 28"/>
                  <a:gd name="T1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44">
                    <a:moveTo>
                      <a:pt x="1" y="0"/>
                    </a:moveTo>
                    <a:cubicBezTo>
                      <a:pt x="4" y="2"/>
                      <a:pt x="6" y="4"/>
                      <a:pt x="9" y="6"/>
                    </a:cubicBezTo>
                    <a:cubicBezTo>
                      <a:pt x="15" y="11"/>
                      <a:pt x="20" y="17"/>
                      <a:pt x="24" y="24"/>
                    </a:cubicBezTo>
                    <a:cubicBezTo>
                      <a:pt x="27" y="29"/>
                      <a:pt x="28" y="34"/>
                      <a:pt x="27" y="40"/>
                    </a:cubicBezTo>
                    <a:cubicBezTo>
                      <a:pt x="26" y="44"/>
                      <a:pt x="25" y="44"/>
                      <a:pt x="21" y="43"/>
                    </a:cubicBezTo>
                    <a:cubicBezTo>
                      <a:pt x="15" y="41"/>
                      <a:pt x="11" y="37"/>
                      <a:pt x="8" y="31"/>
                    </a:cubicBezTo>
                    <a:cubicBezTo>
                      <a:pt x="3" y="22"/>
                      <a:pt x="1" y="1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E58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8" name="îš1îde"/>
            <p:cNvSpPr txBox="1"/>
            <p:nvPr/>
          </p:nvSpPr>
          <p:spPr>
            <a:xfrm>
              <a:off x="7026" y="1993"/>
              <a:ext cx="10569" cy="2478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b="1" dirty="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  <a:sym typeface="+mn-lt"/>
                </a:rPr>
                <a:t>       </a:t>
              </a:r>
              <a:r>
                <a:rPr lang="zh-CN" altLang="en-US" b="1" dirty="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  <a:sym typeface="+mn-lt"/>
                </a:rPr>
                <a:t>淘丁始终秉持“追求卓越、创新发展”为核心理念，以“互利共赢”为企业生存价值，不断拓展新的发展领域，持续提升核心竞争力，全力打造一个勇于创新、服务一流的现代企业集团</a:t>
              </a:r>
              <a:r>
                <a:rPr lang="zh-CN" altLang="en-US" dirty="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  <a:sym typeface="+mn-lt"/>
                </a:rPr>
                <a:t>！</a:t>
              </a:r>
              <a:endParaRPr lang="zh-CN" altLang="en-US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lt"/>
              </a:endParaRPr>
            </a:p>
          </p:txBody>
        </p:sp>
        <p:cxnSp>
          <p:nvCxnSpPr>
            <p:cNvPr id="29" name="直接连接符 1662"/>
            <p:cNvCxnSpPr/>
            <p:nvPr/>
          </p:nvCxnSpPr>
          <p:spPr>
            <a:xfrm>
              <a:off x="7769" y="4741"/>
              <a:ext cx="8057" cy="0"/>
            </a:xfrm>
            <a:prstGeom prst="line">
              <a:avLst/>
            </a:prstGeom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íṧľíḑê"/>
            <p:cNvSpPr/>
            <p:nvPr/>
          </p:nvSpPr>
          <p:spPr bwMode="auto">
            <a:xfrm>
              <a:off x="1871" y="6773"/>
              <a:ext cx="689" cy="546"/>
            </a:xfrm>
            <a:custGeom>
              <a:avLst/>
              <a:gdLst>
                <a:gd name="connsiteX0" fmla="*/ 511657 w 606157"/>
                <a:gd name="connsiteY0" fmla="*/ 343654 h 480339"/>
                <a:gd name="connsiteX1" fmla="*/ 521432 w 606157"/>
                <a:gd name="connsiteY1" fmla="*/ 353421 h 480339"/>
                <a:gd name="connsiteX2" fmla="*/ 521432 w 606157"/>
                <a:gd name="connsiteY2" fmla="*/ 376178 h 480339"/>
                <a:gd name="connsiteX3" fmla="*/ 544305 w 606157"/>
                <a:gd name="connsiteY3" fmla="*/ 376178 h 480339"/>
                <a:gd name="connsiteX4" fmla="*/ 554080 w 606157"/>
                <a:gd name="connsiteY4" fmla="*/ 385945 h 480339"/>
                <a:gd name="connsiteX5" fmla="*/ 544305 w 606157"/>
                <a:gd name="connsiteY5" fmla="*/ 395712 h 480339"/>
                <a:gd name="connsiteX6" fmla="*/ 521432 w 606157"/>
                <a:gd name="connsiteY6" fmla="*/ 395712 h 480339"/>
                <a:gd name="connsiteX7" fmla="*/ 521432 w 606157"/>
                <a:gd name="connsiteY7" fmla="*/ 418566 h 480339"/>
                <a:gd name="connsiteX8" fmla="*/ 511657 w 606157"/>
                <a:gd name="connsiteY8" fmla="*/ 428333 h 480339"/>
                <a:gd name="connsiteX9" fmla="*/ 501882 w 606157"/>
                <a:gd name="connsiteY9" fmla="*/ 418566 h 480339"/>
                <a:gd name="connsiteX10" fmla="*/ 501882 w 606157"/>
                <a:gd name="connsiteY10" fmla="*/ 395712 h 480339"/>
                <a:gd name="connsiteX11" fmla="*/ 479106 w 606157"/>
                <a:gd name="connsiteY11" fmla="*/ 395712 h 480339"/>
                <a:gd name="connsiteX12" fmla="*/ 469331 w 606157"/>
                <a:gd name="connsiteY12" fmla="*/ 385945 h 480339"/>
                <a:gd name="connsiteX13" fmla="*/ 479106 w 606157"/>
                <a:gd name="connsiteY13" fmla="*/ 376178 h 480339"/>
                <a:gd name="connsiteX14" fmla="*/ 501882 w 606157"/>
                <a:gd name="connsiteY14" fmla="*/ 376178 h 480339"/>
                <a:gd name="connsiteX15" fmla="*/ 501882 w 606157"/>
                <a:gd name="connsiteY15" fmla="*/ 353421 h 480339"/>
                <a:gd name="connsiteX16" fmla="*/ 511657 w 606157"/>
                <a:gd name="connsiteY16" fmla="*/ 343654 h 480339"/>
                <a:gd name="connsiteX17" fmla="*/ 511621 w 606157"/>
                <a:gd name="connsiteY17" fmla="*/ 311170 h 480339"/>
                <a:gd name="connsiteX18" fmla="*/ 436735 w 606157"/>
                <a:gd name="connsiteY18" fmla="*/ 385944 h 480339"/>
                <a:gd name="connsiteX19" fmla="*/ 511621 w 606157"/>
                <a:gd name="connsiteY19" fmla="*/ 460816 h 480339"/>
                <a:gd name="connsiteX20" fmla="*/ 586605 w 606157"/>
                <a:gd name="connsiteY20" fmla="*/ 385944 h 480339"/>
                <a:gd name="connsiteX21" fmla="*/ 511621 w 606157"/>
                <a:gd name="connsiteY21" fmla="*/ 311170 h 480339"/>
                <a:gd name="connsiteX22" fmla="*/ 511621 w 606157"/>
                <a:gd name="connsiteY22" fmla="*/ 291647 h 480339"/>
                <a:gd name="connsiteX23" fmla="*/ 606157 w 606157"/>
                <a:gd name="connsiteY23" fmla="*/ 385944 h 480339"/>
                <a:gd name="connsiteX24" fmla="*/ 511621 w 606157"/>
                <a:gd name="connsiteY24" fmla="*/ 480339 h 480339"/>
                <a:gd name="connsiteX25" fmla="*/ 417183 w 606157"/>
                <a:gd name="connsiteY25" fmla="*/ 385944 h 480339"/>
                <a:gd name="connsiteX26" fmla="*/ 511621 w 606157"/>
                <a:gd name="connsiteY26" fmla="*/ 291647 h 480339"/>
                <a:gd name="connsiteX27" fmla="*/ 368279 w 606157"/>
                <a:gd name="connsiteY27" fmla="*/ 200476 h 480339"/>
                <a:gd name="connsiteX28" fmla="*/ 489505 w 606157"/>
                <a:gd name="connsiteY28" fmla="*/ 259991 h 480339"/>
                <a:gd name="connsiteX29" fmla="*/ 487746 w 606157"/>
                <a:gd name="connsiteY29" fmla="*/ 273650 h 480339"/>
                <a:gd name="connsiteX30" fmla="*/ 481782 w 606157"/>
                <a:gd name="connsiteY30" fmla="*/ 275699 h 480339"/>
                <a:gd name="connsiteX31" fmla="*/ 474059 w 606157"/>
                <a:gd name="connsiteY31" fmla="*/ 271894 h 480339"/>
                <a:gd name="connsiteX32" fmla="*/ 368279 w 606157"/>
                <a:gd name="connsiteY32" fmla="*/ 219989 h 480339"/>
                <a:gd name="connsiteX33" fmla="*/ 293588 w 606157"/>
                <a:gd name="connsiteY33" fmla="*/ 242819 h 480339"/>
                <a:gd name="connsiteX34" fmla="*/ 279999 w 606157"/>
                <a:gd name="connsiteY34" fmla="*/ 240185 h 480339"/>
                <a:gd name="connsiteX35" fmla="*/ 282639 w 606157"/>
                <a:gd name="connsiteY35" fmla="*/ 226623 h 480339"/>
                <a:gd name="connsiteX36" fmla="*/ 368279 w 606157"/>
                <a:gd name="connsiteY36" fmla="*/ 200476 h 480339"/>
                <a:gd name="connsiteX37" fmla="*/ 153211 w 606157"/>
                <a:gd name="connsiteY37" fmla="*/ 200476 h 480339"/>
                <a:gd name="connsiteX38" fmla="*/ 306325 w 606157"/>
                <a:gd name="connsiteY38" fmla="*/ 353439 h 480339"/>
                <a:gd name="connsiteX39" fmla="*/ 296547 w 606157"/>
                <a:gd name="connsiteY39" fmla="*/ 363200 h 480339"/>
                <a:gd name="connsiteX40" fmla="*/ 286770 w 606157"/>
                <a:gd name="connsiteY40" fmla="*/ 353439 h 480339"/>
                <a:gd name="connsiteX41" fmla="*/ 153211 w 606157"/>
                <a:gd name="connsiteY41" fmla="*/ 219999 h 480339"/>
                <a:gd name="connsiteX42" fmla="*/ 19554 w 606157"/>
                <a:gd name="connsiteY42" fmla="*/ 353439 h 480339"/>
                <a:gd name="connsiteX43" fmla="*/ 9777 w 606157"/>
                <a:gd name="connsiteY43" fmla="*/ 363200 h 480339"/>
                <a:gd name="connsiteX44" fmla="*/ 0 w 606157"/>
                <a:gd name="connsiteY44" fmla="*/ 353439 h 480339"/>
                <a:gd name="connsiteX45" fmla="*/ 153211 w 606157"/>
                <a:gd name="connsiteY45" fmla="*/ 200476 h 480339"/>
                <a:gd name="connsiteX46" fmla="*/ 368295 w 606157"/>
                <a:gd name="connsiteY46" fmla="*/ 19531 h 480339"/>
                <a:gd name="connsiteX47" fmla="*/ 306326 w 606157"/>
                <a:gd name="connsiteY47" fmla="*/ 81348 h 480339"/>
                <a:gd name="connsiteX48" fmla="*/ 368295 w 606157"/>
                <a:gd name="connsiteY48" fmla="*/ 143262 h 480339"/>
                <a:gd name="connsiteX49" fmla="*/ 430165 w 606157"/>
                <a:gd name="connsiteY49" fmla="*/ 81348 h 480339"/>
                <a:gd name="connsiteX50" fmla="*/ 368295 w 606157"/>
                <a:gd name="connsiteY50" fmla="*/ 19531 h 480339"/>
                <a:gd name="connsiteX51" fmla="*/ 153211 w 606157"/>
                <a:gd name="connsiteY51" fmla="*/ 19531 h 480339"/>
                <a:gd name="connsiteX52" fmla="*/ 91242 w 606157"/>
                <a:gd name="connsiteY52" fmla="*/ 81348 h 480339"/>
                <a:gd name="connsiteX53" fmla="*/ 153211 w 606157"/>
                <a:gd name="connsiteY53" fmla="*/ 143262 h 480339"/>
                <a:gd name="connsiteX54" fmla="*/ 215081 w 606157"/>
                <a:gd name="connsiteY54" fmla="*/ 81348 h 480339"/>
                <a:gd name="connsiteX55" fmla="*/ 153211 w 606157"/>
                <a:gd name="connsiteY55" fmla="*/ 19531 h 480339"/>
                <a:gd name="connsiteX56" fmla="*/ 368295 w 606157"/>
                <a:gd name="connsiteY56" fmla="*/ 0 h 480339"/>
                <a:gd name="connsiteX57" fmla="*/ 449714 w 606157"/>
                <a:gd name="connsiteY57" fmla="*/ 81348 h 480339"/>
                <a:gd name="connsiteX58" fmla="*/ 368295 w 606157"/>
                <a:gd name="connsiteY58" fmla="*/ 162794 h 480339"/>
                <a:gd name="connsiteX59" fmla="*/ 286778 w 606157"/>
                <a:gd name="connsiteY59" fmla="*/ 81348 h 480339"/>
                <a:gd name="connsiteX60" fmla="*/ 368295 w 606157"/>
                <a:gd name="connsiteY60" fmla="*/ 0 h 480339"/>
                <a:gd name="connsiteX61" fmla="*/ 153211 w 606157"/>
                <a:gd name="connsiteY61" fmla="*/ 0 h 480339"/>
                <a:gd name="connsiteX62" fmla="*/ 234630 w 606157"/>
                <a:gd name="connsiteY62" fmla="*/ 81348 h 480339"/>
                <a:gd name="connsiteX63" fmla="*/ 153211 w 606157"/>
                <a:gd name="connsiteY63" fmla="*/ 162794 h 480339"/>
                <a:gd name="connsiteX64" fmla="*/ 71694 w 606157"/>
                <a:gd name="connsiteY64" fmla="*/ 81348 h 480339"/>
                <a:gd name="connsiteX65" fmla="*/ 153211 w 606157"/>
                <a:gd name="connsiteY65" fmla="*/ 0 h 48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6157" h="480339">
                  <a:moveTo>
                    <a:pt x="511657" y="343654"/>
                  </a:moveTo>
                  <a:cubicBezTo>
                    <a:pt x="517131" y="343654"/>
                    <a:pt x="521432" y="348049"/>
                    <a:pt x="521432" y="353421"/>
                  </a:cubicBezTo>
                  <a:lnTo>
                    <a:pt x="521432" y="376178"/>
                  </a:lnTo>
                  <a:lnTo>
                    <a:pt x="544305" y="376178"/>
                  </a:lnTo>
                  <a:cubicBezTo>
                    <a:pt x="549682" y="376178"/>
                    <a:pt x="554080" y="380573"/>
                    <a:pt x="554080" y="385945"/>
                  </a:cubicBezTo>
                  <a:cubicBezTo>
                    <a:pt x="554080" y="391414"/>
                    <a:pt x="549682" y="395712"/>
                    <a:pt x="544305" y="395712"/>
                  </a:cubicBezTo>
                  <a:lnTo>
                    <a:pt x="521432" y="395712"/>
                  </a:lnTo>
                  <a:lnTo>
                    <a:pt x="521432" y="418566"/>
                  </a:lnTo>
                  <a:cubicBezTo>
                    <a:pt x="521432" y="423938"/>
                    <a:pt x="517131" y="428333"/>
                    <a:pt x="511657" y="428333"/>
                  </a:cubicBezTo>
                  <a:cubicBezTo>
                    <a:pt x="506281" y="428333"/>
                    <a:pt x="501882" y="423938"/>
                    <a:pt x="501882" y="418566"/>
                  </a:cubicBezTo>
                  <a:lnTo>
                    <a:pt x="501882" y="395712"/>
                  </a:lnTo>
                  <a:lnTo>
                    <a:pt x="479106" y="395712"/>
                  </a:lnTo>
                  <a:cubicBezTo>
                    <a:pt x="473730" y="395712"/>
                    <a:pt x="469331" y="391414"/>
                    <a:pt x="469331" y="385945"/>
                  </a:cubicBezTo>
                  <a:cubicBezTo>
                    <a:pt x="469331" y="380573"/>
                    <a:pt x="473730" y="376178"/>
                    <a:pt x="479106" y="376178"/>
                  </a:cubicBezTo>
                  <a:lnTo>
                    <a:pt x="501882" y="376178"/>
                  </a:lnTo>
                  <a:lnTo>
                    <a:pt x="501882" y="353421"/>
                  </a:lnTo>
                  <a:cubicBezTo>
                    <a:pt x="501882" y="348049"/>
                    <a:pt x="506281" y="343654"/>
                    <a:pt x="511657" y="343654"/>
                  </a:cubicBezTo>
                  <a:close/>
                  <a:moveTo>
                    <a:pt x="511621" y="311170"/>
                  </a:moveTo>
                  <a:cubicBezTo>
                    <a:pt x="470366" y="311170"/>
                    <a:pt x="436735" y="344750"/>
                    <a:pt x="436735" y="385944"/>
                  </a:cubicBezTo>
                  <a:cubicBezTo>
                    <a:pt x="436735" y="427236"/>
                    <a:pt x="470366" y="460816"/>
                    <a:pt x="511621" y="460816"/>
                  </a:cubicBezTo>
                  <a:cubicBezTo>
                    <a:pt x="552975" y="460816"/>
                    <a:pt x="586605" y="427236"/>
                    <a:pt x="586605" y="385944"/>
                  </a:cubicBezTo>
                  <a:cubicBezTo>
                    <a:pt x="586605" y="344750"/>
                    <a:pt x="552975" y="311170"/>
                    <a:pt x="511621" y="311170"/>
                  </a:cubicBezTo>
                  <a:close/>
                  <a:moveTo>
                    <a:pt x="511621" y="291647"/>
                  </a:moveTo>
                  <a:cubicBezTo>
                    <a:pt x="563729" y="291647"/>
                    <a:pt x="606157" y="333915"/>
                    <a:pt x="606157" y="385944"/>
                  </a:cubicBezTo>
                  <a:cubicBezTo>
                    <a:pt x="606157" y="437974"/>
                    <a:pt x="563729" y="480339"/>
                    <a:pt x="511621" y="480339"/>
                  </a:cubicBezTo>
                  <a:cubicBezTo>
                    <a:pt x="459514" y="480339"/>
                    <a:pt x="417183" y="437974"/>
                    <a:pt x="417183" y="385944"/>
                  </a:cubicBezTo>
                  <a:cubicBezTo>
                    <a:pt x="417183" y="333915"/>
                    <a:pt x="459514" y="291647"/>
                    <a:pt x="511621" y="291647"/>
                  </a:cubicBezTo>
                  <a:close/>
                  <a:moveTo>
                    <a:pt x="368279" y="200476"/>
                  </a:moveTo>
                  <a:cubicBezTo>
                    <a:pt x="416085" y="200476"/>
                    <a:pt x="460274" y="222135"/>
                    <a:pt x="489505" y="259991"/>
                  </a:cubicBezTo>
                  <a:cubicBezTo>
                    <a:pt x="492829" y="264284"/>
                    <a:pt x="492047" y="270333"/>
                    <a:pt x="487746" y="273650"/>
                  </a:cubicBezTo>
                  <a:cubicBezTo>
                    <a:pt x="485986" y="275016"/>
                    <a:pt x="483835" y="275699"/>
                    <a:pt x="481782" y="275699"/>
                  </a:cubicBezTo>
                  <a:cubicBezTo>
                    <a:pt x="478849" y="275699"/>
                    <a:pt x="475916" y="274430"/>
                    <a:pt x="474059" y="271894"/>
                  </a:cubicBezTo>
                  <a:cubicBezTo>
                    <a:pt x="448542" y="238917"/>
                    <a:pt x="409926" y="219989"/>
                    <a:pt x="368279" y="219989"/>
                  </a:cubicBezTo>
                  <a:cubicBezTo>
                    <a:pt x="341492" y="219989"/>
                    <a:pt x="315683" y="227892"/>
                    <a:pt x="293588" y="242819"/>
                  </a:cubicBezTo>
                  <a:cubicBezTo>
                    <a:pt x="289091" y="245844"/>
                    <a:pt x="283030" y="244673"/>
                    <a:pt x="279999" y="240185"/>
                  </a:cubicBezTo>
                  <a:cubicBezTo>
                    <a:pt x="276969" y="235697"/>
                    <a:pt x="278142" y="229648"/>
                    <a:pt x="282639" y="226623"/>
                  </a:cubicBezTo>
                  <a:cubicBezTo>
                    <a:pt x="307960" y="209549"/>
                    <a:pt x="337582" y="200476"/>
                    <a:pt x="368279" y="200476"/>
                  </a:cubicBezTo>
                  <a:close/>
                  <a:moveTo>
                    <a:pt x="153211" y="200476"/>
                  </a:moveTo>
                  <a:cubicBezTo>
                    <a:pt x="237688" y="200476"/>
                    <a:pt x="306325" y="269099"/>
                    <a:pt x="306325" y="353439"/>
                  </a:cubicBezTo>
                  <a:cubicBezTo>
                    <a:pt x="306325" y="358808"/>
                    <a:pt x="302023" y="363200"/>
                    <a:pt x="296547" y="363200"/>
                  </a:cubicBezTo>
                  <a:cubicBezTo>
                    <a:pt x="291170" y="363200"/>
                    <a:pt x="286770" y="358808"/>
                    <a:pt x="286770" y="353439"/>
                  </a:cubicBezTo>
                  <a:cubicBezTo>
                    <a:pt x="286770" y="279837"/>
                    <a:pt x="226835" y="219999"/>
                    <a:pt x="153211" y="219999"/>
                  </a:cubicBezTo>
                  <a:cubicBezTo>
                    <a:pt x="79490" y="219999"/>
                    <a:pt x="19554" y="279837"/>
                    <a:pt x="19554" y="353439"/>
                  </a:cubicBezTo>
                  <a:cubicBezTo>
                    <a:pt x="19554" y="358808"/>
                    <a:pt x="15155" y="363200"/>
                    <a:pt x="9777" y="363200"/>
                  </a:cubicBezTo>
                  <a:cubicBezTo>
                    <a:pt x="4400" y="363200"/>
                    <a:pt x="0" y="358808"/>
                    <a:pt x="0" y="353439"/>
                  </a:cubicBezTo>
                  <a:cubicBezTo>
                    <a:pt x="0" y="269099"/>
                    <a:pt x="68735" y="200476"/>
                    <a:pt x="153211" y="200476"/>
                  </a:cubicBezTo>
                  <a:close/>
                  <a:moveTo>
                    <a:pt x="368295" y="19531"/>
                  </a:moveTo>
                  <a:cubicBezTo>
                    <a:pt x="334085" y="19531"/>
                    <a:pt x="306326" y="47266"/>
                    <a:pt x="306326" y="81348"/>
                  </a:cubicBezTo>
                  <a:cubicBezTo>
                    <a:pt x="306326" y="115528"/>
                    <a:pt x="334085" y="143262"/>
                    <a:pt x="368295" y="143262"/>
                  </a:cubicBezTo>
                  <a:cubicBezTo>
                    <a:pt x="402407" y="143262"/>
                    <a:pt x="430165" y="115528"/>
                    <a:pt x="430165" y="81348"/>
                  </a:cubicBezTo>
                  <a:cubicBezTo>
                    <a:pt x="430165" y="47266"/>
                    <a:pt x="402407" y="19531"/>
                    <a:pt x="368295" y="19531"/>
                  </a:cubicBezTo>
                  <a:close/>
                  <a:moveTo>
                    <a:pt x="153211" y="19531"/>
                  </a:moveTo>
                  <a:cubicBezTo>
                    <a:pt x="119001" y="19531"/>
                    <a:pt x="91242" y="47266"/>
                    <a:pt x="91242" y="81348"/>
                  </a:cubicBezTo>
                  <a:cubicBezTo>
                    <a:pt x="91242" y="115528"/>
                    <a:pt x="119001" y="143262"/>
                    <a:pt x="153211" y="143262"/>
                  </a:cubicBezTo>
                  <a:cubicBezTo>
                    <a:pt x="187323" y="143262"/>
                    <a:pt x="215081" y="115528"/>
                    <a:pt x="215081" y="81348"/>
                  </a:cubicBezTo>
                  <a:cubicBezTo>
                    <a:pt x="215081" y="47266"/>
                    <a:pt x="187323" y="19531"/>
                    <a:pt x="153211" y="19531"/>
                  </a:cubicBezTo>
                  <a:close/>
                  <a:moveTo>
                    <a:pt x="368295" y="0"/>
                  </a:moveTo>
                  <a:cubicBezTo>
                    <a:pt x="413158" y="0"/>
                    <a:pt x="449714" y="36523"/>
                    <a:pt x="449714" y="81348"/>
                  </a:cubicBezTo>
                  <a:cubicBezTo>
                    <a:pt x="449714" y="126270"/>
                    <a:pt x="413158" y="162794"/>
                    <a:pt x="368295" y="162794"/>
                  </a:cubicBezTo>
                  <a:cubicBezTo>
                    <a:pt x="323333" y="162794"/>
                    <a:pt x="286778" y="126270"/>
                    <a:pt x="286778" y="81348"/>
                  </a:cubicBezTo>
                  <a:cubicBezTo>
                    <a:pt x="286778" y="36523"/>
                    <a:pt x="323333" y="0"/>
                    <a:pt x="368295" y="0"/>
                  </a:cubicBezTo>
                  <a:close/>
                  <a:moveTo>
                    <a:pt x="153211" y="0"/>
                  </a:moveTo>
                  <a:cubicBezTo>
                    <a:pt x="198074" y="0"/>
                    <a:pt x="234630" y="36523"/>
                    <a:pt x="234630" y="81348"/>
                  </a:cubicBezTo>
                  <a:cubicBezTo>
                    <a:pt x="234630" y="126270"/>
                    <a:pt x="198074" y="162794"/>
                    <a:pt x="153211" y="162794"/>
                  </a:cubicBezTo>
                  <a:cubicBezTo>
                    <a:pt x="108249" y="162794"/>
                    <a:pt x="71694" y="126270"/>
                    <a:pt x="71694" y="81348"/>
                  </a:cubicBezTo>
                  <a:cubicBezTo>
                    <a:pt x="71694" y="36523"/>
                    <a:pt x="108249" y="0"/>
                    <a:pt x="153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cxnSp>
          <p:nvCxnSpPr>
            <p:cNvPr id="31" name="直接连接符 1678"/>
            <p:cNvCxnSpPr/>
            <p:nvPr/>
          </p:nvCxnSpPr>
          <p:spPr>
            <a:xfrm>
              <a:off x="6775" y="7451"/>
              <a:ext cx="0" cy="2722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í$ļíḍe"/>
            <p:cNvSpPr/>
            <p:nvPr/>
          </p:nvSpPr>
          <p:spPr bwMode="auto">
            <a:xfrm>
              <a:off x="7668" y="6773"/>
              <a:ext cx="689" cy="546"/>
            </a:xfrm>
            <a:custGeom>
              <a:avLst/>
              <a:gdLst>
                <a:gd name="connsiteX0" fmla="*/ 511657 w 606157"/>
                <a:gd name="connsiteY0" fmla="*/ 343654 h 480339"/>
                <a:gd name="connsiteX1" fmla="*/ 521432 w 606157"/>
                <a:gd name="connsiteY1" fmla="*/ 353421 h 480339"/>
                <a:gd name="connsiteX2" fmla="*/ 521432 w 606157"/>
                <a:gd name="connsiteY2" fmla="*/ 376178 h 480339"/>
                <a:gd name="connsiteX3" fmla="*/ 544305 w 606157"/>
                <a:gd name="connsiteY3" fmla="*/ 376178 h 480339"/>
                <a:gd name="connsiteX4" fmla="*/ 554080 w 606157"/>
                <a:gd name="connsiteY4" fmla="*/ 385945 h 480339"/>
                <a:gd name="connsiteX5" fmla="*/ 544305 w 606157"/>
                <a:gd name="connsiteY5" fmla="*/ 395712 h 480339"/>
                <a:gd name="connsiteX6" fmla="*/ 521432 w 606157"/>
                <a:gd name="connsiteY6" fmla="*/ 395712 h 480339"/>
                <a:gd name="connsiteX7" fmla="*/ 521432 w 606157"/>
                <a:gd name="connsiteY7" fmla="*/ 418566 h 480339"/>
                <a:gd name="connsiteX8" fmla="*/ 511657 w 606157"/>
                <a:gd name="connsiteY8" fmla="*/ 428333 h 480339"/>
                <a:gd name="connsiteX9" fmla="*/ 501882 w 606157"/>
                <a:gd name="connsiteY9" fmla="*/ 418566 h 480339"/>
                <a:gd name="connsiteX10" fmla="*/ 501882 w 606157"/>
                <a:gd name="connsiteY10" fmla="*/ 395712 h 480339"/>
                <a:gd name="connsiteX11" fmla="*/ 479106 w 606157"/>
                <a:gd name="connsiteY11" fmla="*/ 395712 h 480339"/>
                <a:gd name="connsiteX12" fmla="*/ 469331 w 606157"/>
                <a:gd name="connsiteY12" fmla="*/ 385945 h 480339"/>
                <a:gd name="connsiteX13" fmla="*/ 479106 w 606157"/>
                <a:gd name="connsiteY13" fmla="*/ 376178 h 480339"/>
                <a:gd name="connsiteX14" fmla="*/ 501882 w 606157"/>
                <a:gd name="connsiteY14" fmla="*/ 376178 h 480339"/>
                <a:gd name="connsiteX15" fmla="*/ 501882 w 606157"/>
                <a:gd name="connsiteY15" fmla="*/ 353421 h 480339"/>
                <a:gd name="connsiteX16" fmla="*/ 511657 w 606157"/>
                <a:gd name="connsiteY16" fmla="*/ 343654 h 480339"/>
                <a:gd name="connsiteX17" fmla="*/ 511621 w 606157"/>
                <a:gd name="connsiteY17" fmla="*/ 311170 h 480339"/>
                <a:gd name="connsiteX18" fmla="*/ 436735 w 606157"/>
                <a:gd name="connsiteY18" fmla="*/ 385944 h 480339"/>
                <a:gd name="connsiteX19" fmla="*/ 511621 w 606157"/>
                <a:gd name="connsiteY19" fmla="*/ 460816 h 480339"/>
                <a:gd name="connsiteX20" fmla="*/ 586605 w 606157"/>
                <a:gd name="connsiteY20" fmla="*/ 385944 h 480339"/>
                <a:gd name="connsiteX21" fmla="*/ 511621 w 606157"/>
                <a:gd name="connsiteY21" fmla="*/ 311170 h 480339"/>
                <a:gd name="connsiteX22" fmla="*/ 511621 w 606157"/>
                <a:gd name="connsiteY22" fmla="*/ 291647 h 480339"/>
                <a:gd name="connsiteX23" fmla="*/ 606157 w 606157"/>
                <a:gd name="connsiteY23" fmla="*/ 385944 h 480339"/>
                <a:gd name="connsiteX24" fmla="*/ 511621 w 606157"/>
                <a:gd name="connsiteY24" fmla="*/ 480339 h 480339"/>
                <a:gd name="connsiteX25" fmla="*/ 417183 w 606157"/>
                <a:gd name="connsiteY25" fmla="*/ 385944 h 480339"/>
                <a:gd name="connsiteX26" fmla="*/ 511621 w 606157"/>
                <a:gd name="connsiteY26" fmla="*/ 291647 h 480339"/>
                <a:gd name="connsiteX27" fmla="*/ 368279 w 606157"/>
                <a:gd name="connsiteY27" fmla="*/ 200476 h 480339"/>
                <a:gd name="connsiteX28" fmla="*/ 489505 w 606157"/>
                <a:gd name="connsiteY28" fmla="*/ 259991 h 480339"/>
                <a:gd name="connsiteX29" fmla="*/ 487746 w 606157"/>
                <a:gd name="connsiteY29" fmla="*/ 273650 h 480339"/>
                <a:gd name="connsiteX30" fmla="*/ 481782 w 606157"/>
                <a:gd name="connsiteY30" fmla="*/ 275699 h 480339"/>
                <a:gd name="connsiteX31" fmla="*/ 474059 w 606157"/>
                <a:gd name="connsiteY31" fmla="*/ 271894 h 480339"/>
                <a:gd name="connsiteX32" fmla="*/ 368279 w 606157"/>
                <a:gd name="connsiteY32" fmla="*/ 219989 h 480339"/>
                <a:gd name="connsiteX33" fmla="*/ 293588 w 606157"/>
                <a:gd name="connsiteY33" fmla="*/ 242819 h 480339"/>
                <a:gd name="connsiteX34" fmla="*/ 279999 w 606157"/>
                <a:gd name="connsiteY34" fmla="*/ 240185 h 480339"/>
                <a:gd name="connsiteX35" fmla="*/ 282639 w 606157"/>
                <a:gd name="connsiteY35" fmla="*/ 226623 h 480339"/>
                <a:gd name="connsiteX36" fmla="*/ 368279 w 606157"/>
                <a:gd name="connsiteY36" fmla="*/ 200476 h 480339"/>
                <a:gd name="connsiteX37" fmla="*/ 153211 w 606157"/>
                <a:gd name="connsiteY37" fmla="*/ 200476 h 480339"/>
                <a:gd name="connsiteX38" fmla="*/ 306325 w 606157"/>
                <a:gd name="connsiteY38" fmla="*/ 353439 h 480339"/>
                <a:gd name="connsiteX39" fmla="*/ 296547 w 606157"/>
                <a:gd name="connsiteY39" fmla="*/ 363200 h 480339"/>
                <a:gd name="connsiteX40" fmla="*/ 286770 w 606157"/>
                <a:gd name="connsiteY40" fmla="*/ 353439 h 480339"/>
                <a:gd name="connsiteX41" fmla="*/ 153211 w 606157"/>
                <a:gd name="connsiteY41" fmla="*/ 219999 h 480339"/>
                <a:gd name="connsiteX42" fmla="*/ 19554 w 606157"/>
                <a:gd name="connsiteY42" fmla="*/ 353439 h 480339"/>
                <a:gd name="connsiteX43" fmla="*/ 9777 w 606157"/>
                <a:gd name="connsiteY43" fmla="*/ 363200 h 480339"/>
                <a:gd name="connsiteX44" fmla="*/ 0 w 606157"/>
                <a:gd name="connsiteY44" fmla="*/ 353439 h 480339"/>
                <a:gd name="connsiteX45" fmla="*/ 153211 w 606157"/>
                <a:gd name="connsiteY45" fmla="*/ 200476 h 480339"/>
                <a:gd name="connsiteX46" fmla="*/ 368295 w 606157"/>
                <a:gd name="connsiteY46" fmla="*/ 19531 h 480339"/>
                <a:gd name="connsiteX47" fmla="*/ 306326 w 606157"/>
                <a:gd name="connsiteY47" fmla="*/ 81348 h 480339"/>
                <a:gd name="connsiteX48" fmla="*/ 368295 w 606157"/>
                <a:gd name="connsiteY48" fmla="*/ 143262 h 480339"/>
                <a:gd name="connsiteX49" fmla="*/ 430165 w 606157"/>
                <a:gd name="connsiteY49" fmla="*/ 81348 h 480339"/>
                <a:gd name="connsiteX50" fmla="*/ 368295 w 606157"/>
                <a:gd name="connsiteY50" fmla="*/ 19531 h 480339"/>
                <a:gd name="connsiteX51" fmla="*/ 153211 w 606157"/>
                <a:gd name="connsiteY51" fmla="*/ 19531 h 480339"/>
                <a:gd name="connsiteX52" fmla="*/ 91242 w 606157"/>
                <a:gd name="connsiteY52" fmla="*/ 81348 h 480339"/>
                <a:gd name="connsiteX53" fmla="*/ 153211 w 606157"/>
                <a:gd name="connsiteY53" fmla="*/ 143262 h 480339"/>
                <a:gd name="connsiteX54" fmla="*/ 215081 w 606157"/>
                <a:gd name="connsiteY54" fmla="*/ 81348 h 480339"/>
                <a:gd name="connsiteX55" fmla="*/ 153211 w 606157"/>
                <a:gd name="connsiteY55" fmla="*/ 19531 h 480339"/>
                <a:gd name="connsiteX56" fmla="*/ 368295 w 606157"/>
                <a:gd name="connsiteY56" fmla="*/ 0 h 480339"/>
                <a:gd name="connsiteX57" fmla="*/ 449714 w 606157"/>
                <a:gd name="connsiteY57" fmla="*/ 81348 h 480339"/>
                <a:gd name="connsiteX58" fmla="*/ 368295 w 606157"/>
                <a:gd name="connsiteY58" fmla="*/ 162794 h 480339"/>
                <a:gd name="connsiteX59" fmla="*/ 286778 w 606157"/>
                <a:gd name="connsiteY59" fmla="*/ 81348 h 480339"/>
                <a:gd name="connsiteX60" fmla="*/ 368295 w 606157"/>
                <a:gd name="connsiteY60" fmla="*/ 0 h 480339"/>
                <a:gd name="connsiteX61" fmla="*/ 153211 w 606157"/>
                <a:gd name="connsiteY61" fmla="*/ 0 h 480339"/>
                <a:gd name="connsiteX62" fmla="*/ 234630 w 606157"/>
                <a:gd name="connsiteY62" fmla="*/ 81348 h 480339"/>
                <a:gd name="connsiteX63" fmla="*/ 153211 w 606157"/>
                <a:gd name="connsiteY63" fmla="*/ 162794 h 480339"/>
                <a:gd name="connsiteX64" fmla="*/ 71694 w 606157"/>
                <a:gd name="connsiteY64" fmla="*/ 81348 h 480339"/>
                <a:gd name="connsiteX65" fmla="*/ 153211 w 606157"/>
                <a:gd name="connsiteY65" fmla="*/ 0 h 48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6157" h="480339">
                  <a:moveTo>
                    <a:pt x="511657" y="343654"/>
                  </a:moveTo>
                  <a:cubicBezTo>
                    <a:pt x="517131" y="343654"/>
                    <a:pt x="521432" y="348049"/>
                    <a:pt x="521432" y="353421"/>
                  </a:cubicBezTo>
                  <a:lnTo>
                    <a:pt x="521432" y="376178"/>
                  </a:lnTo>
                  <a:lnTo>
                    <a:pt x="544305" y="376178"/>
                  </a:lnTo>
                  <a:cubicBezTo>
                    <a:pt x="549682" y="376178"/>
                    <a:pt x="554080" y="380573"/>
                    <a:pt x="554080" y="385945"/>
                  </a:cubicBezTo>
                  <a:cubicBezTo>
                    <a:pt x="554080" y="391414"/>
                    <a:pt x="549682" y="395712"/>
                    <a:pt x="544305" y="395712"/>
                  </a:cubicBezTo>
                  <a:lnTo>
                    <a:pt x="521432" y="395712"/>
                  </a:lnTo>
                  <a:lnTo>
                    <a:pt x="521432" y="418566"/>
                  </a:lnTo>
                  <a:cubicBezTo>
                    <a:pt x="521432" y="423938"/>
                    <a:pt x="517131" y="428333"/>
                    <a:pt x="511657" y="428333"/>
                  </a:cubicBezTo>
                  <a:cubicBezTo>
                    <a:pt x="506281" y="428333"/>
                    <a:pt x="501882" y="423938"/>
                    <a:pt x="501882" y="418566"/>
                  </a:cubicBezTo>
                  <a:lnTo>
                    <a:pt x="501882" y="395712"/>
                  </a:lnTo>
                  <a:lnTo>
                    <a:pt x="479106" y="395712"/>
                  </a:lnTo>
                  <a:cubicBezTo>
                    <a:pt x="473730" y="395712"/>
                    <a:pt x="469331" y="391414"/>
                    <a:pt x="469331" y="385945"/>
                  </a:cubicBezTo>
                  <a:cubicBezTo>
                    <a:pt x="469331" y="380573"/>
                    <a:pt x="473730" y="376178"/>
                    <a:pt x="479106" y="376178"/>
                  </a:cubicBezTo>
                  <a:lnTo>
                    <a:pt x="501882" y="376178"/>
                  </a:lnTo>
                  <a:lnTo>
                    <a:pt x="501882" y="353421"/>
                  </a:lnTo>
                  <a:cubicBezTo>
                    <a:pt x="501882" y="348049"/>
                    <a:pt x="506281" y="343654"/>
                    <a:pt x="511657" y="343654"/>
                  </a:cubicBezTo>
                  <a:close/>
                  <a:moveTo>
                    <a:pt x="511621" y="311170"/>
                  </a:moveTo>
                  <a:cubicBezTo>
                    <a:pt x="470366" y="311170"/>
                    <a:pt x="436735" y="344750"/>
                    <a:pt x="436735" y="385944"/>
                  </a:cubicBezTo>
                  <a:cubicBezTo>
                    <a:pt x="436735" y="427236"/>
                    <a:pt x="470366" y="460816"/>
                    <a:pt x="511621" y="460816"/>
                  </a:cubicBezTo>
                  <a:cubicBezTo>
                    <a:pt x="552975" y="460816"/>
                    <a:pt x="586605" y="427236"/>
                    <a:pt x="586605" y="385944"/>
                  </a:cubicBezTo>
                  <a:cubicBezTo>
                    <a:pt x="586605" y="344750"/>
                    <a:pt x="552975" y="311170"/>
                    <a:pt x="511621" y="311170"/>
                  </a:cubicBezTo>
                  <a:close/>
                  <a:moveTo>
                    <a:pt x="511621" y="291647"/>
                  </a:moveTo>
                  <a:cubicBezTo>
                    <a:pt x="563729" y="291647"/>
                    <a:pt x="606157" y="333915"/>
                    <a:pt x="606157" y="385944"/>
                  </a:cubicBezTo>
                  <a:cubicBezTo>
                    <a:pt x="606157" y="437974"/>
                    <a:pt x="563729" y="480339"/>
                    <a:pt x="511621" y="480339"/>
                  </a:cubicBezTo>
                  <a:cubicBezTo>
                    <a:pt x="459514" y="480339"/>
                    <a:pt x="417183" y="437974"/>
                    <a:pt x="417183" y="385944"/>
                  </a:cubicBezTo>
                  <a:cubicBezTo>
                    <a:pt x="417183" y="333915"/>
                    <a:pt x="459514" y="291647"/>
                    <a:pt x="511621" y="291647"/>
                  </a:cubicBezTo>
                  <a:close/>
                  <a:moveTo>
                    <a:pt x="368279" y="200476"/>
                  </a:moveTo>
                  <a:cubicBezTo>
                    <a:pt x="416085" y="200476"/>
                    <a:pt x="460274" y="222135"/>
                    <a:pt x="489505" y="259991"/>
                  </a:cubicBezTo>
                  <a:cubicBezTo>
                    <a:pt x="492829" y="264284"/>
                    <a:pt x="492047" y="270333"/>
                    <a:pt x="487746" y="273650"/>
                  </a:cubicBezTo>
                  <a:cubicBezTo>
                    <a:pt x="485986" y="275016"/>
                    <a:pt x="483835" y="275699"/>
                    <a:pt x="481782" y="275699"/>
                  </a:cubicBezTo>
                  <a:cubicBezTo>
                    <a:pt x="478849" y="275699"/>
                    <a:pt x="475916" y="274430"/>
                    <a:pt x="474059" y="271894"/>
                  </a:cubicBezTo>
                  <a:cubicBezTo>
                    <a:pt x="448542" y="238917"/>
                    <a:pt x="409926" y="219989"/>
                    <a:pt x="368279" y="219989"/>
                  </a:cubicBezTo>
                  <a:cubicBezTo>
                    <a:pt x="341492" y="219989"/>
                    <a:pt x="315683" y="227892"/>
                    <a:pt x="293588" y="242819"/>
                  </a:cubicBezTo>
                  <a:cubicBezTo>
                    <a:pt x="289091" y="245844"/>
                    <a:pt x="283030" y="244673"/>
                    <a:pt x="279999" y="240185"/>
                  </a:cubicBezTo>
                  <a:cubicBezTo>
                    <a:pt x="276969" y="235697"/>
                    <a:pt x="278142" y="229648"/>
                    <a:pt x="282639" y="226623"/>
                  </a:cubicBezTo>
                  <a:cubicBezTo>
                    <a:pt x="307960" y="209549"/>
                    <a:pt x="337582" y="200476"/>
                    <a:pt x="368279" y="200476"/>
                  </a:cubicBezTo>
                  <a:close/>
                  <a:moveTo>
                    <a:pt x="153211" y="200476"/>
                  </a:moveTo>
                  <a:cubicBezTo>
                    <a:pt x="237688" y="200476"/>
                    <a:pt x="306325" y="269099"/>
                    <a:pt x="306325" y="353439"/>
                  </a:cubicBezTo>
                  <a:cubicBezTo>
                    <a:pt x="306325" y="358808"/>
                    <a:pt x="302023" y="363200"/>
                    <a:pt x="296547" y="363200"/>
                  </a:cubicBezTo>
                  <a:cubicBezTo>
                    <a:pt x="291170" y="363200"/>
                    <a:pt x="286770" y="358808"/>
                    <a:pt x="286770" y="353439"/>
                  </a:cubicBezTo>
                  <a:cubicBezTo>
                    <a:pt x="286770" y="279837"/>
                    <a:pt x="226835" y="219999"/>
                    <a:pt x="153211" y="219999"/>
                  </a:cubicBezTo>
                  <a:cubicBezTo>
                    <a:pt x="79490" y="219999"/>
                    <a:pt x="19554" y="279837"/>
                    <a:pt x="19554" y="353439"/>
                  </a:cubicBezTo>
                  <a:cubicBezTo>
                    <a:pt x="19554" y="358808"/>
                    <a:pt x="15155" y="363200"/>
                    <a:pt x="9777" y="363200"/>
                  </a:cubicBezTo>
                  <a:cubicBezTo>
                    <a:pt x="4400" y="363200"/>
                    <a:pt x="0" y="358808"/>
                    <a:pt x="0" y="353439"/>
                  </a:cubicBezTo>
                  <a:cubicBezTo>
                    <a:pt x="0" y="269099"/>
                    <a:pt x="68735" y="200476"/>
                    <a:pt x="153211" y="200476"/>
                  </a:cubicBezTo>
                  <a:close/>
                  <a:moveTo>
                    <a:pt x="368295" y="19531"/>
                  </a:moveTo>
                  <a:cubicBezTo>
                    <a:pt x="334085" y="19531"/>
                    <a:pt x="306326" y="47266"/>
                    <a:pt x="306326" y="81348"/>
                  </a:cubicBezTo>
                  <a:cubicBezTo>
                    <a:pt x="306326" y="115528"/>
                    <a:pt x="334085" y="143262"/>
                    <a:pt x="368295" y="143262"/>
                  </a:cubicBezTo>
                  <a:cubicBezTo>
                    <a:pt x="402407" y="143262"/>
                    <a:pt x="430165" y="115528"/>
                    <a:pt x="430165" y="81348"/>
                  </a:cubicBezTo>
                  <a:cubicBezTo>
                    <a:pt x="430165" y="47266"/>
                    <a:pt x="402407" y="19531"/>
                    <a:pt x="368295" y="19531"/>
                  </a:cubicBezTo>
                  <a:close/>
                  <a:moveTo>
                    <a:pt x="153211" y="19531"/>
                  </a:moveTo>
                  <a:cubicBezTo>
                    <a:pt x="119001" y="19531"/>
                    <a:pt x="91242" y="47266"/>
                    <a:pt x="91242" y="81348"/>
                  </a:cubicBezTo>
                  <a:cubicBezTo>
                    <a:pt x="91242" y="115528"/>
                    <a:pt x="119001" y="143262"/>
                    <a:pt x="153211" y="143262"/>
                  </a:cubicBezTo>
                  <a:cubicBezTo>
                    <a:pt x="187323" y="143262"/>
                    <a:pt x="215081" y="115528"/>
                    <a:pt x="215081" y="81348"/>
                  </a:cubicBezTo>
                  <a:cubicBezTo>
                    <a:pt x="215081" y="47266"/>
                    <a:pt x="187323" y="19531"/>
                    <a:pt x="153211" y="19531"/>
                  </a:cubicBezTo>
                  <a:close/>
                  <a:moveTo>
                    <a:pt x="368295" y="0"/>
                  </a:moveTo>
                  <a:cubicBezTo>
                    <a:pt x="413158" y="0"/>
                    <a:pt x="449714" y="36523"/>
                    <a:pt x="449714" y="81348"/>
                  </a:cubicBezTo>
                  <a:cubicBezTo>
                    <a:pt x="449714" y="126270"/>
                    <a:pt x="413158" y="162794"/>
                    <a:pt x="368295" y="162794"/>
                  </a:cubicBezTo>
                  <a:cubicBezTo>
                    <a:pt x="323333" y="162794"/>
                    <a:pt x="286778" y="126270"/>
                    <a:pt x="286778" y="81348"/>
                  </a:cubicBezTo>
                  <a:cubicBezTo>
                    <a:pt x="286778" y="36523"/>
                    <a:pt x="323333" y="0"/>
                    <a:pt x="368295" y="0"/>
                  </a:cubicBezTo>
                  <a:close/>
                  <a:moveTo>
                    <a:pt x="153211" y="0"/>
                  </a:moveTo>
                  <a:cubicBezTo>
                    <a:pt x="198074" y="0"/>
                    <a:pt x="234630" y="36523"/>
                    <a:pt x="234630" y="81348"/>
                  </a:cubicBezTo>
                  <a:cubicBezTo>
                    <a:pt x="234630" y="126270"/>
                    <a:pt x="198074" y="162794"/>
                    <a:pt x="153211" y="162794"/>
                  </a:cubicBezTo>
                  <a:cubicBezTo>
                    <a:pt x="108249" y="162794"/>
                    <a:pt x="71694" y="126270"/>
                    <a:pt x="71694" y="81348"/>
                  </a:cubicBezTo>
                  <a:cubicBezTo>
                    <a:pt x="71694" y="36523"/>
                    <a:pt x="108249" y="0"/>
                    <a:pt x="153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cxnSp>
          <p:nvCxnSpPr>
            <p:cNvPr id="33" name="直接连接符 1680"/>
            <p:cNvCxnSpPr/>
            <p:nvPr/>
          </p:nvCxnSpPr>
          <p:spPr>
            <a:xfrm>
              <a:off x="12613" y="7451"/>
              <a:ext cx="0" cy="2722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iṧḷiḑe"/>
            <p:cNvSpPr/>
            <p:nvPr/>
          </p:nvSpPr>
          <p:spPr bwMode="auto">
            <a:xfrm>
              <a:off x="13466" y="6773"/>
              <a:ext cx="689" cy="546"/>
            </a:xfrm>
            <a:custGeom>
              <a:avLst/>
              <a:gdLst>
                <a:gd name="connsiteX0" fmla="*/ 511657 w 606157"/>
                <a:gd name="connsiteY0" fmla="*/ 343654 h 480339"/>
                <a:gd name="connsiteX1" fmla="*/ 521432 w 606157"/>
                <a:gd name="connsiteY1" fmla="*/ 353421 h 480339"/>
                <a:gd name="connsiteX2" fmla="*/ 521432 w 606157"/>
                <a:gd name="connsiteY2" fmla="*/ 376178 h 480339"/>
                <a:gd name="connsiteX3" fmla="*/ 544305 w 606157"/>
                <a:gd name="connsiteY3" fmla="*/ 376178 h 480339"/>
                <a:gd name="connsiteX4" fmla="*/ 554080 w 606157"/>
                <a:gd name="connsiteY4" fmla="*/ 385945 h 480339"/>
                <a:gd name="connsiteX5" fmla="*/ 544305 w 606157"/>
                <a:gd name="connsiteY5" fmla="*/ 395712 h 480339"/>
                <a:gd name="connsiteX6" fmla="*/ 521432 w 606157"/>
                <a:gd name="connsiteY6" fmla="*/ 395712 h 480339"/>
                <a:gd name="connsiteX7" fmla="*/ 521432 w 606157"/>
                <a:gd name="connsiteY7" fmla="*/ 418566 h 480339"/>
                <a:gd name="connsiteX8" fmla="*/ 511657 w 606157"/>
                <a:gd name="connsiteY8" fmla="*/ 428333 h 480339"/>
                <a:gd name="connsiteX9" fmla="*/ 501882 w 606157"/>
                <a:gd name="connsiteY9" fmla="*/ 418566 h 480339"/>
                <a:gd name="connsiteX10" fmla="*/ 501882 w 606157"/>
                <a:gd name="connsiteY10" fmla="*/ 395712 h 480339"/>
                <a:gd name="connsiteX11" fmla="*/ 479106 w 606157"/>
                <a:gd name="connsiteY11" fmla="*/ 395712 h 480339"/>
                <a:gd name="connsiteX12" fmla="*/ 469331 w 606157"/>
                <a:gd name="connsiteY12" fmla="*/ 385945 h 480339"/>
                <a:gd name="connsiteX13" fmla="*/ 479106 w 606157"/>
                <a:gd name="connsiteY13" fmla="*/ 376178 h 480339"/>
                <a:gd name="connsiteX14" fmla="*/ 501882 w 606157"/>
                <a:gd name="connsiteY14" fmla="*/ 376178 h 480339"/>
                <a:gd name="connsiteX15" fmla="*/ 501882 w 606157"/>
                <a:gd name="connsiteY15" fmla="*/ 353421 h 480339"/>
                <a:gd name="connsiteX16" fmla="*/ 511657 w 606157"/>
                <a:gd name="connsiteY16" fmla="*/ 343654 h 480339"/>
                <a:gd name="connsiteX17" fmla="*/ 511621 w 606157"/>
                <a:gd name="connsiteY17" fmla="*/ 311170 h 480339"/>
                <a:gd name="connsiteX18" fmla="*/ 436735 w 606157"/>
                <a:gd name="connsiteY18" fmla="*/ 385944 h 480339"/>
                <a:gd name="connsiteX19" fmla="*/ 511621 w 606157"/>
                <a:gd name="connsiteY19" fmla="*/ 460816 h 480339"/>
                <a:gd name="connsiteX20" fmla="*/ 586605 w 606157"/>
                <a:gd name="connsiteY20" fmla="*/ 385944 h 480339"/>
                <a:gd name="connsiteX21" fmla="*/ 511621 w 606157"/>
                <a:gd name="connsiteY21" fmla="*/ 311170 h 480339"/>
                <a:gd name="connsiteX22" fmla="*/ 511621 w 606157"/>
                <a:gd name="connsiteY22" fmla="*/ 291647 h 480339"/>
                <a:gd name="connsiteX23" fmla="*/ 606157 w 606157"/>
                <a:gd name="connsiteY23" fmla="*/ 385944 h 480339"/>
                <a:gd name="connsiteX24" fmla="*/ 511621 w 606157"/>
                <a:gd name="connsiteY24" fmla="*/ 480339 h 480339"/>
                <a:gd name="connsiteX25" fmla="*/ 417183 w 606157"/>
                <a:gd name="connsiteY25" fmla="*/ 385944 h 480339"/>
                <a:gd name="connsiteX26" fmla="*/ 511621 w 606157"/>
                <a:gd name="connsiteY26" fmla="*/ 291647 h 480339"/>
                <a:gd name="connsiteX27" fmla="*/ 368279 w 606157"/>
                <a:gd name="connsiteY27" fmla="*/ 200476 h 480339"/>
                <a:gd name="connsiteX28" fmla="*/ 489505 w 606157"/>
                <a:gd name="connsiteY28" fmla="*/ 259991 h 480339"/>
                <a:gd name="connsiteX29" fmla="*/ 487746 w 606157"/>
                <a:gd name="connsiteY29" fmla="*/ 273650 h 480339"/>
                <a:gd name="connsiteX30" fmla="*/ 481782 w 606157"/>
                <a:gd name="connsiteY30" fmla="*/ 275699 h 480339"/>
                <a:gd name="connsiteX31" fmla="*/ 474059 w 606157"/>
                <a:gd name="connsiteY31" fmla="*/ 271894 h 480339"/>
                <a:gd name="connsiteX32" fmla="*/ 368279 w 606157"/>
                <a:gd name="connsiteY32" fmla="*/ 219989 h 480339"/>
                <a:gd name="connsiteX33" fmla="*/ 293588 w 606157"/>
                <a:gd name="connsiteY33" fmla="*/ 242819 h 480339"/>
                <a:gd name="connsiteX34" fmla="*/ 279999 w 606157"/>
                <a:gd name="connsiteY34" fmla="*/ 240185 h 480339"/>
                <a:gd name="connsiteX35" fmla="*/ 282639 w 606157"/>
                <a:gd name="connsiteY35" fmla="*/ 226623 h 480339"/>
                <a:gd name="connsiteX36" fmla="*/ 368279 w 606157"/>
                <a:gd name="connsiteY36" fmla="*/ 200476 h 480339"/>
                <a:gd name="connsiteX37" fmla="*/ 153211 w 606157"/>
                <a:gd name="connsiteY37" fmla="*/ 200476 h 480339"/>
                <a:gd name="connsiteX38" fmla="*/ 306325 w 606157"/>
                <a:gd name="connsiteY38" fmla="*/ 353439 h 480339"/>
                <a:gd name="connsiteX39" fmla="*/ 296547 w 606157"/>
                <a:gd name="connsiteY39" fmla="*/ 363200 h 480339"/>
                <a:gd name="connsiteX40" fmla="*/ 286770 w 606157"/>
                <a:gd name="connsiteY40" fmla="*/ 353439 h 480339"/>
                <a:gd name="connsiteX41" fmla="*/ 153211 w 606157"/>
                <a:gd name="connsiteY41" fmla="*/ 219999 h 480339"/>
                <a:gd name="connsiteX42" fmla="*/ 19554 w 606157"/>
                <a:gd name="connsiteY42" fmla="*/ 353439 h 480339"/>
                <a:gd name="connsiteX43" fmla="*/ 9777 w 606157"/>
                <a:gd name="connsiteY43" fmla="*/ 363200 h 480339"/>
                <a:gd name="connsiteX44" fmla="*/ 0 w 606157"/>
                <a:gd name="connsiteY44" fmla="*/ 353439 h 480339"/>
                <a:gd name="connsiteX45" fmla="*/ 153211 w 606157"/>
                <a:gd name="connsiteY45" fmla="*/ 200476 h 480339"/>
                <a:gd name="connsiteX46" fmla="*/ 368295 w 606157"/>
                <a:gd name="connsiteY46" fmla="*/ 19531 h 480339"/>
                <a:gd name="connsiteX47" fmla="*/ 306326 w 606157"/>
                <a:gd name="connsiteY47" fmla="*/ 81348 h 480339"/>
                <a:gd name="connsiteX48" fmla="*/ 368295 w 606157"/>
                <a:gd name="connsiteY48" fmla="*/ 143262 h 480339"/>
                <a:gd name="connsiteX49" fmla="*/ 430165 w 606157"/>
                <a:gd name="connsiteY49" fmla="*/ 81348 h 480339"/>
                <a:gd name="connsiteX50" fmla="*/ 368295 w 606157"/>
                <a:gd name="connsiteY50" fmla="*/ 19531 h 480339"/>
                <a:gd name="connsiteX51" fmla="*/ 153211 w 606157"/>
                <a:gd name="connsiteY51" fmla="*/ 19531 h 480339"/>
                <a:gd name="connsiteX52" fmla="*/ 91242 w 606157"/>
                <a:gd name="connsiteY52" fmla="*/ 81348 h 480339"/>
                <a:gd name="connsiteX53" fmla="*/ 153211 w 606157"/>
                <a:gd name="connsiteY53" fmla="*/ 143262 h 480339"/>
                <a:gd name="connsiteX54" fmla="*/ 215081 w 606157"/>
                <a:gd name="connsiteY54" fmla="*/ 81348 h 480339"/>
                <a:gd name="connsiteX55" fmla="*/ 153211 w 606157"/>
                <a:gd name="connsiteY55" fmla="*/ 19531 h 480339"/>
                <a:gd name="connsiteX56" fmla="*/ 368295 w 606157"/>
                <a:gd name="connsiteY56" fmla="*/ 0 h 480339"/>
                <a:gd name="connsiteX57" fmla="*/ 449714 w 606157"/>
                <a:gd name="connsiteY57" fmla="*/ 81348 h 480339"/>
                <a:gd name="connsiteX58" fmla="*/ 368295 w 606157"/>
                <a:gd name="connsiteY58" fmla="*/ 162794 h 480339"/>
                <a:gd name="connsiteX59" fmla="*/ 286778 w 606157"/>
                <a:gd name="connsiteY59" fmla="*/ 81348 h 480339"/>
                <a:gd name="connsiteX60" fmla="*/ 368295 w 606157"/>
                <a:gd name="connsiteY60" fmla="*/ 0 h 480339"/>
                <a:gd name="connsiteX61" fmla="*/ 153211 w 606157"/>
                <a:gd name="connsiteY61" fmla="*/ 0 h 480339"/>
                <a:gd name="connsiteX62" fmla="*/ 234630 w 606157"/>
                <a:gd name="connsiteY62" fmla="*/ 81348 h 480339"/>
                <a:gd name="connsiteX63" fmla="*/ 153211 w 606157"/>
                <a:gd name="connsiteY63" fmla="*/ 162794 h 480339"/>
                <a:gd name="connsiteX64" fmla="*/ 71694 w 606157"/>
                <a:gd name="connsiteY64" fmla="*/ 81348 h 480339"/>
                <a:gd name="connsiteX65" fmla="*/ 153211 w 606157"/>
                <a:gd name="connsiteY65" fmla="*/ 0 h 48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6157" h="480339">
                  <a:moveTo>
                    <a:pt x="511657" y="343654"/>
                  </a:moveTo>
                  <a:cubicBezTo>
                    <a:pt x="517131" y="343654"/>
                    <a:pt x="521432" y="348049"/>
                    <a:pt x="521432" y="353421"/>
                  </a:cubicBezTo>
                  <a:lnTo>
                    <a:pt x="521432" y="376178"/>
                  </a:lnTo>
                  <a:lnTo>
                    <a:pt x="544305" y="376178"/>
                  </a:lnTo>
                  <a:cubicBezTo>
                    <a:pt x="549682" y="376178"/>
                    <a:pt x="554080" y="380573"/>
                    <a:pt x="554080" y="385945"/>
                  </a:cubicBezTo>
                  <a:cubicBezTo>
                    <a:pt x="554080" y="391414"/>
                    <a:pt x="549682" y="395712"/>
                    <a:pt x="544305" y="395712"/>
                  </a:cubicBezTo>
                  <a:lnTo>
                    <a:pt x="521432" y="395712"/>
                  </a:lnTo>
                  <a:lnTo>
                    <a:pt x="521432" y="418566"/>
                  </a:lnTo>
                  <a:cubicBezTo>
                    <a:pt x="521432" y="423938"/>
                    <a:pt x="517131" y="428333"/>
                    <a:pt x="511657" y="428333"/>
                  </a:cubicBezTo>
                  <a:cubicBezTo>
                    <a:pt x="506281" y="428333"/>
                    <a:pt x="501882" y="423938"/>
                    <a:pt x="501882" y="418566"/>
                  </a:cubicBezTo>
                  <a:lnTo>
                    <a:pt x="501882" y="395712"/>
                  </a:lnTo>
                  <a:lnTo>
                    <a:pt x="479106" y="395712"/>
                  </a:lnTo>
                  <a:cubicBezTo>
                    <a:pt x="473730" y="395712"/>
                    <a:pt x="469331" y="391414"/>
                    <a:pt x="469331" y="385945"/>
                  </a:cubicBezTo>
                  <a:cubicBezTo>
                    <a:pt x="469331" y="380573"/>
                    <a:pt x="473730" y="376178"/>
                    <a:pt x="479106" y="376178"/>
                  </a:cubicBezTo>
                  <a:lnTo>
                    <a:pt x="501882" y="376178"/>
                  </a:lnTo>
                  <a:lnTo>
                    <a:pt x="501882" y="353421"/>
                  </a:lnTo>
                  <a:cubicBezTo>
                    <a:pt x="501882" y="348049"/>
                    <a:pt x="506281" y="343654"/>
                    <a:pt x="511657" y="343654"/>
                  </a:cubicBezTo>
                  <a:close/>
                  <a:moveTo>
                    <a:pt x="511621" y="311170"/>
                  </a:moveTo>
                  <a:cubicBezTo>
                    <a:pt x="470366" y="311170"/>
                    <a:pt x="436735" y="344750"/>
                    <a:pt x="436735" y="385944"/>
                  </a:cubicBezTo>
                  <a:cubicBezTo>
                    <a:pt x="436735" y="427236"/>
                    <a:pt x="470366" y="460816"/>
                    <a:pt x="511621" y="460816"/>
                  </a:cubicBezTo>
                  <a:cubicBezTo>
                    <a:pt x="552975" y="460816"/>
                    <a:pt x="586605" y="427236"/>
                    <a:pt x="586605" y="385944"/>
                  </a:cubicBezTo>
                  <a:cubicBezTo>
                    <a:pt x="586605" y="344750"/>
                    <a:pt x="552975" y="311170"/>
                    <a:pt x="511621" y="311170"/>
                  </a:cubicBezTo>
                  <a:close/>
                  <a:moveTo>
                    <a:pt x="511621" y="291647"/>
                  </a:moveTo>
                  <a:cubicBezTo>
                    <a:pt x="563729" y="291647"/>
                    <a:pt x="606157" y="333915"/>
                    <a:pt x="606157" y="385944"/>
                  </a:cubicBezTo>
                  <a:cubicBezTo>
                    <a:pt x="606157" y="437974"/>
                    <a:pt x="563729" y="480339"/>
                    <a:pt x="511621" y="480339"/>
                  </a:cubicBezTo>
                  <a:cubicBezTo>
                    <a:pt x="459514" y="480339"/>
                    <a:pt x="417183" y="437974"/>
                    <a:pt x="417183" y="385944"/>
                  </a:cubicBezTo>
                  <a:cubicBezTo>
                    <a:pt x="417183" y="333915"/>
                    <a:pt x="459514" y="291647"/>
                    <a:pt x="511621" y="291647"/>
                  </a:cubicBezTo>
                  <a:close/>
                  <a:moveTo>
                    <a:pt x="368279" y="200476"/>
                  </a:moveTo>
                  <a:cubicBezTo>
                    <a:pt x="416085" y="200476"/>
                    <a:pt x="460274" y="222135"/>
                    <a:pt x="489505" y="259991"/>
                  </a:cubicBezTo>
                  <a:cubicBezTo>
                    <a:pt x="492829" y="264284"/>
                    <a:pt x="492047" y="270333"/>
                    <a:pt x="487746" y="273650"/>
                  </a:cubicBezTo>
                  <a:cubicBezTo>
                    <a:pt x="485986" y="275016"/>
                    <a:pt x="483835" y="275699"/>
                    <a:pt x="481782" y="275699"/>
                  </a:cubicBezTo>
                  <a:cubicBezTo>
                    <a:pt x="478849" y="275699"/>
                    <a:pt x="475916" y="274430"/>
                    <a:pt x="474059" y="271894"/>
                  </a:cubicBezTo>
                  <a:cubicBezTo>
                    <a:pt x="448542" y="238917"/>
                    <a:pt x="409926" y="219989"/>
                    <a:pt x="368279" y="219989"/>
                  </a:cubicBezTo>
                  <a:cubicBezTo>
                    <a:pt x="341492" y="219989"/>
                    <a:pt x="315683" y="227892"/>
                    <a:pt x="293588" y="242819"/>
                  </a:cubicBezTo>
                  <a:cubicBezTo>
                    <a:pt x="289091" y="245844"/>
                    <a:pt x="283030" y="244673"/>
                    <a:pt x="279999" y="240185"/>
                  </a:cubicBezTo>
                  <a:cubicBezTo>
                    <a:pt x="276969" y="235697"/>
                    <a:pt x="278142" y="229648"/>
                    <a:pt x="282639" y="226623"/>
                  </a:cubicBezTo>
                  <a:cubicBezTo>
                    <a:pt x="307960" y="209549"/>
                    <a:pt x="337582" y="200476"/>
                    <a:pt x="368279" y="200476"/>
                  </a:cubicBezTo>
                  <a:close/>
                  <a:moveTo>
                    <a:pt x="153211" y="200476"/>
                  </a:moveTo>
                  <a:cubicBezTo>
                    <a:pt x="237688" y="200476"/>
                    <a:pt x="306325" y="269099"/>
                    <a:pt x="306325" y="353439"/>
                  </a:cubicBezTo>
                  <a:cubicBezTo>
                    <a:pt x="306325" y="358808"/>
                    <a:pt x="302023" y="363200"/>
                    <a:pt x="296547" y="363200"/>
                  </a:cubicBezTo>
                  <a:cubicBezTo>
                    <a:pt x="291170" y="363200"/>
                    <a:pt x="286770" y="358808"/>
                    <a:pt x="286770" y="353439"/>
                  </a:cubicBezTo>
                  <a:cubicBezTo>
                    <a:pt x="286770" y="279837"/>
                    <a:pt x="226835" y="219999"/>
                    <a:pt x="153211" y="219999"/>
                  </a:cubicBezTo>
                  <a:cubicBezTo>
                    <a:pt x="79490" y="219999"/>
                    <a:pt x="19554" y="279837"/>
                    <a:pt x="19554" y="353439"/>
                  </a:cubicBezTo>
                  <a:cubicBezTo>
                    <a:pt x="19554" y="358808"/>
                    <a:pt x="15155" y="363200"/>
                    <a:pt x="9777" y="363200"/>
                  </a:cubicBezTo>
                  <a:cubicBezTo>
                    <a:pt x="4400" y="363200"/>
                    <a:pt x="0" y="358808"/>
                    <a:pt x="0" y="353439"/>
                  </a:cubicBezTo>
                  <a:cubicBezTo>
                    <a:pt x="0" y="269099"/>
                    <a:pt x="68735" y="200476"/>
                    <a:pt x="153211" y="200476"/>
                  </a:cubicBezTo>
                  <a:close/>
                  <a:moveTo>
                    <a:pt x="368295" y="19531"/>
                  </a:moveTo>
                  <a:cubicBezTo>
                    <a:pt x="334085" y="19531"/>
                    <a:pt x="306326" y="47266"/>
                    <a:pt x="306326" y="81348"/>
                  </a:cubicBezTo>
                  <a:cubicBezTo>
                    <a:pt x="306326" y="115528"/>
                    <a:pt x="334085" y="143262"/>
                    <a:pt x="368295" y="143262"/>
                  </a:cubicBezTo>
                  <a:cubicBezTo>
                    <a:pt x="402407" y="143262"/>
                    <a:pt x="430165" y="115528"/>
                    <a:pt x="430165" y="81348"/>
                  </a:cubicBezTo>
                  <a:cubicBezTo>
                    <a:pt x="430165" y="47266"/>
                    <a:pt x="402407" y="19531"/>
                    <a:pt x="368295" y="19531"/>
                  </a:cubicBezTo>
                  <a:close/>
                  <a:moveTo>
                    <a:pt x="153211" y="19531"/>
                  </a:moveTo>
                  <a:cubicBezTo>
                    <a:pt x="119001" y="19531"/>
                    <a:pt x="91242" y="47266"/>
                    <a:pt x="91242" y="81348"/>
                  </a:cubicBezTo>
                  <a:cubicBezTo>
                    <a:pt x="91242" y="115528"/>
                    <a:pt x="119001" y="143262"/>
                    <a:pt x="153211" y="143262"/>
                  </a:cubicBezTo>
                  <a:cubicBezTo>
                    <a:pt x="187323" y="143262"/>
                    <a:pt x="215081" y="115528"/>
                    <a:pt x="215081" y="81348"/>
                  </a:cubicBezTo>
                  <a:cubicBezTo>
                    <a:pt x="215081" y="47266"/>
                    <a:pt x="187323" y="19531"/>
                    <a:pt x="153211" y="19531"/>
                  </a:cubicBezTo>
                  <a:close/>
                  <a:moveTo>
                    <a:pt x="368295" y="0"/>
                  </a:moveTo>
                  <a:cubicBezTo>
                    <a:pt x="413158" y="0"/>
                    <a:pt x="449714" y="36523"/>
                    <a:pt x="449714" y="81348"/>
                  </a:cubicBezTo>
                  <a:cubicBezTo>
                    <a:pt x="449714" y="126270"/>
                    <a:pt x="413158" y="162794"/>
                    <a:pt x="368295" y="162794"/>
                  </a:cubicBezTo>
                  <a:cubicBezTo>
                    <a:pt x="323333" y="162794"/>
                    <a:pt x="286778" y="126270"/>
                    <a:pt x="286778" y="81348"/>
                  </a:cubicBezTo>
                  <a:cubicBezTo>
                    <a:pt x="286778" y="36523"/>
                    <a:pt x="323333" y="0"/>
                    <a:pt x="368295" y="0"/>
                  </a:cubicBezTo>
                  <a:close/>
                  <a:moveTo>
                    <a:pt x="153211" y="0"/>
                  </a:moveTo>
                  <a:cubicBezTo>
                    <a:pt x="198074" y="0"/>
                    <a:pt x="234630" y="36523"/>
                    <a:pt x="234630" y="81348"/>
                  </a:cubicBezTo>
                  <a:cubicBezTo>
                    <a:pt x="234630" y="126270"/>
                    <a:pt x="198074" y="162794"/>
                    <a:pt x="153211" y="162794"/>
                  </a:cubicBezTo>
                  <a:cubicBezTo>
                    <a:pt x="108249" y="162794"/>
                    <a:pt x="71694" y="126270"/>
                    <a:pt x="71694" y="81348"/>
                  </a:cubicBezTo>
                  <a:cubicBezTo>
                    <a:pt x="71694" y="36523"/>
                    <a:pt x="108249" y="0"/>
                    <a:pt x="153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730" y="7648"/>
              <a:ext cx="4827" cy="1687"/>
              <a:chOff x="2406045" y="4973221"/>
              <a:chExt cx="4131709" cy="1071153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2406045" y="4973221"/>
                <a:ext cx="2329918" cy="368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我们的愿景</a:t>
                </a:r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2406045" y="5378971"/>
                <a:ext cx="4131709" cy="665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latin typeface="仿宋" panose="02010609060101010101" pitchFamily="49" charset="-122"/>
                    <a:ea typeface="仿宋" panose="02010609060101010101" pitchFamily="49" charset="-122"/>
                    <a:sym typeface="+mn-ea"/>
                  </a:rPr>
                  <a:t>用科技，让企业服务更简单</a:t>
                </a:r>
                <a:endParaRPr lang="zh-CN" altLang="en-US" sz="1600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marL="171450" indent="-1714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endParaRPr lang="zh-CN" altLang="en-US" sz="1600" b="1" dirty="0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7525" y="7651"/>
              <a:ext cx="4767" cy="1203"/>
              <a:chOff x="2406045" y="4973221"/>
              <a:chExt cx="4080352" cy="763878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2406045" y="4973221"/>
                <a:ext cx="2442128" cy="3693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我们的经营理念</a:t>
                </a:r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2406046" y="5379229"/>
                <a:ext cx="4080351" cy="357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latin typeface="仿宋" panose="02010609060101010101" pitchFamily="49" charset="-122"/>
                    <a:ea typeface="仿宋" panose="02010609060101010101" pitchFamily="49" charset="-122"/>
                    <a:sym typeface="+mn-ea"/>
                  </a:rPr>
                  <a:t>用科技改变生活</a:t>
                </a:r>
                <a:endParaRPr lang="zh-CN" altLang="en-US" sz="1600" b="1" dirty="0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13025" y="7649"/>
              <a:ext cx="5077" cy="1687"/>
              <a:chOff x="2140698" y="4973221"/>
              <a:chExt cx="4345699" cy="107192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2406045" y="4973221"/>
                <a:ext cx="2755442" cy="369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我们的核心价值观</a:t>
                </a:r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2140698" y="5379191"/>
                <a:ext cx="4345699" cy="665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latin typeface="仿宋" panose="02010609060101010101" pitchFamily="49" charset="-122"/>
                    <a:ea typeface="仿宋" panose="02010609060101010101" pitchFamily="49" charset="-122"/>
                    <a:sym typeface="+mn-ea"/>
                  </a:rPr>
                  <a:t>客户第一、拥抱变化、信任共赢</a:t>
                </a:r>
                <a:endParaRPr lang="zh-CN" altLang="en-US" sz="1600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marL="171450" indent="-1714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endParaRPr lang="zh-CN" altLang="en-US" sz="1600" b="1" dirty="0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原创设计师QQ598969553             _3"/>
          <p:cNvSpPr>
            <a:spLocks noChangeArrowheads="1"/>
          </p:cNvSpPr>
          <p:nvPr/>
        </p:nvSpPr>
        <p:spPr bwMode="auto">
          <a:xfrm>
            <a:off x="668338" y="382555"/>
            <a:ext cx="1442703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企业文化</a:t>
            </a:r>
            <a:endParaRPr lang="en-US" altLang="zh-CN" sz="28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53" name="原创设计师QQ598969553             _1"/>
          <p:cNvSpPr/>
          <p:nvPr/>
        </p:nvSpPr>
        <p:spPr bwMode="auto">
          <a:xfrm>
            <a:off x="-76200" y="-76200"/>
            <a:ext cx="589771" cy="11774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rgbClr val="383635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54" name="原创设计师QQ598969553             _2"/>
          <p:cNvSpPr/>
          <p:nvPr/>
        </p:nvSpPr>
        <p:spPr bwMode="auto">
          <a:xfrm>
            <a:off x="44322" y="415355"/>
            <a:ext cx="395416" cy="79225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10" y="212171"/>
            <a:ext cx="1233174" cy="357162"/>
          </a:xfrm>
          <a:prstGeom prst="rect">
            <a:avLst/>
          </a:prstGeom>
        </p:spPr>
      </p:pic>
      <p:sp>
        <p:nvSpPr>
          <p:cNvPr id="349" name="大演PPT工作室制作"/>
          <p:cNvSpPr>
            <a:spLocks noChangeArrowheads="1"/>
          </p:cNvSpPr>
          <p:nvPr/>
        </p:nvSpPr>
        <p:spPr bwMode="auto">
          <a:xfrm>
            <a:off x="6055995" y="2893060"/>
            <a:ext cx="4210050" cy="76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五星冠军标准：模式标准化、管理精准化、产品特色化、服务保姆化、流程可视化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50" name="矩形 349"/>
          <p:cNvSpPr>
            <a:spLocks noChangeArrowheads="1"/>
          </p:cNvSpPr>
          <p:nvPr/>
        </p:nvSpPr>
        <p:spPr bwMode="auto">
          <a:xfrm>
            <a:off x="6192011" y="5048621"/>
            <a:ext cx="25567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稳健、创新、开放、共赢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351" name="组合 350"/>
          <p:cNvGrpSpPr/>
          <p:nvPr/>
        </p:nvGrpSpPr>
        <p:grpSpPr>
          <a:xfrm>
            <a:off x="5947469" y="2403374"/>
            <a:ext cx="4608512" cy="397482"/>
            <a:chOff x="4460602" y="1655764"/>
            <a:chExt cx="3456384" cy="298111"/>
          </a:xfrm>
        </p:grpSpPr>
        <p:sp>
          <p:nvSpPr>
            <p:cNvPr id="352" name="矩形 351"/>
            <p:cNvSpPr>
              <a:spLocks noChangeArrowheads="1"/>
            </p:cNvSpPr>
            <p:nvPr/>
          </p:nvSpPr>
          <p:spPr bwMode="auto">
            <a:xfrm>
              <a:off x="4644008" y="1681709"/>
              <a:ext cx="1019175" cy="246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zh-CN" altLang="en-US" sz="2135" dirty="0">
                  <a:solidFill>
                    <a:schemeClr val="accent2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基本标准：</a:t>
              </a:r>
              <a:endParaRPr lang="en-US" altLang="zh-CN" sz="2135" dirty="0">
                <a:solidFill>
                  <a:schemeClr val="accent2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353" name="圆角矩形 352"/>
            <p:cNvSpPr/>
            <p:nvPr/>
          </p:nvSpPr>
          <p:spPr>
            <a:xfrm>
              <a:off x="4460602" y="1655764"/>
              <a:ext cx="3456384" cy="298111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grpSp>
        <p:nvGrpSpPr>
          <p:cNvPr id="354" name="组合 353"/>
          <p:cNvGrpSpPr/>
          <p:nvPr/>
        </p:nvGrpSpPr>
        <p:grpSpPr>
          <a:xfrm>
            <a:off x="5947469" y="4397280"/>
            <a:ext cx="4608512" cy="397482"/>
            <a:chOff x="4460602" y="3151192"/>
            <a:chExt cx="3456384" cy="298111"/>
          </a:xfrm>
        </p:grpSpPr>
        <p:sp>
          <p:nvSpPr>
            <p:cNvPr id="355" name="矩形 354"/>
            <p:cNvSpPr>
              <a:spLocks noChangeArrowheads="1"/>
            </p:cNvSpPr>
            <p:nvPr/>
          </p:nvSpPr>
          <p:spPr bwMode="auto">
            <a:xfrm>
              <a:off x="4644008" y="3177137"/>
              <a:ext cx="1027926" cy="246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2135" dirty="0">
                  <a:solidFill>
                    <a:schemeClr val="accent2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企业理念：</a:t>
              </a:r>
              <a:endParaRPr lang="en-US" altLang="zh-CN" sz="2135" dirty="0">
                <a:solidFill>
                  <a:schemeClr val="accent2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356" name="圆角矩形 355"/>
            <p:cNvSpPr/>
            <p:nvPr/>
          </p:nvSpPr>
          <p:spPr>
            <a:xfrm>
              <a:off x="4460602" y="3151192"/>
              <a:ext cx="3456384" cy="298111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grpSp>
        <p:nvGrpSpPr>
          <p:cNvPr id="357" name="Group 4"/>
          <p:cNvGrpSpPr>
            <a:grpSpLocks noChangeAspect="1"/>
          </p:cNvGrpSpPr>
          <p:nvPr/>
        </p:nvGrpSpPr>
        <p:grpSpPr bwMode="auto">
          <a:xfrm>
            <a:off x="1250269" y="1692209"/>
            <a:ext cx="3737950" cy="4707851"/>
            <a:chOff x="579" y="587"/>
            <a:chExt cx="2243" cy="2825"/>
          </a:xfrm>
          <a:solidFill>
            <a:srgbClr val="0070C0"/>
          </a:solidFill>
        </p:grpSpPr>
        <p:grpSp>
          <p:nvGrpSpPr>
            <p:cNvPr id="358" name="Group 205"/>
            <p:cNvGrpSpPr/>
            <p:nvPr/>
          </p:nvGrpSpPr>
          <p:grpSpPr bwMode="auto">
            <a:xfrm>
              <a:off x="579" y="597"/>
              <a:ext cx="2243" cy="2635"/>
              <a:chOff x="579" y="597"/>
              <a:chExt cx="2243" cy="2635"/>
            </a:xfrm>
            <a:grpFill/>
          </p:grpSpPr>
          <p:sp>
            <p:nvSpPr>
              <p:cNvPr id="743" name="Oval 5"/>
              <p:cNvSpPr>
                <a:spLocks noChangeArrowheads="1"/>
              </p:cNvSpPr>
              <p:nvPr/>
            </p:nvSpPr>
            <p:spPr bwMode="auto">
              <a:xfrm>
                <a:off x="960" y="874"/>
                <a:ext cx="1033" cy="80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44" name="Freeform 6"/>
              <p:cNvSpPr/>
              <p:nvPr/>
            </p:nvSpPr>
            <p:spPr bwMode="auto">
              <a:xfrm>
                <a:off x="1470" y="1568"/>
                <a:ext cx="476" cy="179"/>
              </a:xfrm>
              <a:custGeom>
                <a:avLst/>
                <a:gdLst>
                  <a:gd name="T0" fmla="*/ 210 w 327"/>
                  <a:gd name="T1" fmla="*/ 16 h 123"/>
                  <a:gd name="T2" fmla="*/ 327 w 327"/>
                  <a:gd name="T3" fmla="*/ 99 h 123"/>
                  <a:gd name="T4" fmla="*/ 96 w 327"/>
                  <a:gd name="T5" fmla="*/ 62 h 123"/>
                  <a:gd name="T6" fmla="*/ 210 w 327"/>
                  <a:gd name="T7" fmla="*/ 16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7" h="123">
                    <a:moveTo>
                      <a:pt x="210" y="16"/>
                    </a:moveTo>
                    <a:cubicBezTo>
                      <a:pt x="210" y="16"/>
                      <a:pt x="265" y="86"/>
                      <a:pt x="327" y="99"/>
                    </a:cubicBezTo>
                    <a:cubicBezTo>
                      <a:pt x="327" y="99"/>
                      <a:pt x="192" y="123"/>
                      <a:pt x="96" y="62"/>
                    </a:cubicBezTo>
                    <a:cubicBezTo>
                      <a:pt x="0" y="0"/>
                      <a:pt x="210" y="16"/>
                      <a:pt x="210" y="1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45" name="Oval 7"/>
              <p:cNvSpPr>
                <a:spLocks noChangeArrowheads="1"/>
              </p:cNvSpPr>
              <p:nvPr/>
            </p:nvSpPr>
            <p:spPr bwMode="auto">
              <a:xfrm>
                <a:off x="1070" y="685"/>
                <a:ext cx="35" cy="3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46" name="Freeform 8"/>
              <p:cNvSpPr/>
              <p:nvPr/>
            </p:nvSpPr>
            <p:spPr bwMode="auto">
              <a:xfrm>
                <a:off x="1047" y="731"/>
                <a:ext cx="81" cy="189"/>
              </a:xfrm>
              <a:custGeom>
                <a:avLst/>
                <a:gdLst>
                  <a:gd name="T0" fmla="*/ 28 w 56"/>
                  <a:gd name="T1" fmla="*/ 72 h 130"/>
                  <a:gd name="T2" fmla="*/ 33 w 56"/>
                  <a:gd name="T3" fmla="*/ 130 h 130"/>
                  <a:gd name="T4" fmla="*/ 44 w 56"/>
                  <a:gd name="T5" fmla="*/ 130 h 130"/>
                  <a:gd name="T6" fmla="*/ 44 w 56"/>
                  <a:gd name="T7" fmla="*/ 62 h 130"/>
                  <a:gd name="T8" fmla="*/ 52 w 56"/>
                  <a:gd name="T9" fmla="*/ 62 h 130"/>
                  <a:gd name="T10" fmla="*/ 54 w 56"/>
                  <a:gd name="T11" fmla="*/ 23 h 130"/>
                  <a:gd name="T12" fmla="*/ 44 w 56"/>
                  <a:gd name="T13" fmla="*/ 1 h 130"/>
                  <a:gd name="T14" fmla="*/ 36 w 56"/>
                  <a:gd name="T15" fmla="*/ 0 h 130"/>
                  <a:gd name="T16" fmla="*/ 28 w 56"/>
                  <a:gd name="T17" fmla="*/ 0 h 130"/>
                  <a:gd name="T18" fmla="*/ 20 w 56"/>
                  <a:gd name="T19" fmla="*/ 0 h 130"/>
                  <a:gd name="T20" fmla="*/ 13 w 56"/>
                  <a:gd name="T21" fmla="*/ 1 h 130"/>
                  <a:gd name="T22" fmla="*/ 2 w 56"/>
                  <a:gd name="T23" fmla="*/ 23 h 130"/>
                  <a:gd name="T24" fmla="*/ 5 w 56"/>
                  <a:gd name="T25" fmla="*/ 62 h 130"/>
                  <a:gd name="T26" fmla="*/ 13 w 56"/>
                  <a:gd name="T27" fmla="*/ 62 h 130"/>
                  <a:gd name="T28" fmla="*/ 13 w 56"/>
                  <a:gd name="T29" fmla="*/ 130 h 130"/>
                  <a:gd name="T30" fmla="*/ 23 w 56"/>
                  <a:gd name="T31" fmla="*/ 130 h 130"/>
                  <a:gd name="T32" fmla="*/ 28 w 56"/>
                  <a:gd name="T33" fmla="*/ 72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30">
                    <a:moveTo>
                      <a:pt x="28" y="72"/>
                    </a:moveTo>
                    <a:cubicBezTo>
                      <a:pt x="33" y="130"/>
                      <a:pt x="33" y="130"/>
                      <a:pt x="33" y="130"/>
                    </a:cubicBezTo>
                    <a:cubicBezTo>
                      <a:pt x="44" y="130"/>
                      <a:pt x="44" y="130"/>
                      <a:pt x="44" y="130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6" y="6"/>
                      <a:pt x="44" y="1"/>
                    </a:cubicBezTo>
                    <a:cubicBezTo>
                      <a:pt x="42" y="0"/>
                      <a:pt x="39" y="0"/>
                      <a:pt x="3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3" y="1"/>
                    </a:cubicBezTo>
                    <a:cubicBezTo>
                      <a:pt x="0" y="6"/>
                      <a:pt x="2" y="23"/>
                      <a:pt x="2" y="23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13" y="130"/>
                      <a:pt x="13" y="130"/>
                      <a:pt x="13" y="130"/>
                    </a:cubicBezTo>
                    <a:cubicBezTo>
                      <a:pt x="23" y="130"/>
                      <a:pt x="23" y="130"/>
                      <a:pt x="23" y="130"/>
                    </a:cubicBezTo>
                    <a:lnTo>
                      <a:pt x="28" y="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47" name="Oval 9"/>
              <p:cNvSpPr>
                <a:spLocks noChangeArrowheads="1"/>
              </p:cNvSpPr>
              <p:nvPr/>
            </p:nvSpPr>
            <p:spPr bwMode="auto">
              <a:xfrm>
                <a:off x="1108" y="2413"/>
                <a:ext cx="35" cy="3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48" name="Freeform 10"/>
              <p:cNvSpPr/>
              <p:nvPr/>
            </p:nvSpPr>
            <p:spPr bwMode="auto">
              <a:xfrm>
                <a:off x="1085" y="2457"/>
                <a:ext cx="81" cy="189"/>
              </a:xfrm>
              <a:custGeom>
                <a:avLst/>
                <a:gdLst>
                  <a:gd name="T0" fmla="*/ 28 w 56"/>
                  <a:gd name="T1" fmla="*/ 73 h 130"/>
                  <a:gd name="T2" fmla="*/ 33 w 56"/>
                  <a:gd name="T3" fmla="*/ 130 h 130"/>
                  <a:gd name="T4" fmla="*/ 44 w 56"/>
                  <a:gd name="T5" fmla="*/ 130 h 130"/>
                  <a:gd name="T6" fmla="*/ 44 w 56"/>
                  <a:gd name="T7" fmla="*/ 63 h 130"/>
                  <a:gd name="T8" fmla="*/ 52 w 56"/>
                  <a:gd name="T9" fmla="*/ 63 h 130"/>
                  <a:gd name="T10" fmla="*/ 54 w 56"/>
                  <a:gd name="T11" fmla="*/ 24 h 130"/>
                  <a:gd name="T12" fmla="*/ 44 w 56"/>
                  <a:gd name="T13" fmla="*/ 2 h 130"/>
                  <a:gd name="T14" fmla="*/ 36 w 56"/>
                  <a:gd name="T15" fmla="*/ 0 h 130"/>
                  <a:gd name="T16" fmla="*/ 28 w 56"/>
                  <a:gd name="T17" fmla="*/ 0 h 130"/>
                  <a:gd name="T18" fmla="*/ 20 w 56"/>
                  <a:gd name="T19" fmla="*/ 0 h 130"/>
                  <a:gd name="T20" fmla="*/ 13 w 56"/>
                  <a:gd name="T21" fmla="*/ 2 h 130"/>
                  <a:gd name="T22" fmla="*/ 2 w 56"/>
                  <a:gd name="T23" fmla="*/ 24 h 130"/>
                  <a:gd name="T24" fmla="*/ 5 w 56"/>
                  <a:gd name="T25" fmla="*/ 63 h 130"/>
                  <a:gd name="T26" fmla="*/ 13 w 56"/>
                  <a:gd name="T27" fmla="*/ 63 h 130"/>
                  <a:gd name="T28" fmla="*/ 13 w 56"/>
                  <a:gd name="T29" fmla="*/ 130 h 130"/>
                  <a:gd name="T30" fmla="*/ 23 w 56"/>
                  <a:gd name="T31" fmla="*/ 130 h 130"/>
                  <a:gd name="T32" fmla="*/ 28 w 56"/>
                  <a:gd name="T33" fmla="*/ 7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30">
                    <a:moveTo>
                      <a:pt x="28" y="73"/>
                    </a:moveTo>
                    <a:cubicBezTo>
                      <a:pt x="33" y="130"/>
                      <a:pt x="33" y="130"/>
                      <a:pt x="33" y="130"/>
                    </a:cubicBezTo>
                    <a:cubicBezTo>
                      <a:pt x="44" y="130"/>
                      <a:pt x="44" y="130"/>
                      <a:pt x="44" y="130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6" y="7"/>
                      <a:pt x="44" y="2"/>
                    </a:cubicBezTo>
                    <a:cubicBezTo>
                      <a:pt x="42" y="1"/>
                      <a:pt x="39" y="0"/>
                      <a:pt x="3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1"/>
                      <a:pt x="13" y="2"/>
                    </a:cubicBezTo>
                    <a:cubicBezTo>
                      <a:pt x="0" y="7"/>
                      <a:pt x="2" y="24"/>
                      <a:pt x="2" y="24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13" y="63"/>
                      <a:pt x="13" y="63"/>
                      <a:pt x="13" y="63"/>
                    </a:cubicBezTo>
                    <a:cubicBezTo>
                      <a:pt x="13" y="130"/>
                      <a:pt x="13" y="130"/>
                      <a:pt x="13" y="130"/>
                    </a:cubicBezTo>
                    <a:cubicBezTo>
                      <a:pt x="23" y="130"/>
                      <a:pt x="23" y="130"/>
                      <a:pt x="23" y="130"/>
                    </a:cubicBezTo>
                    <a:lnTo>
                      <a:pt x="28" y="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49" name="Oval 11"/>
              <p:cNvSpPr>
                <a:spLocks noChangeArrowheads="1"/>
              </p:cNvSpPr>
              <p:nvPr/>
            </p:nvSpPr>
            <p:spPr bwMode="auto">
              <a:xfrm>
                <a:off x="2281" y="1074"/>
                <a:ext cx="50" cy="5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50" name="Freeform 12"/>
              <p:cNvSpPr/>
              <p:nvPr/>
            </p:nvSpPr>
            <p:spPr bwMode="auto">
              <a:xfrm>
                <a:off x="2247" y="1138"/>
                <a:ext cx="118" cy="276"/>
              </a:xfrm>
              <a:custGeom>
                <a:avLst/>
                <a:gdLst>
                  <a:gd name="T0" fmla="*/ 41 w 81"/>
                  <a:gd name="T1" fmla="*/ 106 h 190"/>
                  <a:gd name="T2" fmla="*/ 48 w 81"/>
                  <a:gd name="T3" fmla="*/ 190 h 190"/>
                  <a:gd name="T4" fmla="*/ 63 w 81"/>
                  <a:gd name="T5" fmla="*/ 190 h 190"/>
                  <a:gd name="T6" fmla="*/ 63 w 81"/>
                  <a:gd name="T7" fmla="*/ 91 h 190"/>
                  <a:gd name="T8" fmla="*/ 75 w 81"/>
                  <a:gd name="T9" fmla="*/ 91 h 190"/>
                  <a:gd name="T10" fmla="*/ 79 w 81"/>
                  <a:gd name="T11" fmla="*/ 34 h 190"/>
                  <a:gd name="T12" fmla="*/ 63 w 81"/>
                  <a:gd name="T13" fmla="*/ 2 h 190"/>
                  <a:gd name="T14" fmla="*/ 52 w 81"/>
                  <a:gd name="T15" fmla="*/ 0 h 190"/>
                  <a:gd name="T16" fmla="*/ 41 w 81"/>
                  <a:gd name="T17" fmla="*/ 0 h 190"/>
                  <a:gd name="T18" fmla="*/ 29 w 81"/>
                  <a:gd name="T19" fmla="*/ 0 h 190"/>
                  <a:gd name="T20" fmla="*/ 18 w 81"/>
                  <a:gd name="T21" fmla="*/ 2 h 190"/>
                  <a:gd name="T22" fmla="*/ 2 w 81"/>
                  <a:gd name="T23" fmla="*/ 34 h 190"/>
                  <a:gd name="T24" fmla="*/ 6 w 81"/>
                  <a:gd name="T25" fmla="*/ 91 h 190"/>
                  <a:gd name="T26" fmla="*/ 18 w 81"/>
                  <a:gd name="T27" fmla="*/ 91 h 190"/>
                  <a:gd name="T28" fmla="*/ 18 w 81"/>
                  <a:gd name="T29" fmla="*/ 190 h 190"/>
                  <a:gd name="T30" fmla="*/ 33 w 81"/>
                  <a:gd name="T31" fmla="*/ 190 h 190"/>
                  <a:gd name="T32" fmla="*/ 41 w 81"/>
                  <a:gd name="T33" fmla="*/ 10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190">
                    <a:moveTo>
                      <a:pt x="41" y="106"/>
                    </a:moveTo>
                    <a:cubicBezTo>
                      <a:pt x="48" y="190"/>
                      <a:pt x="48" y="190"/>
                      <a:pt x="48" y="190"/>
                    </a:cubicBezTo>
                    <a:cubicBezTo>
                      <a:pt x="63" y="190"/>
                      <a:pt x="63" y="190"/>
                      <a:pt x="63" y="190"/>
                    </a:cubicBezTo>
                    <a:cubicBezTo>
                      <a:pt x="63" y="91"/>
                      <a:pt x="63" y="91"/>
                      <a:pt x="63" y="91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79" y="34"/>
                      <a:pt x="81" y="9"/>
                      <a:pt x="63" y="2"/>
                    </a:cubicBezTo>
                    <a:cubicBezTo>
                      <a:pt x="60" y="1"/>
                      <a:pt x="56" y="0"/>
                      <a:pt x="52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5" y="0"/>
                      <a:pt x="21" y="1"/>
                      <a:pt x="18" y="2"/>
                    </a:cubicBezTo>
                    <a:cubicBezTo>
                      <a:pt x="0" y="9"/>
                      <a:pt x="2" y="34"/>
                      <a:pt x="2" y="34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18" y="91"/>
                      <a:pt x="18" y="91"/>
                      <a:pt x="18" y="91"/>
                    </a:cubicBezTo>
                    <a:cubicBezTo>
                      <a:pt x="18" y="190"/>
                      <a:pt x="18" y="190"/>
                      <a:pt x="18" y="190"/>
                    </a:cubicBezTo>
                    <a:cubicBezTo>
                      <a:pt x="33" y="190"/>
                      <a:pt x="33" y="190"/>
                      <a:pt x="33" y="190"/>
                    </a:cubicBezTo>
                    <a:lnTo>
                      <a:pt x="41" y="10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51" name="Oval 13"/>
              <p:cNvSpPr>
                <a:spLocks noChangeArrowheads="1"/>
              </p:cNvSpPr>
              <p:nvPr/>
            </p:nvSpPr>
            <p:spPr bwMode="auto">
              <a:xfrm>
                <a:off x="2342" y="2039"/>
                <a:ext cx="46" cy="4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52" name="Freeform 14"/>
              <p:cNvSpPr/>
              <p:nvPr/>
            </p:nvSpPr>
            <p:spPr bwMode="auto">
              <a:xfrm>
                <a:off x="2311" y="2099"/>
                <a:ext cx="108" cy="250"/>
              </a:xfrm>
              <a:custGeom>
                <a:avLst/>
                <a:gdLst>
                  <a:gd name="T0" fmla="*/ 37 w 74"/>
                  <a:gd name="T1" fmla="*/ 96 h 172"/>
                  <a:gd name="T2" fmla="*/ 44 w 74"/>
                  <a:gd name="T3" fmla="*/ 172 h 172"/>
                  <a:gd name="T4" fmla="*/ 58 w 74"/>
                  <a:gd name="T5" fmla="*/ 172 h 172"/>
                  <a:gd name="T6" fmla="*/ 58 w 74"/>
                  <a:gd name="T7" fmla="*/ 82 h 172"/>
                  <a:gd name="T8" fmla="*/ 68 w 74"/>
                  <a:gd name="T9" fmla="*/ 82 h 172"/>
                  <a:gd name="T10" fmla="*/ 71 w 74"/>
                  <a:gd name="T11" fmla="*/ 31 h 172"/>
                  <a:gd name="T12" fmla="*/ 57 w 74"/>
                  <a:gd name="T13" fmla="*/ 2 h 172"/>
                  <a:gd name="T14" fmla="*/ 47 w 74"/>
                  <a:gd name="T15" fmla="*/ 0 h 172"/>
                  <a:gd name="T16" fmla="*/ 37 w 74"/>
                  <a:gd name="T17" fmla="*/ 0 h 172"/>
                  <a:gd name="T18" fmla="*/ 26 w 74"/>
                  <a:gd name="T19" fmla="*/ 0 h 172"/>
                  <a:gd name="T20" fmla="*/ 16 w 74"/>
                  <a:gd name="T21" fmla="*/ 2 h 172"/>
                  <a:gd name="T22" fmla="*/ 2 w 74"/>
                  <a:gd name="T23" fmla="*/ 31 h 172"/>
                  <a:gd name="T24" fmla="*/ 6 w 74"/>
                  <a:gd name="T25" fmla="*/ 82 h 172"/>
                  <a:gd name="T26" fmla="*/ 16 w 74"/>
                  <a:gd name="T27" fmla="*/ 82 h 172"/>
                  <a:gd name="T28" fmla="*/ 16 w 74"/>
                  <a:gd name="T29" fmla="*/ 172 h 172"/>
                  <a:gd name="T30" fmla="*/ 30 w 74"/>
                  <a:gd name="T31" fmla="*/ 172 h 172"/>
                  <a:gd name="T32" fmla="*/ 37 w 74"/>
                  <a:gd name="T33" fmla="*/ 9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172">
                    <a:moveTo>
                      <a:pt x="37" y="96"/>
                    </a:moveTo>
                    <a:cubicBezTo>
                      <a:pt x="44" y="172"/>
                      <a:pt x="44" y="172"/>
                      <a:pt x="44" y="172"/>
                    </a:cubicBezTo>
                    <a:cubicBezTo>
                      <a:pt x="58" y="172"/>
                      <a:pt x="58" y="172"/>
                      <a:pt x="58" y="172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68" y="82"/>
                      <a:pt x="68" y="82"/>
                      <a:pt x="68" y="82"/>
                    </a:cubicBezTo>
                    <a:cubicBezTo>
                      <a:pt x="71" y="31"/>
                      <a:pt x="71" y="31"/>
                      <a:pt x="71" y="31"/>
                    </a:cubicBezTo>
                    <a:cubicBezTo>
                      <a:pt x="71" y="31"/>
                      <a:pt x="74" y="8"/>
                      <a:pt x="57" y="2"/>
                    </a:cubicBezTo>
                    <a:cubicBezTo>
                      <a:pt x="55" y="0"/>
                      <a:pt x="51" y="0"/>
                      <a:pt x="4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0"/>
                      <a:pt x="16" y="2"/>
                    </a:cubicBezTo>
                    <a:cubicBezTo>
                      <a:pt x="0" y="8"/>
                      <a:pt x="2" y="31"/>
                      <a:pt x="2" y="31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16" y="82"/>
                      <a:pt x="16" y="82"/>
                      <a:pt x="16" y="82"/>
                    </a:cubicBezTo>
                    <a:cubicBezTo>
                      <a:pt x="16" y="172"/>
                      <a:pt x="16" y="172"/>
                      <a:pt x="16" y="172"/>
                    </a:cubicBezTo>
                    <a:cubicBezTo>
                      <a:pt x="30" y="172"/>
                      <a:pt x="30" y="172"/>
                      <a:pt x="30" y="172"/>
                    </a:cubicBezTo>
                    <a:lnTo>
                      <a:pt x="37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53" name="Oval 15"/>
              <p:cNvSpPr>
                <a:spLocks noChangeArrowheads="1"/>
              </p:cNvSpPr>
              <p:nvPr/>
            </p:nvSpPr>
            <p:spPr bwMode="auto">
              <a:xfrm>
                <a:off x="1654" y="2276"/>
                <a:ext cx="52" cy="5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54" name="Freeform 16"/>
              <p:cNvSpPr/>
              <p:nvPr/>
            </p:nvSpPr>
            <p:spPr bwMode="auto">
              <a:xfrm>
                <a:off x="1619" y="2342"/>
                <a:ext cx="122" cy="282"/>
              </a:xfrm>
              <a:custGeom>
                <a:avLst/>
                <a:gdLst>
                  <a:gd name="T0" fmla="*/ 42 w 84"/>
                  <a:gd name="T1" fmla="*/ 109 h 194"/>
                  <a:gd name="T2" fmla="*/ 50 w 84"/>
                  <a:gd name="T3" fmla="*/ 194 h 194"/>
                  <a:gd name="T4" fmla="*/ 65 w 84"/>
                  <a:gd name="T5" fmla="*/ 194 h 194"/>
                  <a:gd name="T6" fmla="*/ 65 w 84"/>
                  <a:gd name="T7" fmla="*/ 93 h 194"/>
                  <a:gd name="T8" fmla="*/ 77 w 84"/>
                  <a:gd name="T9" fmla="*/ 93 h 194"/>
                  <a:gd name="T10" fmla="*/ 81 w 84"/>
                  <a:gd name="T11" fmla="*/ 35 h 194"/>
                  <a:gd name="T12" fmla="*/ 65 w 84"/>
                  <a:gd name="T13" fmla="*/ 2 h 194"/>
                  <a:gd name="T14" fmla="*/ 54 w 84"/>
                  <a:gd name="T15" fmla="*/ 0 h 194"/>
                  <a:gd name="T16" fmla="*/ 42 w 84"/>
                  <a:gd name="T17" fmla="*/ 0 h 194"/>
                  <a:gd name="T18" fmla="*/ 30 w 84"/>
                  <a:gd name="T19" fmla="*/ 0 h 194"/>
                  <a:gd name="T20" fmla="*/ 19 w 84"/>
                  <a:gd name="T21" fmla="*/ 2 h 194"/>
                  <a:gd name="T22" fmla="*/ 3 w 84"/>
                  <a:gd name="T23" fmla="*/ 35 h 194"/>
                  <a:gd name="T24" fmla="*/ 7 w 84"/>
                  <a:gd name="T25" fmla="*/ 93 h 194"/>
                  <a:gd name="T26" fmla="*/ 19 w 84"/>
                  <a:gd name="T27" fmla="*/ 93 h 194"/>
                  <a:gd name="T28" fmla="*/ 19 w 84"/>
                  <a:gd name="T29" fmla="*/ 194 h 194"/>
                  <a:gd name="T30" fmla="*/ 34 w 84"/>
                  <a:gd name="T31" fmla="*/ 194 h 194"/>
                  <a:gd name="T32" fmla="*/ 42 w 84"/>
                  <a:gd name="T33" fmla="*/ 10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" h="194">
                    <a:moveTo>
                      <a:pt x="42" y="109"/>
                    </a:moveTo>
                    <a:cubicBezTo>
                      <a:pt x="50" y="194"/>
                      <a:pt x="50" y="194"/>
                      <a:pt x="50" y="194"/>
                    </a:cubicBezTo>
                    <a:cubicBezTo>
                      <a:pt x="65" y="194"/>
                      <a:pt x="65" y="194"/>
                      <a:pt x="65" y="194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77" y="93"/>
                      <a:pt x="77" y="93"/>
                      <a:pt x="77" y="93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4" y="9"/>
                      <a:pt x="65" y="2"/>
                    </a:cubicBezTo>
                    <a:cubicBezTo>
                      <a:pt x="62" y="1"/>
                      <a:pt x="58" y="0"/>
                      <a:pt x="54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6" y="0"/>
                      <a:pt x="22" y="1"/>
                      <a:pt x="19" y="2"/>
                    </a:cubicBezTo>
                    <a:cubicBezTo>
                      <a:pt x="0" y="9"/>
                      <a:pt x="3" y="35"/>
                      <a:pt x="3" y="35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19" y="93"/>
                      <a:pt x="19" y="93"/>
                      <a:pt x="19" y="93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34" y="194"/>
                      <a:pt x="34" y="194"/>
                      <a:pt x="34" y="194"/>
                    </a:cubicBezTo>
                    <a:lnTo>
                      <a:pt x="42" y="10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55" name="Oval 17"/>
              <p:cNvSpPr>
                <a:spLocks noChangeArrowheads="1"/>
              </p:cNvSpPr>
              <p:nvPr/>
            </p:nvSpPr>
            <p:spPr bwMode="auto">
              <a:xfrm>
                <a:off x="615" y="1446"/>
                <a:ext cx="35" cy="3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56" name="Freeform 18"/>
              <p:cNvSpPr/>
              <p:nvPr/>
            </p:nvSpPr>
            <p:spPr bwMode="auto">
              <a:xfrm>
                <a:off x="579" y="1485"/>
                <a:ext cx="125" cy="191"/>
              </a:xfrm>
              <a:custGeom>
                <a:avLst/>
                <a:gdLst>
                  <a:gd name="T0" fmla="*/ 86 w 86"/>
                  <a:gd name="T1" fmla="*/ 49 h 131"/>
                  <a:gd name="T2" fmla="*/ 54 w 86"/>
                  <a:gd name="T3" fmla="*/ 9 h 131"/>
                  <a:gd name="T4" fmla="*/ 38 w 86"/>
                  <a:gd name="T5" fmla="*/ 1 h 131"/>
                  <a:gd name="T6" fmla="*/ 28 w 86"/>
                  <a:gd name="T7" fmla="*/ 5 h 131"/>
                  <a:gd name="T8" fmla="*/ 21 w 86"/>
                  <a:gd name="T9" fmla="*/ 29 h 131"/>
                  <a:gd name="T10" fmla="*/ 21 w 86"/>
                  <a:gd name="T11" fmla="*/ 30 h 131"/>
                  <a:gd name="T12" fmla="*/ 0 w 86"/>
                  <a:gd name="T13" fmla="*/ 58 h 131"/>
                  <a:gd name="T14" fmla="*/ 6 w 86"/>
                  <a:gd name="T15" fmla="*/ 63 h 131"/>
                  <a:gd name="T16" fmla="*/ 21 w 86"/>
                  <a:gd name="T17" fmla="*/ 48 h 131"/>
                  <a:gd name="T18" fmla="*/ 21 w 86"/>
                  <a:gd name="T19" fmla="*/ 63 h 131"/>
                  <a:gd name="T20" fmla="*/ 8 w 86"/>
                  <a:gd name="T21" fmla="*/ 128 h 131"/>
                  <a:gd name="T22" fmla="*/ 17 w 86"/>
                  <a:gd name="T23" fmla="*/ 131 h 131"/>
                  <a:gd name="T24" fmla="*/ 35 w 86"/>
                  <a:gd name="T25" fmla="*/ 85 h 131"/>
                  <a:gd name="T26" fmla="*/ 44 w 86"/>
                  <a:gd name="T27" fmla="*/ 104 h 131"/>
                  <a:gd name="T28" fmla="*/ 70 w 86"/>
                  <a:gd name="T29" fmla="*/ 130 h 131"/>
                  <a:gd name="T30" fmla="*/ 77 w 86"/>
                  <a:gd name="T31" fmla="*/ 123 h 131"/>
                  <a:gd name="T32" fmla="*/ 58 w 86"/>
                  <a:gd name="T33" fmla="*/ 99 h 131"/>
                  <a:gd name="T34" fmla="*/ 53 w 86"/>
                  <a:gd name="T35" fmla="*/ 62 h 131"/>
                  <a:gd name="T36" fmla="*/ 53 w 86"/>
                  <a:gd name="T37" fmla="*/ 27 h 131"/>
                  <a:gd name="T38" fmla="*/ 79 w 86"/>
                  <a:gd name="T39" fmla="*/ 55 h 131"/>
                  <a:gd name="T40" fmla="*/ 86 w 86"/>
                  <a:gd name="T41" fmla="*/ 4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131">
                    <a:moveTo>
                      <a:pt x="86" y="49"/>
                    </a:moveTo>
                    <a:cubicBezTo>
                      <a:pt x="86" y="49"/>
                      <a:pt x="68" y="24"/>
                      <a:pt x="54" y="9"/>
                    </a:cubicBezTo>
                    <a:cubicBezTo>
                      <a:pt x="46" y="0"/>
                      <a:pt x="38" y="1"/>
                      <a:pt x="38" y="1"/>
                    </a:cubicBezTo>
                    <a:cubicBezTo>
                      <a:pt x="37" y="1"/>
                      <a:pt x="32" y="1"/>
                      <a:pt x="28" y="5"/>
                    </a:cubicBezTo>
                    <a:cubicBezTo>
                      <a:pt x="23" y="10"/>
                      <a:pt x="21" y="18"/>
                      <a:pt x="21" y="29"/>
                    </a:cubicBezTo>
                    <a:cubicBezTo>
                      <a:pt x="21" y="29"/>
                      <a:pt x="21" y="29"/>
                      <a:pt x="21" y="3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21" y="56"/>
                      <a:pt x="21" y="63"/>
                      <a:pt x="21" y="63"/>
                    </a:cubicBezTo>
                    <a:cubicBezTo>
                      <a:pt x="8" y="128"/>
                      <a:pt x="8" y="128"/>
                      <a:pt x="8" y="128"/>
                    </a:cubicBezTo>
                    <a:cubicBezTo>
                      <a:pt x="17" y="131"/>
                      <a:pt x="17" y="131"/>
                      <a:pt x="17" y="131"/>
                    </a:cubicBezTo>
                    <a:cubicBezTo>
                      <a:pt x="35" y="85"/>
                      <a:pt x="35" y="85"/>
                      <a:pt x="35" y="85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70" y="130"/>
                      <a:pt x="70" y="130"/>
                      <a:pt x="70" y="130"/>
                    </a:cubicBezTo>
                    <a:cubicBezTo>
                      <a:pt x="77" y="123"/>
                      <a:pt x="77" y="123"/>
                      <a:pt x="77" y="123"/>
                    </a:cubicBezTo>
                    <a:cubicBezTo>
                      <a:pt x="77" y="123"/>
                      <a:pt x="58" y="99"/>
                      <a:pt x="58" y="99"/>
                    </a:cubicBezTo>
                    <a:cubicBezTo>
                      <a:pt x="58" y="98"/>
                      <a:pt x="53" y="62"/>
                      <a:pt x="53" y="62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79" y="55"/>
                      <a:pt x="79" y="55"/>
                      <a:pt x="79" y="55"/>
                    </a:cubicBezTo>
                    <a:lnTo>
                      <a:pt x="86" y="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57" name="Freeform 19"/>
              <p:cNvSpPr/>
              <p:nvPr/>
            </p:nvSpPr>
            <p:spPr bwMode="auto">
              <a:xfrm>
                <a:off x="781" y="1660"/>
                <a:ext cx="14" cy="16"/>
              </a:xfrm>
              <a:custGeom>
                <a:avLst/>
                <a:gdLst>
                  <a:gd name="T0" fmla="*/ 2 w 10"/>
                  <a:gd name="T1" fmla="*/ 2 h 11"/>
                  <a:gd name="T2" fmla="*/ 1 w 10"/>
                  <a:gd name="T3" fmla="*/ 8 h 11"/>
                  <a:gd name="T4" fmla="*/ 8 w 10"/>
                  <a:gd name="T5" fmla="*/ 9 h 11"/>
                  <a:gd name="T6" fmla="*/ 9 w 10"/>
                  <a:gd name="T7" fmla="*/ 2 h 11"/>
                  <a:gd name="T8" fmla="*/ 2 w 10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2" y="2"/>
                    </a:moveTo>
                    <a:cubicBezTo>
                      <a:pt x="0" y="3"/>
                      <a:pt x="0" y="6"/>
                      <a:pt x="1" y="8"/>
                    </a:cubicBezTo>
                    <a:cubicBezTo>
                      <a:pt x="3" y="10"/>
                      <a:pt x="6" y="11"/>
                      <a:pt x="8" y="9"/>
                    </a:cubicBezTo>
                    <a:cubicBezTo>
                      <a:pt x="10" y="8"/>
                      <a:pt x="10" y="5"/>
                      <a:pt x="9" y="2"/>
                    </a:cubicBezTo>
                    <a:cubicBezTo>
                      <a:pt x="7" y="0"/>
                      <a:pt x="4" y="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58" name="Freeform 20"/>
              <p:cNvSpPr/>
              <p:nvPr/>
            </p:nvSpPr>
            <p:spPr bwMode="auto">
              <a:xfrm>
                <a:off x="801" y="1644"/>
                <a:ext cx="15" cy="16"/>
              </a:xfrm>
              <a:custGeom>
                <a:avLst/>
                <a:gdLst>
                  <a:gd name="T0" fmla="*/ 2 w 10"/>
                  <a:gd name="T1" fmla="*/ 2 h 11"/>
                  <a:gd name="T2" fmla="*/ 1 w 10"/>
                  <a:gd name="T3" fmla="*/ 8 h 11"/>
                  <a:gd name="T4" fmla="*/ 8 w 10"/>
                  <a:gd name="T5" fmla="*/ 9 h 11"/>
                  <a:gd name="T6" fmla="*/ 9 w 10"/>
                  <a:gd name="T7" fmla="*/ 2 h 11"/>
                  <a:gd name="T8" fmla="*/ 2 w 10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2" y="2"/>
                    </a:moveTo>
                    <a:cubicBezTo>
                      <a:pt x="0" y="3"/>
                      <a:pt x="0" y="6"/>
                      <a:pt x="1" y="8"/>
                    </a:cubicBezTo>
                    <a:cubicBezTo>
                      <a:pt x="3" y="10"/>
                      <a:pt x="6" y="11"/>
                      <a:pt x="8" y="9"/>
                    </a:cubicBezTo>
                    <a:cubicBezTo>
                      <a:pt x="10" y="7"/>
                      <a:pt x="10" y="4"/>
                      <a:pt x="9" y="2"/>
                    </a:cubicBezTo>
                    <a:cubicBezTo>
                      <a:pt x="7" y="0"/>
                      <a:pt x="4" y="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59" name="Freeform 21"/>
              <p:cNvSpPr/>
              <p:nvPr/>
            </p:nvSpPr>
            <p:spPr bwMode="auto">
              <a:xfrm>
                <a:off x="699" y="1565"/>
                <a:ext cx="105" cy="95"/>
              </a:xfrm>
              <a:custGeom>
                <a:avLst/>
                <a:gdLst>
                  <a:gd name="T0" fmla="*/ 66 w 105"/>
                  <a:gd name="T1" fmla="*/ 21 h 95"/>
                  <a:gd name="T2" fmla="*/ 40 w 105"/>
                  <a:gd name="T3" fmla="*/ 42 h 95"/>
                  <a:gd name="T4" fmla="*/ 5 w 105"/>
                  <a:gd name="T5" fmla="*/ 0 h 95"/>
                  <a:gd name="T6" fmla="*/ 0 w 105"/>
                  <a:gd name="T7" fmla="*/ 3 h 95"/>
                  <a:gd name="T8" fmla="*/ 75 w 105"/>
                  <a:gd name="T9" fmla="*/ 95 h 95"/>
                  <a:gd name="T10" fmla="*/ 79 w 105"/>
                  <a:gd name="T11" fmla="*/ 92 h 95"/>
                  <a:gd name="T12" fmla="*/ 105 w 105"/>
                  <a:gd name="T13" fmla="*/ 70 h 95"/>
                  <a:gd name="T14" fmla="*/ 66 w 105"/>
                  <a:gd name="T15" fmla="*/ 2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95">
                    <a:moveTo>
                      <a:pt x="66" y="21"/>
                    </a:moveTo>
                    <a:lnTo>
                      <a:pt x="40" y="42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75" y="95"/>
                    </a:lnTo>
                    <a:lnTo>
                      <a:pt x="79" y="92"/>
                    </a:lnTo>
                    <a:lnTo>
                      <a:pt x="105" y="70"/>
                    </a:lnTo>
                    <a:lnTo>
                      <a:pt x="66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60" name="Oval 22"/>
              <p:cNvSpPr>
                <a:spLocks noChangeArrowheads="1"/>
              </p:cNvSpPr>
              <p:nvPr/>
            </p:nvSpPr>
            <p:spPr bwMode="auto">
              <a:xfrm>
                <a:off x="2544" y="2225"/>
                <a:ext cx="41" cy="4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61" name="Freeform 23"/>
              <p:cNvSpPr>
                <a:spLocks noEditPoints="1"/>
              </p:cNvSpPr>
              <p:nvPr/>
            </p:nvSpPr>
            <p:spPr bwMode="auto">
              <a:xfrm>
                <a:off x="2471" y="2272"/>
                <a:ext cx="196" cy="221"/>
              </a:xfrm>
              <a:custGeom>
                <a:avLst/>
                <a:gdLst>
                  <a:gd name="T0" fmla="*/ 79 w 135"/>
                  <a:gd name="T1" fmla="*/ 82 h 152"/>
                  <a:gd name="T2" fmla="*/ 85 w 135"/>
                  <a:gd name="T3" fmla="*/ 75 h 152"/>
                  <a:gd name="T4" fmla="*/ 90 w 135"/>
                  <a:gd name="T5" fmla="*/ 72 h 152"/>
                  <a:gd name="T6" fmla="*/ 102 w 135"/>
                  <a:gd name="T7" fmla="*/ 69 h 152"/>
                  <a:gd name="T8" fmla="*/ 97 w 135"/>
                  <a:gd name="T9" fmla="*/ 77 h 152"/>
                  <a:gd name="T10" fmla="*/ 85 w 135"/>
                  <a:gd name="T11" fmla="*/ 78 h 152"/>
                  <a:gd name="T12" fmla="*/ 81 w 135"/>
                  <a:gd name="T13" fmla="*/ 82 h 152"/>
                  <a:gd name="T14" fmla="*/ 86 w 135"/>
                  <a:gd name="T15" fmla="*/ 117 h 152"/>
                  <a:gd name="T16" fmla="*/ 135 w 135"/>
                  <a:gd name="T17" fmla="*/ 113 h 152"/>
                  <a:gd name="T18" fmla="*/ 133 w 135"/>
                  <a:gd name="T19" fmla="*/ 78 h 152"/>
                  <a:gd name="T20" fmla="*/ 118 w 135"/>
                  <a:gd name="T21" fmla="*/ 77 h 152"/>
                  <a:gd name="T22" fmla="*/ 118 w 135"/>
                  <a:gd name="T23" fmla="*/ 75 h 152"/>
                  <a:gd name="T24" fmla="*/ 92 w 135"/>
                  <a:gd name="T25" fmla="*/ 10 h 152"/>
                  <a:gd name="T26" fmla="*/ 54 w 135"/>
                  <a:gd name="T27" fmla="*/ 8 h 152"/>
                  <a:gd name="T28" fmla="*/ 49 w 135"/>
                  <a:gd name="T29" fmla="*/ 0 h 152"/>
                  <a:gd name="T30" fmla="*/ 22 w 135"/>
                  <a:gd name="T31" fmla="*/ 16 h 152"/>
                  <a:gd name="T32" fmla="*/ 0 w 135"/>
                  <a:gd name="T33" fmla="*/ 7 h 152"/>
                  <a:gd name="T34" fmla="*/ 9 w 135"/>
                  <a:gd name="T35" fmla="*/ 44 h 152"/>
                  <a:gd name="T36" fmla="*/ 44 w 135"/>
                  <a:gd name="T37" fmla="*/ 57 h 152"/>
                  <a:gd name="T38" fmla="*/ 52 w 135"/>
                  <a:gd name="T39" fmla="*/ 73 h 152"/>
                  <a:gd name="T40" fmla="*/ 45 w 135"/>
                  <a:gd name="T41" fmla="*/ 152 h 152"/>
                  <a:gd name="T42" fmla="*/ 79 w 135"/>
                  <a:gd name="T43" fmla="*/ 121 h 152"/>
                  <a:gd name="T44" fmla="*/ 118 w 135"/>
                  <a:gd name="T45" fmla="*/ 144 h 152"/>
                  <a:gd name="T46" fmla="*/ 86 w 135"/>
                  <a:gd name="T47" fmla="*/ 120 h 152"/>
                  <a:gd name="T48" fmla="*/ 114 w 135"/>
                  <a:gd name="T49" fmla="*/ 75 h 152"/>
                  <a:gd name="T50" fmla="*/ 114 w 135"/>
                  <a:gd name="T51" fmla="*/ 78 h 152"/>
                  <a:gd name="T52" fmla="*/ 101 w 135"/>
                  <a:gd name="T53" fmla="*/ 77 h 152"/>
                  <a:gd name="T54" fmla="*/ 108 w 135"/>
                  <a:gd name="T55" fmla="*/ 72 h 152"/>
                  <a:gd name="T56" fmla="*/ 30 w 135"/>
                  <a:gd name="T57" fmla="*/ 52 h 152"/>
                  <a:gd name="T58" fmla="*/ 47 w 135"/>
                  <a:gd name="T59" fmla="*/ 4 h 152"/>
                  <a:gd name="T60" fmla="*/ 30 w 135"/>
                  <a:gd name="T61" fmla="*/ 52 h 152"/>
                  <a:gd name="T62" fmla="*/ 27 w 135"/>
                  <a:gd name="T63" fmla="*/ 51 h 152"/>
                  <a:gd name="T64" fmla="*/ 3 w 135"/>
                  <a:gd name="T65" fmla="*/ 1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5" h="152">
                    <a:moveTo>
                      <a:pt x="79" y="113"/>
                    </a:moveTo>
                    <a:cubicBezTo>
                      <a:pt x="79" y="82"/>
                      <a:pt x="79" y="82"/>
                      <a:pt x="79" y="82"/>
                    </a:cubicBezTo>
                    <a:cubicBezTo>
                      <a:pt x="79" y="80"/>
                      <a:pt x="79" y="78"/>
                      <a:pt x="81" y="77"/>
                    </a:cubicBezTo>
                    <a:cubicBezTo>
                      <a:pt x="82" y="76"/>
                      <a:pt x="84" y="75"/>
                      <a:pt x="85" y="75"/>
                    </a:cubicBezTo>
                    <a:cubicBezTo>
                      <a:pt x="85" y="75"/>
                      <a:pt x="87" y="75"/>
                      <a:pt x="91" y="75"/>
                    </a:cubicBezTo>
                    <a:cubicBezTo>
                      <a:pt x="90" y="73"/>
                      <a:pt x="90" y="72"/>
                      <a:pt x="90" y="72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102" y="69"/>
                      <a:pt x="102" y="69"/>
                      <a:pt x="102" y="69"/>
                    </a:cubicBezTo>
                    <a:cubicBezTo>
                      <a:pt x="100" y="71"/>
                      <a:pt x="98" y="73"/>
                      <a:pt x="97" y="75"/>
                    </a:cubicBezTo>
                    <a:cubicBezTo>
                      <a:pt x="97" y="76"/>
                      <a:pt x="97" y="76"/>
                      <a:pt x="97" y="77"/>
                    </a:cubicBezTo>
                    <a:cubicBezTo>
                      <a:pt x="97" y="78"/>
                      <a:pt x="97" y="78"/>
                      <a:pt x="97" y="78"/>
                    </a:cubicBezTo>
                    <a:cubicBezTo>
                      <a:pt x="90" y="78"/>
                      <a:pt x="85" y="78"/>
                      <a:pt x="85" y="78"/>
                    </a:cubicBezTo>
                    <a:cubicBezTo>
                      <a:pt x="84" y="78"/>
                      <a:pt x="83" y="78"/>
                      <a:pt x="83" y="79"/>
                    </a:cubicBezTo>
                    <a:cubicBezTo>
                      <a:pt x="82" y="80"/>
                      <a:pt x="81" y="81"/>
                      <a:pt x="81" y="82"/>
                    </a:cubicBezTo>
                    <a:cubicBezTo>
                      <a:pt x="82" y="113"/>
                      <a:pt x="82" y="113"/>
                      <a:pt x="82" y="113"/>
                    </a:cubicBezTo>
                    <a:cubicBezTo>
                      <a:pt x="82" y="115"/>
                      <a:pt x="84" y="117"/>
                      <a:pt x="86" y="117"/>
                    </a:cubicBez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3" y="117"/>
                      <a:pt x="135" y="115"/>
                      <a:pt x="135" y="113"/>
                    </a:cubicBezTo>
                    <a:cubicBezTo>
                      <a:pt x="134" y="81"/>
                      <a:pt x="134" y="81"/>
                      <a:pt x="134" y="81"/>
                    </a:cubicBezTo>
                    <a:cubicBezTo>
                      <a:pt x="134" y="80"/>
                      <a:pt x="134" y="79"/>
                      <a:pt x="133" y="78"/>
                    </a:cubicBezTo>
                    <a:cubicBezTo>
                      <a:pt x="132" y="78"/>
                      <a:pt x="131" y="77"/>
                      <a:pt x="130" y="77"/>
                    </a:cubicBezTo>
                    <a:cubicBezTo>
                      <a:pt x="130" y="77"/>
                      <a:pt x="125" y="77"/>
                      <a:pt x="118" y="77"/>
                    </a:cubicBezTo>
                    <a:cubicBezTo>
                      <a:pt x="119" y="77"/>
                      <a:pt x="119" y="77"/>
                      <a:pt x="119" y="77"/>
                    </a:cubicBezTo>
                    <a:cubicBezTo>
                      <a:pt x="119" y="76"/>
                      <a:pt x="118" y="75"/>
                      <a:pt x="118" y="75"/>
                    </a:cubicBezTo>
                    <a:cubicBezTo>
                      <a:pt x="117" y="72"/>
                      <a:pt x="115" y="69"/>
                      <a:pt x="111" y="68"/>
                    </a:cubicBezTo>
                    <a:cubicBezTo>
                      <a:pt x="110" y="60"/>
                      <a:pt x="106" y="26"/>
                      <a:pt x="92" y="10"/>
                    </a:cubicBezTo>
                    <a:cubicBezTo>
                      <a:pt x="84" y="0"/>
                      <a:pt x="73" y="1"/>
                      <a:pt x="72" y="1"/>
                    </a:cubicBezTo>
                    <a:cubicBezTo>
                      <a:pt x="71" y="1"/>
                      <a:pt x="61" y="0"/>
                      <a:pt x="54" y="8"/>
                    </a:cubicBezTo>
                    <a:cubicBezTo>
                      <a:pt x="54" y="8"/>
                      <a:pt x="52" y="9"/>
                      <a:pt x="51" y="11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1"/>
                      <a:pt x="32" y="8"/>
                      <a:pt x="22" y="16"/>
                    </a:cubicBezTo>
                    <a:cubicBezTo>
                      <a:pt x="19" y="14"/>
                      <a:pt x="10" y="9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4"/>
                      <a:pt x="17" y="46"/>
                      <a:pt x="26" y="53"/>
                    </a:cubicBezTo>
                    <a:cubicBezTo>
                      <a:pt x="35" y="70"/>
                      <a:pt x="44" y="57"/>
                      <a:pt x="44" y="57"/>
                    </a:cubicBezTo>
                    <a:cubicBezTo>
                      <a:pt x="46" y="55"/>
                      <a:pt x="51" y="45"/>
                      <a:pt x="51" y="45"/>
                    </a:cubicBezTo>
                    <a:cubicBezTo>
                      <a:pt x="51" y="54"/>
                      <a:pt x="52" y="73"/>
                      <a:pt x="52" y="73"/>
                    </a:cubicBezTo>
                    <a:cubicBezTo>
                      <a:pt x="34" y="148"/>
                      <a:pt x="34" y="148"/>
                      <a:pt x="34" y="148"/>
                    </a:cubicBezTo>
                    <a:cubicBezTo>
                      <a:pt x="45" y="152"/>
                      <a:pt x="45" y="152"/>
                      <a:pt x="45" y="152"/>
                    </a:cubicBezTo>
                    <a:cubicBezTo>
                      <a:pt x="45" y="152"/>
                      <a:pt x="67" y="100"/>
                      <a:pt x="69" y="96"/>
                    </a:cubicBezTo>
                    <a:cubicBezTo>
                      <a:pt x="70" y="100"/>
                      <a:pt x="79" y="121"/>
                      <a:pt x="79" y="121"/>
                    </a:cubicBezTo>
                    <a:cubicBezTo>
                      <a:pt x="109" y="152"/>
                      <a:pt x="109" y="152"/>
                      <a:pt x="109" y="152"/>
                    </a:cubicBezTo>
                    <a:cubicBezTo>
                      <a:pt x="118" y="144"/>
                      <a:pt x="118" y="144"/>
                      <a:pt x="118" y="144"/>
                    </a:cubicBezTo>
                    <a:cubicBezTo>
                      <a:pt x="118" y="144"/>
                      <a:pt x="106" y="128"/>
                      <a:pt x="99" y="120"/>
                    </a:cubicBezTo>
                    <a:cubicBezTo>
                      <a:pt x="86" y="120"/>
                      <a:pt x="86" y="120"/>
                      <a:pt x="86" y="120"/>
                    </a:cubicBezTo>
                    <a:cubicBezTo>
                      <a:pt x="82" y="120"/>
                      <a:pt x="79" y="117"/>
                      <a:pt x="79" y="113"/>
                    </a:cubicBezTo>
                    <a:close/>
                    <a:moveTo>
                      <a:pt x="114" y="75"/>
                    </a:moveTo>
                    <a:cubicBezTo>
                      <a:pt x="114" y="75"/>
                      <a:pt x="114" y="76"/>
                      <a:pt x="114" y="77"/>
                    </a:cubicBezTo>
                    <a:cubicBezTo>
                      <a:pt x="114" y="78"/>
                      <a:pt x="114" y="78"/>
                      <a:pt x="114" y="78"/>
                    </a:cubicBezTo>
                    <a:cubicBezTo>
                      <a:pt x="110" y="78"/>
                      <a:pt x="106" y="78"/>
                      <a:pt x="101" y="78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6"/>
                      <a:pt x="101" y="76"/>
                      <a:pt x="102" y="75"/>
                    </a:cubicBezTo>
                    <a:cubicBezTo>
                      <a:pt x="103" y="73"/>
                      <a:pt x="105" y="72"/>
                      <a:pt x="108" y="72"/>
                    </a:cubicBezTo>
                    <a:cubicBezTo>
                      <a:pt x="111" y="72"/>
                      <a:pt x="113" y="73"/>
                      <a:pt x="114" y="75"/>
                    </a:cubicBezTo>
                    <a:close/>
                    <a:moveTo>
                      <a:pt x="30" y="52"/>
                    </a:moveTo>
                    <a:cubicBezTo>
                      <a:pt x="24" y="18"/>
                      <a:pt x="24" y="18"/>
                      <a:pt x="24" y="18"/>
                    </a:cubicBezTo>
                    <a:cubicBezTo>
                      <a:pt x="31" y="12"/>
                      <a:pt x="43" y="6"/>
                      <a:pt x="47" y="4"/>
                    </a:cubicBezTo>
                    <a:cubicBezTo>
                      <a:pt x="47" y="7"/>
                      <a:pt x="51" y="35"/>
                      <a:pt x="52" y="37"/>
                    </a:cubicBezTo>
                    <a:cubicBezTo>
                      <a:pt x="40" y="43"/>
                      <a:pt x="33" y="49"/>
                      <a:pt x="30" y="52"/>
                    </a:cubicBezTo>
                    <a:close/>
                    <a:moveTo>
                      <a:pt x="21" y="18"/>
                    </a:moveTo>
                    <a:cubicBezTo>
                      <a:pt x="27" y="51"/>
                      <a:pt x="27" y="51"/>
                      <a:pt x="27" y="51"/>
                    </a:cubicBezTo>
                    <a:cubicBezTo>
                      <a:pt x="19" y="45"/>
                      <a:pt x="12" y="42"/>
                      <a:pt x="10" y="42"/>
                    </a:cubicBezTo>
                    <a:cubicBezTo>
                      <a:pt x="10" y="40"/>
                      <a:pt x="4" y="14"/>
                      <a:pt x="3" y="10"/>
                    </a:cubicBezTo>
                    <a:cubicBezTo>
                      <a:pt x="11" y="12"/>
                      <a:pt x="19" y="17"/>
                      <a:pt x="21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62" name="Freeform 24"/>
              <p:cNvSpPr/>
              <p:nvPr/>
            </p:nvSpPr>
            <p:spPr bwMode="auto">
              <a:xfrm>
                <a:off x="2512" y="2295"/>
                <a:ext cx="10" cy="13"/>
              </a:xfrm>
              <a:custGeom>
                <a:avLst/>
                <a:gdLst>
                  <a:gd name="T0" fmla="*/ 4 w 10"/>
                  <a:gd name="T1" fmla="*/ 12 h 13"/>
                  <a:gd name="T2" fmla="*/ 3 w 10"/>
                  <a:gd name="T3" fmla="*/ 6 h 13"/>
                  <a:gd name="T4" fmla="*/ 4 w 10"/>
                  <a:gd name="T5" fmla="*/ 12 h 13"/>
                  <a:gd name="T6" fmla="*/ 7 w 10"/>
                  <a:gd name="T7" fmla="*/ 10 h 13"/>
                  <a:gd name="T8" fmla="*/ 7 w 10"/>
                  <a:gd name="T9" fmla="*/ 3 h 13"/>
                  <a:gd name="T10" fmla="*/ 9 w 10"/>
                  <a:gd name="T11" fmla="*/ 10 h 13"/>
                  <a:gd name="T12" fmla="*/ 10 w 10"/>
                  <a:gd name="T13" fmla="*/ 9 h 13"/>
                  <a:gd name="T14" fmla="*/ 9 w 10"/>
                  <a:gd name="T15" fmla="*/ 0 h 13"/>
                  <a:gd name="T16" fmla="*/ 6 w 10"/>
                  <a:gd name="T17" fmla="*/ 2 h 13"/>
                  <a:gd name="T18" fmla="*/ 6 w 10"/>
                  <a:gd name="T19" fmla="*/ 8 h 13"/>
                  <a:gd name="T20" fmla="*/ 3 w 10"/>
                  <a:gd name="T21" fmla="*/ 3 h 13"/>
                  <a:gd name="T22" fmla="*/ 0 w 10"/>
                  <a:gd name="T23" fmla="*/ 5 h 13"/>
                  <a:gd name="T24" fmla="*/ 1 w 10"/>
                  <a:gd name="T25" fmla="*/ 13 h 13"/>
                  <a:gd name="T26" fmla="*/ 4 w 10"/>
                  <a:gd name="T2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3">
                    <a:moveTo>
                      <a:pt x="4" y="12"/>
                    </a:moveTo>
                    <a:lnTo>
                      <a:pt x="3" y="6"/>
                    </a:lnTo>
                    <a:lnTo>
                      <a:pt x="4" y="12"/>
                    </a:lnTo>
                    <a:lnTo>
                      <a:pt x="7" y="10"/>
                    </a:lnTo>
                    <a:lnTo>
                      <a:pt x="7" y="3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1" y="13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63" name="Freeform 25"/>
              <p:cNvSpPr>
                <a:spLocks noEditPoints="1"/>
              </p:cNvSpPr>
              <p:nvPr/>
            </p:nvSpPr>
            <p:spPr bwMode="auto">
              <a:xfrm>
                <a:off x="2522" y="2291"/>
                <a:ext cx="9" cy="12"/>
              </a:xfrm>
              <a:custGeom>
                <a:avLst/>
                <a:gdLst>
                  <a:gd name="T0" fmla="*/ 3 w 9"/>
                  <a:gd name="T1" fmla="*/ 9 h 12"/>
                  <a:gd name="T2" fmla="*/ 6 w 9"/>
                  <a:gd name="T3" fmla="*/ 7 h 12"/>
                  <a:gd name="T4" fmla="*/ 6 w 9"/>
                  <a:gd name="T5" fmla="*/ 9 h 12"/>
                  <a:gd name="T6" fmla="*/ 9 w 9"/>
                  <a:gd name="T7" fmla="*/ 7 h 12"/>
                  <a:gd name="T8" fmla="*/ 4 w 9"/>
                  <a:gd name="T9" fmla="*/ 0 h 12"/>
                  <a:gd name="T10" fmla="*/ 1 w 9"/>
                  <a:gd name="T11" fmla="*/ 1 h 12"/>
                  <a:gd name="T12" fmla="*/ 0 w 9"/>
                  <a:gd name="T13" fmla="*/ 12 h 12"/>
                  <a:gd name="T14" fmla="*/ 3 w 9"/>
                  <a:gd name="T15" fmla="*/ 12 h 12"/>
                  <a:gd name="T16" fmla="*/ 3 w 9"/>
                  <a:gd name="T17" fmla="*/ 9 h 12"/>
                  <a:gd name="T18" fmla="*/ 3 w 9"/>
                  <a:gd name="T19" fmla="*/ 3 h 12"/>
                  <a:gd name="T20" fmla="*/ 4 w 9"/>
                  <a:gd name="T21" fmla="*/ 6 h 12"/>
                  <a:gd name="T22" fmla="*/ 3 w 9"/>
                  <a:gd name="T23" fmla="*/ 7 h 12"/>
                  <a:gd name="T24" fmla="*/ 3 w 9"/>
                  <a:gd name="T2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12">
                    <a:moveTo>
                      <a:pt x="3" y="9"/>
                    </a:moveTo>
                    <a:lnTo>
                      <a:pt x="6" y="7"/>
                    </a:lnTo>
                    <a:lnTo>
                      <a:pt x="6" y="9"/>
                    </a:lnTo>
                    <a:lnTo>
                      <a:pt x="9" y="7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9"/>
                    </a:lnTo>
                    <a:close/>
                    <a:moveTo>
                      <a:pt x="3" y="3"/>
                    </a:moveTo>
                    <a:lnTo>
                      <a:pt x="4" y="6"/>
                    </a:lnTo>
                    <a:lnTo>
                      <a:pt x="3" y="7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64" name="Freeform 26"/>
              <p:cNvSpPr>
                <a:spLocks noEditPoints="1"/>
              </p:cNvSpPr>
              <p:nvPr/>
            </p:nvSpPr>
            <p:spPr bwMode="auto">
              <a:xfrm>
                <a:off x="2529" y="2287"/>
                <a:ext cx="8" cy="11"/>
              </a:xfrm>
              <a:custGeom>
                <a:avLst/>
                <a:gdLst>
                  <a:gd name="T0" fmla="*/ 3 w 5"/>
                  <a:gd name="T1" fmla="*/ 7 h 8"/>
                  <a:gd name="T2" fmla="*/ 3 w 5"/>
                  <a:gd name="T3" fmla="*/ 5 h 8"/>
                  <a:gd name="T4" fmla="*/ 3 w 5"/>
                  <a:gd name="T5" fmla="*/ 4 h 8"/>
                  <a:gd name="T6" fmla="*/ 5 w 5"/>
                  <a:gd name="T7" fmla="*/ 3 h 8"/>
                  <a:gd name="T8" fmla="*/ 5 w 5"/>
                  <a:gd name="T9" fmla="*/ 1 h 8"/>
                  <a:gd name="T10" fmla="*/ 4 w 5"/>
                  <a:gd name="T11" fmla="*/ 0 h 8"/>
                  <a:gd name="T12" fmla="*/ 3 w 5"/>
                  <a:gd name="T13" fmla="*/ 0 h 8"/>
                  <a:gd name="T14" fmla="*/ 0 w 5"/>
                  <a:gd name="T15" fmla="*/ 2 h 8"/>
                  <a:gd name="T16" fmla="*/ 1 w 5"/>
                  <a:gd name="T17" fmla="*/ 8 h 8"/>
                  <a:gd name="T18" fmla="*/ 3 w 5"/>
                  <a:gd name="T19" fmla="*/ 7 h 8"/>
                  <a:gd name="T20" fmla="*/ 3 w 5"/>
                  <a:gd name="T21" fmla="*/ 2 h 8"/>
                  <a:gd name="T22" fmla="*/ 3 w 5"/>
                  <a:gd name="T23" fmla="*/ 2 h 8"/>
                  <a:gd name="T24" fmla="*/ 3 w 5"/>
                  <a:gd name="T25" fmla="*/ 2 h 8"/>
                  <a:gd name="T26" fmla="*/ 3 w 5"/>
                  <a:gd name="T27" fmla="*/ 3 h 8"/>
                  <a:gd name="T28" fmla="*/ 3 w 5"/>
                  <a:gd name="T29" fmla="*/ 3 h 8"/>
                  <a:gd name="T30" fmla="*/ 2 w 5"/>
                  <a:gd name="T31" fmla="*/ 4 h 8"/>
                  <a:gd name="T32" fmla="*/ 2 w 5"/>
                  <a:gd name="T33" fmla="*/ 2 h 8"/>
                  <a:gd name="T34" fmla="*/ 3 w 5"/>
                  <a:gd name="T3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8">
                    <a:moveTo>
                      <a:pt x="3" y="7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4"/>
                      <a:pt x="5" y="3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5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8"/>
                      <a:pt x="1" y="8"/>
                      <a:pt x="1" y="8"/>
                    </a:cubicBezTo>
                    <a:lnTo>
                      <a:pt x="3" y="7"/>
                    </a:lnTo>
                    <a:close/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65" name="Rectangle 27"/>
              <p:cNvSpPr>
                <a:spLocks noChangeArrowheads="1"/>
              </p:cNvSpPr>
              <p:nvPr/>
            </p:nvSpPr>
            <p:spPr bwMode="auto">
              <a:xfrm>
                <a:off x="814" y="3150"/>
                <a:ext cx="34" cy="8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66" name="Rectangle 28"/>
              <p:cNvSpPr>
                <a:spLocks noChangeArrowheads="1"/>
              </p:cNvSpPr>
              <p:nvPr/>
            </p:nvSpPr>
            <p:spPr bwMode="auto">
              <a:xfrm>
                <a:off x="867" y="3117"/>
                <a:ext cx="33" cy="11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67" name="Rectangle 29"/>
              <p:cNvSpPr>
                <a:spLocks noChangeArrowheads="1"/>
              </p:cNvSpPr>
              <p:nvPr/>
            </p:nvSpPr>
            <p:spPr bwMode="auto">
              <a:xfrm>
                <a:off x="919" y="3088"/>
                <a:ext cx="33" cy="1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68" name="Rectangle 30"/>
              <p:cNvSpPr>
                <a:spLocks noChangeArrowheads="1"/>
              </p:cNvSpPr>
              <p:nvPr/>
            </p:nvSpPr>
            <p:spPr bwMode="auto">
              <a:xfrm>
                <a:off x="1753" y="3097"/>
                <a:ext cx="24" cy="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69" name="Rectangle 31"/>
              <p:cNvSpPr>
                <a:spLocks noChangeArrowheads="1"/>
              </p:cNvSpPr>
              <p:nvPr/>
            </p:nvSpPr>
            <p:spPr bwMode="auto">
              <a:xfrm>
                <a:off x="1796" y="3060"/>
                <a:ext cx="26" cy="12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70" name="Rectangle 32"/>
              <p:cNvSpPr>
                <a:spLocks noChangeArrowheads="1"/>
              </p:cNvSpPr>
              <p:nvPr/>
            </p:nvSpPr>
            <p:spPr bwMode="auto">
              <a:xfrm>
                <a:off x="1841" y="3098"/>
                <a:ext cx="25" cy="9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71" name="Rectangle 33"/>
              <p:cNvSpPr>
                <a:spLocks noChangeArrowheads="1"/>
              </p:cNvSpPr>
              <p:nvPr/>
            </p:nvSpPr>
            <p:spPr bwMode="auto">
              <a:xfrm>
                <a:off x="1885" y="3098"/>
                <a:ext cx="26" cy="9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72" name="Rectangle 34"/>
              <p:cNvSpPr>
                <a:spLocks noChangeArrowheads="1"/>
              </p:cNvSpPr>
              <p:nvPr/>
            </p:nvSpPr>
            <p:spPr bwMode="auto">
              <a:xfrm>
                <a:off x="2094" y="2826"/>
                <a:ext cx="27" cy="11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73" name="Rectangle 35"/>
              <p:cNvSpPr>
                <a:spLocks noChangeArrowheads="1"/>
              </p:cNvSpPr>
              <p:nvPr/>
            </p:nvSpPr>
            <p:spPr bwMode="auto">
              <a:xfrm>
                <a:off x="2051" y="2852"/>
                <a:ext cx="24" cy="8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74" name="Rectangle 36"/>
              <p:cNvSpPr>
                <a:spLocks noChangeArrowheads="1"/>
              </p:cNvSpPr>
              <p:nvPr/>
            </p:nvSpPr>
            <p:spPr bwMode="auto">
              <a:xfrm>
                <a:off x="2006" y="2867"/>
                <a:ext cx="26" cy="7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75" name="Rectangle 37"/>
              <p:cNvSpPr>
                <a:spLocks noChangeArrowheads="1"/>
              </p:cNvSpPr>
              <p:nvPr/>
            </p:nvSpPr>
            <p:spPr bwMode="auto">
              <a:xfrm>
                <a:off x="1744" y="3200"/>
                <a:ext cx="182" cy="2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76" name="Rectangle 38"/>
              <p:cNvSpPr>
                <a:spLocks noChangeArrowheads="1"/>
              </p:cNvSpPr>
              <p:nvPr/>
            </p:nvSpPr>
            <p:spPr bwMode="auto">
              <a:xfrm>
                <a:off x="2238" y="2407"/>
                <a:ext cx="25" cy="9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77" name="Rectangle 39"/>
              <p:cNvSpPr>
                <a:spLocks noChangeArrowheads="1"/>
              </p:cNvSpPr>
              <p:nvPr/>
            </p:nvSpPr>
            <p:spPr bwMode="auto">
              <a:xfrm>
                <a:off x="2282" y="2371"/>
                <a:ext cx="25" cy="12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78" name="Rectangle 40"/>
              <p:cNvSpPr>
                <a:spLocks noChangeArrowheads="1"/>
              </p:cNvSpPr>
              <p:nvPr/>
            </p:nvSpPr>
            <p:spPr bwMode="auto">
              <a:xfrm>
                <a:off x="2326" y="2409"/>
                <a:ext cx="26" cy="9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79" name="Rectangle 41"/>
              <p:cNvSpPr>
                <a:spLocks noChangeArrowheads="1"/>
              </p:cNvSpPr>
              <p:nvPr/>
            </p:nvSpPr>
            <p:spPr bwMode="auto">
              <a:xfrm>
                <a:off x="2596" y="1714"/>
                <a:ext cx="32" cy="19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80" name="Rectangle 42"/>
              <p:cNvSpPr>
                <a:spLocks noChangeArrowheads="1"/>
              </p:cNvSpPr>
              <p:nvPr/>
            </p:nvSpPr>
            <p:spPr bwMode="auto">
              <a:xfrm>
                <a:off x="2651" y="1779"/>
                <a:ext cx="32" cy="12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81" name="Rectangle 43"/>
              <p:cNvSpPr>
                <a:spLocks noChangeArrowheads="1"/>
              </p:cNvSpPr>
              <p:nvPr/>
            </p:nvSpPr>
            <p:spPr bwMode="auto">
              <a:xfrm>
                <a:off x="2708" y="1817"/>
                <a:ext cx="32" cy="9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82" name="Rectangle 44"/>
              <p:cNvSpPr>
                <a:spLocks noChangeArrowheads="1"/>
              </p:cNvSpPr>
              <p:nvPr/>
            </p:nvSpPr>
            <p:spPr bwMode="auto">
              <a:xfrm>
                <a:off x="2531" y="1283"/>
                <a:ext cx="24" cy="9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83" name="Freeform 45"/>
              <p:cNvSpPr/>
              <p:nvPr/>
            </p:nvSpPr>
            <p:spPr bwMode="auto">
              <a:xfrm>
                <a:off x="2487" y="1295"/>
                <a:ext cx="26" cy="87"/>
              </a:xfrm>
              <a:custGeom>
                <a:avLst/>
                <a:gdLst>
                  <a:gd name="T0" fmla="*/ 0 w 26"/>
                  <a:gd name="T1" fmla="*/ 87 h 87"/>
                  <a:gd name="T2" fmla="*/ 25 w 26"/>
                  <a:gd name="T3" fmla="*/ 87 h 87"/>
                  <a:gd name="T4" fmla="*/ 26 w 26"/>
                  <a:gd name="T5" fmla="*/ 0 h 87"/>
                  <a:gd name="T6" fmla="*/ 2 w 26"/>
                  <a:gd name="T7" fmla="*/ 0 h 87"/>
                  <a:gd name="T8" fmla="*/ 0 w 26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87">
                    <a:moveTo>
                      <a:pt x="0" y="87"/>
                    </a:moveTo>
                    <a:lnTo>
                      <a:pt x="25" y="87"/>
                    </a:lnTo>
                    <a:lnTo>
                      <a:pt x="26" y="0"/>
                    </a:lnTo>
                    <a:lnTo>
                      <a:pt x="2" y="0"/>
                    </a:lnTo>
                    <a:lnTo>
                      <a:pt x="0" y="8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84" name="Freeform 46"/>
              <p:cNvSpPr/>
              <p:nvPr/>
            </p:nvSpPr>
            <p:spPr bwMode="auto">
              <a:xfrm>
                <a:off x="2445" y="1312"/>
                <a:ext cx="25" cy="70"/>
              </a:xfrm>
              <a:custGeom>
                <a:avLst/>
                <a:gdLst>
                  <a:gd name="T0" fmla="*/ 0 w 25"/>
                  <a:gd name="T1" fmla="*/ 69 h 70"/>
                  <a:gd name="T2" fmla="*/ 25 w 25"/>
                  <a:gd name="T3" fmla="*/ 70 h 70"/>
                  <a:gd name="T4" fmla="*/ 25 w 25"/>
                  <a:gd name="T5" fmla="*/ 0 h 70"/>
                  <a:gd name="T6" fmla="*/ 0 w 25"/>
                  <a:gd name="T7" fmla="*/ 0 h 70"/>
                  <a:gd name="T8" fmla="*/ 0 w 25"/>
                  <a:gd name="T9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70">
                    <a:moveTo>
                      <a:pt x="0" y="69"/>
                    </a:moveTo>
                    <a:lnTo>
                      <a:pt x="25" y="70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6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85" name="Rectangle 47"/>
              <p:cNvSpPr>
                <a:spLocks noChangeArrowheads="1"/>
              </p:cNvSpPr>
              <p:nvPr/>
            </p:nvSpPr>
            <p:spPr bwMode="auto">
              <a:xfrm>
                <a:off x="2371" y="2409"/>
                <a:ext cx="24" cy="9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86" name="Rectangle 48"/>
              <p:cNvSpPr>
                <a:spLocks noChangeArrowheads="1"/>
              </p:cNvSpPr>
              <p:nvPr/>
            </p:nvSpPr>
            <p:spPr bwMode="auto">
              <a:xfrm>
                <a:off x="2230" y="2510"/>
                <a:ext cx="180" cy="2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87" name="Freeform 49"/>
              <p:cNvSpPr>
                <a:spLocks noEditPoints="1"/>
              </p:cNvSpPr>
              <p:nvPr/>
            </p:nvSpPr>
            <p:spPr bwMode="auto">
              <a:xfrm>
                <a:off x="2395" y="2515"/>
                <a:ext cx="235" cy="234"/>
              </a:xfrm>
              <a:custGeom>
                <a:avLst/>
                <a:gdLst>
                  <a:gd name="T0" fmla="*/ 134 w 161"/>
                  <a:gd name="T1" fmla="*/ 46 h 161"/>
                  <a:gd name="T2" fmla="*/ 129 w 161"/>
                  <a:gd name="T3" fmla="*/ 40 h 161"/>
                  <a:gd name="T4" fmla="*/ 136 w 161"/>
                  <a:gd name="T5" fmla="*/ 23 h 161"/>
                  <a:gd name="T6" fmla="*/ 125 w 161"/>
                  <a:gd name="T7" fmla="*/ 13 h 161"/>
                  <a:gd name="T8" fmla="*/ 110 w 161"/>
                  <a:gd name="T9" fmla="*/ 24 h 161"/>
                  <a:gd name="T10" fmla="*/ 103 w 161"/>
                  <a:gd name="T11" fmla="*/ 21 h 161"/>
                  <a:gd name="T12" fmla="*/ 100 w 161"/>
                  <a:gd name="T13" fmla="*/ 3 h 161"/>
                  <a:gd name="T14" fmla="*/ 86 w 161"/>
                  <a:gd name="T15" fmla="*/ 0 h 161"/>
                  <a:gd name="T16" fmla="*/ 78 w 161"/>
                  <a:gd name="T17" fmla="*/ 17 h 161"/>
                  <a:gd name="T18" fmla="*/ 70 w 161"/>
                  <a:gd name="T19" fmla="*/ 18 h 161"/>
                  <a:gd name="T20" fmla="*/ 59 w 161"/>
                  <a:gd name="T21" fmla="*/ 4 h 161"/>
                  <a:gd name="T22" fmla="*/ 45 w 161"/>
                  <a:gd name="T23" fmla="*/ 8 h 161"/>
                  <a:gd name="T24" fmla="*/ 46 w 161"/>
                  <a:gd name="T25" fmla="*/ 27 h 161"/>
                  <a:gd name="T26" fmla="*/ 40 w 161"/>
                  <a:gd name="T27" fmla="*/ 32 h 161"/>
                  <a:gd name="T28" fmla="*/ 23 w 161"/>
                  <a:gd name="T29" fmla="*/ 25 h 161"/>
                  <a:gd name="T30" fmla="*/ 13 w 161"/>
                  <a:gd name="T31" fmla="*/ 36 h 161"/>
                  <a:gd name="T32" fmla="*/ 24 w 161"/>
                  <a:gd name="T33" fmla="*/ 51 h 161"/>
                  <a:gd name="T34" fmla="*/ 22 w 161"/>
                  <a:gd name="T35" fmla="*/ 59 h 161"/>
                  <a:gd name="T36" fmla="*/ 3 w 161"/>
                  <a:gd name="T37" fmla="*/ 61 h 161"/>
                  <a:gd name="T38" fmla="*/ 0 w 161"/>
                  <a:gd name="T39" fmla="*/ 76 h 161"/>
                  <a:gd name="T40" fmla="*/ 17 w 161"/>
                  <a:gd name="T41" fmla="*/ 83 h 161"/>
                  <a:gd name="T42" fmla="*/ 19 w 161"/>
                  <a:gd name="T43" fmla="*/ 91 h 161"/>
                  <a:gd name="T44" fmla="*/ 4 w 161"/>
                  <a:gd name="T45" fmla="*/ 103 h 161"/>
                  <a:gd name="T46" fmla="*/ 9 w 161"/>
                  <a:gd name="T47" fmla="*/ 117 h 161"/>
                  <a:gd name="T48" fmla="*/ 27 w 161"/>
                  <a:gd name="T49" fmla="*/ 115 h 161"/>
                  <a:gd name="T50" fmla="*/ 32 w 161"/>
                  <a:gd name="T51" fmla="*/ 121 h 161"/>
                  <a:gd name="T52" fmla="*/ 25 w 161"/>
                  <a:gd name="T53" fmla="*/ 138 h 161"/>
                  <a:gd name="T54" fmla="*/ 36 w 161"/>
                  <a:gd name="T55" fmla="*/ 148 h 161"/>
                  <a:gd name="T56" fmla="*/ 51 w 161"/>
                  <a:gd name="T57" fmla="*/ 137 h 161"/>
                  <a:gd name="T58" fmla="*/ 59 w 161"/>
                  <a:gd name="T59" fmla="*/ 140 h 161"/>
                  <a:gd name="T60" fmla="*/ 61 w 161"/>
                  <a:gd name="T61" fmla="*/ 158 h 161"/>
                  <a:gd name="T62" fmla="*/ 76 w 161"/>
                  <a:gd name="T63" fmla="*/ 161 h 161"/>
                  <a:gd name="T64" fmla="*/ 83 w 161"/>
                  <a:gd name="T65" fmla="*/ 144 h 161"/>
                  <a:gd name="T66" fmla="*/ 92 w 161"/>
                  <a:gd name="T67" fmla="*/ 143 h 161"/>
                  <a:gd name="T68" fmla="*/ 103 w 161"/>
                  <a:gd name="T69" fmla="*/ 157 h 161"/>
                  <a:gd name="T70" fmla="*/ 117 w 161"/>
                  <a:gd name="T71" fmla="*/ 152 h 161"/>
                  <a:gd name="T72" fmla="*/ 115 w 161"/>
                  <a:gd name="T73" fmla="*/ 134 h 161"/>
                  <a:gd name="T74" fmla="*/ 121 w 161"/>
                  <a:gd name="T75" fmla="*/ 129 h 161"/>
                  <a:gd name="T76" fmla="*/ 139 w 161"/>
                  <a:gd name="T77" fmla="*/ 136 h 161"/>
                  <a:gd name="T78" fmla="*/ 148 w 161"/>
                  <a:gd name="T79" fmla="*/ 125 h 161"/>
                  <a:gd name="T80" fmla="*/ 137 w 161"/>
                  <a:gd name="T81" fmla="*/ 110 h 161"/>
                  <a:gd name="T82" fmla="*/ 140 w 161"/>
                  <a:gd name="T83" fmla="*/ 102 h 161"/>
                  <a:gd name="T84" fmla="*/ 158 w 161"/>
                  <a:gd name="T85" fmla="*/ 100 h 161"/>
                  <a:gd name="T86" fmla="*/ 161 w 161"/>
                  <a:gd name="T87" fmla="*/ 85 h 161"/>
                  <a:gd name="T88" fmla="*/ 144 w 161"/>
                  <a:gd name="T89" fmla="*/ 78 h 161"/>
                  <a:gd name="T90" fmla="*/ 143 w 161"/>
                  <a:gd name="T91" fmla="*/ 70 h 161"/>
                  <a:gd name="T92" fmla="*/ 158 w 161"/>
                  <a:gd name="T93" fmla="*/ 58 h 161"/>
                  <a:gd name="T94" fmla="*/ 153 w 161"/>
                  <a:gd name="T95" fmla="*/ 44 h 161"/>
                  <a:gd name="T96" fmla="*/ 88 w 161"/>
                  <a:gd name="T97" fmla="*/ 104 h 161"/>
                  <a:gd name="T98" fmla="*/ 68 w 161"/>
                  <a:gd name="T99" fmla="*/ 54 h 161"/>
                  <a:gd name="T100" fmla="*/ 88 w 161"/>
                  <a:gd name="T101" fmla="*/ 10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1" h="161">
                    <a:moveTo>
                      <a:pt x="152" y="44"/>
                    </a:moveTo>
                    <a:cubicBezTo>
                      <a:pt x="134" y="46"/>
                      <a:pt x="134" y="46"/>
                      <a:pt x="134" y="46"/>
                    </a:cubicBezTo>
                    <a:cubicBezTo>
                      <a:pt x="133" y="46"/>
                      <a:pt x="133" y="46"/>
                      <a:pt x="133" y="46"/>
                    </a:cubicBezTo>
                    <a:cubicBezTo>
                      <a:pt x="129" y="40"/>
                      <a:pt x="129" y="40"/>
                      <a:pt x="129" y="40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36" y="23"/>
                      <a:pt x="136" y="23"/>
                      <a:pt x="136" y="23"/>
                    </a:cubicBezTo>
                    <a:cubicBezTo>
                      <a:pt x="136" y="22"/>
                      <a:pt x="136" y="22"/>
                      <a:pt x="136" y="22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4" y="13"/>
                      <a:pt x="124" y="13"/>
                      <a:pt x="124" y="13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2" y="20"/>
                      <a:pt x="102" y="20"/>
                      <a:pt x="102" y="20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7" y="83"/>
                      <a:pt x="17" y="83"/>
                      <a:pt x="17" y="83"/>
                    </a:cubicBezTo>
                    <a:cubicBezTo>
                      <a:pt x="18" y="84"/>
                      <a:pt x="18" y="84"/>
                      <a:pt x="18" y="84"/>
                    </a:cubicBezTo>
                    <a:cubicBezTo>
                      <a:pt x="19" y="91"/>
                      <a:pt x="19" y="91"/>
                      <a:pt x="19" y="91"/>
                    </a:cubicBezTo>
                    <a:cubicBezTo>
                      <a:pt x="18" y="92"/>
                      <a:pt x="18" y="92"/>
                      <a:pt x="18" y="92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10" y="117"/>
                      <a:pt x="10" y="117"/>
                      <a:pt x="10" y="117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8" y="115"/>
                      <a:pt x="28" y="115"/>
                      <a:pt x="28" y="115"/>
                    </a:cubicBezTo>
                    <a:cubicBezTo>
                      <a:pt x="32" y="121"/>
                      <a:pt x="32" y="121"/>
                      <a:pt x="32" y="121"/>
                    </a:cubicBezTo>
                    <a:cubicBezTo>
                      <a:pt x="33" y="122"/>
                      <a:pt x="33" y="122"/>
                      <a:pt x="33" y="122"/>
                    </a:cubicBezTo>
                    <a:cubicBezTo>
                      <a:pt x="25" y="138"/>
                      <a:pt x="25" y="138"/>
                      <a:pt x="25" y="138"/>
                    </a:cubicBezTo>
                    <a:cubicBezTo>
                      <a:pt x="26" y="139"/>
                      <a:pt x="26" y="139"/>
                      <a:pt x="26" y="139"/>
                    </a:cubicBezTo>
                    <a:cubicBezTo>
                      <a:pt x="36" y="148"/>
                      <a:pt x="36" y="148"/>
                      <a:pt x="36" y="148"/>
                    </a:cubicBezTo>
                    <a:cubicBezTo>
                      <a:pt x="37" y="148"/>
                      <a:pt x="37" y="148"/>
                      <a:pt x="37" y="148"/>
                    </a:cubicBezTo>
                    <a:cubicBezTo>
                      <a:pt x="51" y="137"/>
                      <a:pt x="51" y="137"/>
                      <a:pt x="51" y="137"/>
                    </a:cubicBezTo>
                    <a:cubicBezTo>
                      <a:pt x="53" y="137"/>
                      <a:pt x="53" y="137"/>
                      <a:pt x="53" y="137"/>
                    </a:cubicBezTo>
                    <a:cubicBezTo>
                      <a:pt x="59" y="140"/>
                      <a:pt x="59" y="140"/>
                      <a:pt x="59" y="140"/>
                    </a:cubicBezTo>
                    <a:cubicBezTo>
                      <a:pt x="60" y="141"/>
                      <a:pt x="60" y="141"/>
                      <a:pt x="60" y="141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62" y="159"/>
                      <a:pt x="62" y="159"/>
                      <a:pt x="62" y="159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7" y="160"/>
                      <a:pt x="77" y="160"/>
                      <a:pt x="77" y="160"/>
                    </a:cubicBezTo>
                    <a:cubicBezTo>
                      <a:pt x="83" y="144"/>
                      <a:pt x="83" y="144"/>
                      <a:pt x="83" y="144"/>
                    </a:cubicBezTo>
                    <a:cubicBezTo>
                      <a:pt x="84" y="143"/>
                      <a:pt x="84" y="143"/>
                      <a:pt x="84" y="143"/>
                    </a:cubicBezTo>
                    <a:cubicBezTo>
                      <a:pt x="92" y="143"/>
                      <a:pt x="92" y="143"/>
                      <a:pt x="92" y="143"/>
                    </a:cubicBezTo>
                    <a:cubicBezTo>
                      <a:pt x="92" y="143"/>
                      <a:pt x="92" y="143"/>
                      <a:pt x="93" y="143"/>
                    </a:cubicBezTo>
                    <a:cubicBezTo>
                      <a:pt x="103" y="157"/>
                      <a:pt x="103" y="157"/>
                      <a:pt x="103" y="157"/>
                    </a:cubicBezTo>
                    <a:cubicBezTo>
                      <a:pt x="104" y="158"/>
                      <a:pt x="104" y="158"/>
                      <a:pt x="104" y="158"/>
                    </a:cubicBezTo>
                    <a:cubicBezTo>
                      <a:pt x="117" y="152"/>
                      <a:pt x="117" y="152"/>
                      <a:pt x="117" y="152"/>
                    </a:cubicBezTo>
                    <a:cubicBezTo>
                      <a:pt x="117" y="152"/>
                      <a:pt x="117" y="152"/>
                      <a:pt x="117" y="152"/>
                    </a:cubicBezTo>
                    <a:cubicBezTo>
                      <a:pt x="115" y="134"/>
                      <a:pt x="115" y="134"/>
                      <a:pt x="115" y="134"/>
                    </a:cubicBezTo>
                    <a:cubicBezTo>
                      <a:pt x="115" y="133"/>
                      <a:pt x="115" y="133"/>
                      <a:pt x="115" y="133"/>
                    </a:cubicBezTo>
                    <a:cubicBezTo>
                      <a:pt x="121" y="129"/>
                      <a:pt x="121" y="129"/>
                      <a:pt x="121" y="129"/>
                    </a:cubicBezTo>
                    <a:cubicBezTo>
                      <a:pt x="122" y="129"/>
                      <a:pt x="122" y="129"/>
                      <a:pt x="122" y="129"/>
                    </a:cubicBezTo>
                    <a:cubicBezTo>
                      <a:pt x="139" y="136"/>
                      <a:pt x="139" y="136"/>
                      <a:pt x="139" y="136"/>
                    </a:cubicBezTo>
                    <a:cubicBezTo>
                      <a:pt x="140" y="136"/>
                      <a:pt x="140" y="136"/>
                      <a:pt x="140" y="136"/>
                    </a:cubicBezTo>
                    <a:cubicBezTo>
                      <a:pt x="148" y="125"/>
                      <a:pt x="148" y="125"/>
                      <a:pt x="148" y="125"/>
                    </a:cubicBezTo>
                    <a:cubicBezTo>
                      <a:pt x="148" y="124"/>
                      <a:pt x="148" y="124"/>
                      <a:pt x="148" y="124"/>
                    </a:cubicBezTo>
                    <a:cubicBezTo>
                      <a:pt x="137" y="110"/>
                      <a:pt x="137" y="110"/>
                      <a:pt x="137" y="110"/>
                    </a:cubicBezTo>
                    <a:cubicBezTo>
                      <a:pt x="137" y="109"/>
                      <a:pt x="137" y="109"/>
                      <a:pt x="137" y="109"/>
                    </a:cubicBezTo>
                    <a:cubicBezTo>
                      <a:pt x="140" y="102"/>
                      <a:pt x="140" y="102"/>
                      <a:pt x="140" y="102"/>
                    </a:cubicBezTo>
                    <a:cubicBezTo>
                      <a:pt x="141" y="102"/>
                      <a:pt x="141" y="102"/>
                      <a:pt x="141" y="102"/>
                    </a:cubicBezTo>
                    <a:cubicBezTo>
                      <a:pt x="158" y="100"/>
                      <a:pt x="158" y="100"/>
                      <a:pt x="158" y="100"/>
                    </a:cubicBezTo>
                    <a:cubicBezTo>
                      <a:pt x="159" y="100"/>
                      <a:pt x="159" y="99"/>
                      <a:pt x="159" y="99"/>
                    </a:cubicBezTo>
                    <a:cubicBezTo>
                      <a:pt x="161" y="85"/>
                      <a:pt x="161" y="85"/>
                      <a:pt x="161" y="85"/>
                    </a:cubicBezTo>
                    <a:cubicBezTo>
                      <a:pt x="161" y="84"/>
                      <a:pt x="161" y="84"/>
                      <a:pt x="161" y="84"/>
                    </a:cubicBezTo>
                    <a:cubicBezTo>
                      <a:pt x="144" y="78"/>
                      <a:pt x="144" y="78"/>
                      <a:pt x="144" y="78"/>
                    </a:cubicBezTo>
                    <a:cubicBezTo>
                      <a:pt x="144" y="77"/>
                      <a:pt x="144" y="77"/>
                      <a:pt x="144" y="77"/>
                    </a:cubicBezTo>
                    <a:cubicBezTo>
                      <a:pt x="143" y="70"/>
                      <a:pt x="143" y="70"/>
                      <a:pt x="143" y="70"/>
                    </a:cubicBezTo>
                    <a:cubicBezTo>
                      <a:pt x="143" y="69"/>
                      <a:pt x="143" y="69"/>
                      <a:pt x="143" y="69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7"/>
                      <a:pt x="158" y="57"/>
                      <a:pt x="158" y="57"/>
                    </a:cubicBezTo>
                    <a:cubicBezTo>
                      <a:pt x="153" y="44"/>
                      <a:pt x="153" y="44"/>
                      <a:pt x="153" y="44"/>
                    </a:cubicBezTo>
                    <a:lnTo>
                      <a:pt x="152" y="44"/>
                    </a:lnTo>
                    <a:close/>
                    <a:moveTo>
                      <a:pt x="88" y="104"/>
                    </a:moveTo>
                    <a:cubicBezTo>
                      <a:pt x="74" y="109"/>
                      <a:pt x="59" y="103"/>
                      <a:pt x="53" y="89"/>
                    </a:cubicBezTo>
                    <a:cubicBezTo>
                      <a:pt x="48" y="75"/>
                      <a:pt x="55" y="60"/>
                      <a:pt x="68" y="54"/>
                    </a:cubicBezTo>
                    <a:cubicBezTo>
                      <a:pt x="82" y="49"/>
                      <a:pt x="98" y="56"/>
                      <a:pt x="103" y="69"/>
                    </a:cubicBezTo>
                    <a:cubicBezTo>
                      <a:pt x="109" y="83"/>
                      <a:pt x="102" y="99"/>
                      <a:pt x="88" y="1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88" name="Freeform 50"/>
              <p:cNvSpPr>
                <a:spLocks noEditPoints="1"/>
              </p:cNvSpPr>
              <p:nvPr/>
            </p:nvSpPr>
            <p:spPr bwMode="auto">
              <a:xfrm>
                <a:off x="2017" y="2955"/>
                <a:ext cx="117" cy="117"/>
              </a:xfrm>
              <a:custGeom>
                <a:avLst/>
                <a:gdLst>
                  <a:gd name="T0" fmla="*/ 67 w 80"/>
                  <a:gd name="T1" fmla="*/ 23 h 80"/>
                  <a:gd name="T2" fmla="*/ 64 w 80"/>
                  <a:gd name="T3" fmla="*/ 20 h 80"/>
                  <a:gd name="T4" fmla="*/ 68 w 80"/>
                  <a:gd name="T5" fmla="*/ 11 h 80"/>
                  <a:gd name="T6" fmla="*/ 62 w 80"/>
                  <a:gd name="T7" fmla="*/ 6 h 80"/>
                  <a:gd name="T8" fmla="*/ 55 w 80"/>
                  <a:gd name="T9" fmla="*/ 12 h 80"/>
                  <a:gd name="T10" fmla="*/ 51 w 80"/>
                  <a:gd name="T11" fmla="*/ 10 h 80"/>
                  <a:gd name="T12" fmla="*/ 50 w 80"/>
                  <a:gd name="T13" fmla="*/ 1 h 80"/>
                  <a:gd name="T14" fmla="*/ 43 w 80"/>
                  <a:gd name="T15" fmla="*/ 0 h 80"/>
                  <a:gd name="T16" fmla="*/ 39 w 80"/>
                  <a:gd name="T17" fmla="*/ 8 h 80"/>
                  <a:gd name="T18" fmla="*/ 35 w 80"/>
                  <a:gd name="T19" fmla="*/ 9 h 80"/>
                  <a:gd name="T20" fmla="*/ 29 w 80"/>
                  <a:gd name="T21" fmla="*/ 2 h 80"/>
                  <a:gd name="T22" fmla="*/ 22 w 80"/>
                  <a:gd name="T23" fmla="*/ 4 h 80"/>
                  <a:gd name="T24" fmla="*/ 23 w 80"/>
                  <a:gd name="T25" fmla="*/ 13 h 80"/>
                  <a:gd name="T26" fmla="*/ 20 w 80"/>
                  <a:gd name="T27" fmla="*/ 16 h 80"/>
                  <a:gd name="T28" fmla="*/ 11 w 80"/>
                  <a:gd name="T29" fmla="*/ 12 h 80"/>
                  <a:gd name="T30" fmla="*/ 7 w 80"/>
                  <a:gd name="T31" fmla="*/ 18 h 80"/>
                  <a:gd name="T32" fmla="*/ 12 w 80"/>
                  <a:gd name="T33" fmla="*/ 25 h 80"/>
                  <a:gd name="T34" fmla="*/ 11 w 80"/>
                  <a:gd name="T35" fmla="*/ 29 h 80"/>
                  <a:gd name="T36" fmla="*/ 2 w 80"/>
                  <a:gd name="T37" fmla="*/ 30 h 80"/>
                  <a:gd name="T38" fmla="*/ 0 w 80"/>
                  <a:gd name="T39" fmla="*/ 37 h 80"/>
                  <a:gd name="T40" fmla="*/ 9 w 80"/>
                  <a:gd name="T41" fmla="*/ 41 h 80"/>
                  <a:gd name="T42" fmla="*/ 9 w 80"/>
                  <a:gd name="T43" fmla="*/ 45 h 80"/>
                  <a:gd name="T44" fmla="*/ 2 w 80"/>
                  <a:gd name="T45" fmla="*/ 51 h 80"/>
                  <a:gd name="T46" fmla="*/ 4 w 80"/>
                  <a:gd name="T47" fmla="*/ 58 h 80"/>
                  <a:gd name="T48" fmla="*/ 14 w 80"/>
                  <a:gd name="T49" fmla="*/ 57 h 80"/>
                  <a:gd name="T50" fmla="*/ 16 w 80"/>
                  <a:gd name="T51" fmla="*/ 60 h 80"/>
                  <a:gd name="T52" fmla="*/ 13 w 80"/>
                  <a:gd name="T53" fmla="*/ 68 h 80"/>
                  <a:gd name="T54" fmla="*/ 18 w 80"/>
                  <a:gd name="T55" fmla="*/ 73 h 80"/>
                  <a:gd name="T56" fmla="*/ 26 w 80"/>
                  <a:gd name="T57" fmla="*/ 68 h 80"/>
                  <a:gd name="T58" fmla="*/ 29 w 80"/>
                  <a:gd name="T59" fmla="*/ 69 h 80"/>
                  <a:gd name="T60" fmla="*/ 31 w 80"/>
                  <a:gd name="T61" fmla="*/ 78 h 80"/>
                  <a:gd name="T62" fmla="*/ 38 w 80"/>
                  <a:gd name="T63" fmla="*/ 80 h 80"/>
                  <a:gd name="T64" fmla="*/ 42 w 80"/>
                  <a:gd name="T65" fmla="*/ 71 h 80"/>
                  <a:gd name="T66" fmla="*/ 46 w 80"/>
                  <a:gd name="T67" fmla="*/ 71 h 80"/>
                  <a:gd name="T68" fmla="*/ 51 w 80"/>
                  <a:gd name="T69" fmla="*/ 78 h 80"/>
                  <a:gd name="T70" fmla="*/ 58 w 80"/>
                  <a:gd name="T71" fmla="*/ 76 h 80"/>
                  <a:gd name="T72" fmla="*/ 57 w 80"/>
                  <a:gd name="T73" fmla="*/ 67 h 80"/>
                  <a:gd name="T74" fmla="*/ 60 w 80"/>
                  <a:gd name="T75" fmla="*/ 64 h 80"/>
                  <a:gd name="T76" fmla="*/ 69 w 80"/>
                  <a:gd name="T77" fmla="*/ 67 h 80"/>
                  <a:gd name="T78" fmla="*/ 74 w 80"/>
                  <a:gd name="T79" fmla="*/ 62 h 80"/>
                  <a:gd name="T80" fmla="*/ 68 w 80"/>
                  <a:gd name="T81" fmla="*/ 54 h 80"/>
                  <a:gd name="T82" fmla="*/ 70 w 80"/>
                  <a:gd name="T83" fmla="*/ 51 h 80"/>
                  <a:gd name="T84" fmla="*/ 79 w 80"/>
                  <a:gd name="T85" fmla="*/ 49 h 80"/>
                  <a:gd name="T86" fmla="*/ 80 w 80"/>
                  <a:gd name="T87" fmla="*/ 42 h 80"/>
                  <a:gd name="T88" fmla="*/ 72 w 80"/>
                  <a:gd name="T89" fmla="*/ 38 h 80"/>
                  <a:gd name="T90" fmla="*/ 71 w 80"/>
                  <a:gd name="T91" fmla="*/ 34 h 80"/>
                  <a:gd name="T92" fmla="*/ 79 w 80"/>
                  <a:gd name="T93" fmla="*/ 29 h 80"/>
                  <a:gd name="T94" fmla="*/ 76 w 80"/>
                  <a:gd name="T95" fmla="*/ 22 h 80"/>
                  <a:gd name="T96" fmla="*/ 27 w 80"/>
                  <a:gd name="T97" fmla="*/ 44 h 80"/>
                  <a:gd name="T98" fmla="*/ 51 w 80"/>
                  <a:gd name="T99" fmla="*/ 3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0" h="80">
                    <a:moveTo>
                      <a:pt x="76" y="22"/>
                    </a:moveTo>
                    <a:cubicBezTo>
                      <a:pt x="67" y="23"/>
                      <a:pt x="67" y="23"/>
                      <a:pt x="67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1" y="79"/>
                      <a:pt x="31" y="79"/>
                      <a:pt x="31" y="79"/>
                    </a:cubicBezTo>
                    <a:cubicBezTo>
                      <a:pt x="38" y="80"/>
                      <a:pt x="38" y="80"/>
                      <a:pt x="38" y="80"/>
                    </a:cubicBezTo>
                    <a:cubicBezTo>
                      <a:pt x="38" y="80"/>
                      <a:pt x="38" y="80"/>
                      <a:pt x="38" y="80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8" y="76"/>
                      <a:pt x="58" y="76"/>
                      <a:pt x="58" y="76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74" y="62"/>
                      <a:pt x="74" y="62"/>
                      <a:pt x="74" y="62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0" y="50"/>
                      <a:pt x="70" y="50"/>
                      <a:pt x="70" y="50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76" y="22"/>
                      <a:pt x="76" y="22"/>
                      <a:pt x="76" y="22"/>
                    </a:cubicBezTo>
                    <a:close/>
                    <a:moveTo>
                      <a:pt x="44" y="52"/>
                    </a:moveTo>
                    <a:cubicBezTo>
                      <a:pt x="37" y="54"/>
                      <a:pt x="29" y="51"/>
                      <a:pt x="27" y="44"/>
                    </a:cubicBezTo>
                    <a:cubicBezTo>
                      <a:pt x="24" y="37"/>
                      <a:pt x="27" y="30"/>
                      <a:pt x="34" y="27"/>
                    </a:cubicBezTo>
                    <a:cubicBezTo>
                      <a:pt x="41" y="24"/>
                      <a:pt x="49" y="27"/>
                      <a:pt x="51" y="34"/>
                    </a:cubicBezTo>
                    <a:cubicBezTo>
                      <a:pt x="54" y="41"/>
                      <a:pt x="51" y="49"/>
                      <a:pt x="44" y="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89" name="Freeform 51"/>
              <p:cNvSpPr>
                <a:spLocks noEditPoints="1"/>
              </p:cNvSpPr>
              <p:nvPr/>
            </p:nvSpPr>
            <p:spPr bwMode="auto">
              <a:xfrm>
                <a:off x="2065" y="2474"/>
                <a:ext cx="138" cy="137"/>
              </a:xfrm>
              <a:custGeom>
                <a:avLst/>
                <a:gdLst>
                  <a:gd name="T0" fmla="*/ 79 w 95"/>
                  <a:gd name="T1" fmla="*/ 27 h 94"/>
                  <a:gd name="T2" fmla="*/ 76 w 95"/>
                  <a:gd name="T3" fmla="*/ 23 h 94"/>
                  <a:gd name="T4" fmla="*/ 80 w 95"/>
                  <a:gd name="T5" fmla="*/ 13 h 94"/>
                  <a:gd name="T6" fmla="*/ 73 w 95"/>
                  <a:gd name="T7" fmla="*/ 7 h 94"/>
                  <a:gd name="T8" fmla="*/ 65 w 95"/>
                  <a:gd name="T9" fmla="*/ 14 h 94"/>
                  <a:gd name="T10" fmla="*/ 60 w 95"/>
                  <a:gd name="T11" fmla="*/ 12 h 94"/>
                  <a:gd name="T12" fmla="*/ 59 w 95"/>
                  <a:gd name="T13" fmla="*/ 1 h 94"/>
                  <a:gd name="T14" fmla="*/ 50 w 95"/>
                  <a:gd name="T15" fmla="*/ 0 h 94"/>
                  <a:gd name="T16" fmla="*/ 46 w 95"/>
                  <a:gd name="T17" fmla="*/ 9 h 94"/>
                  <a:gd name="T18" fmla="*/ 41 w 95"/>
                  <a:gd name="T19" fmla="*/ 10 h 94"/>
                  <a:gd name="T20" fmla="*/ 34 w 95"/>
                  <a:gd name="T21" fmla="*/ 2 h 94"/>
                  <a:gd name="T22" fmla="*/ 26 w 95"/>
                  <a:gd name="T23" fmla="*/ 4 h 94"/>
                  <a:gd name="T24" fmla="*/ 27 w 95"/>
                  <a:gd name="T25" fmla="*/ 15 h 94"/>
                  <a:gd name="T26" fmla="*/ 23 w 95"/>
                  <a:gd name="T27" fmla="*/ 18 h 94"/>
                  <a:gd name="T28" fmla="*/ 13 w 95"/>
                  <a:gd name="T29" fmla="*/ 14 h 94"/>
                  <a:gd name="T30" fmla="*/ 8 w 95"/>
                  <a:gd name="T31" fmla="*/ 21 h 94"/>
                  <a:gd name="T32" fmla="*/ 14 w 95"/>
                  <a:gd name="T33" fmla="*/ 30 h 94"/>
                  <a:gd name="T34" fmla="*/ 12 w 95"/>
                  <a:gd name="T35" fmla="*/ 34 h 94"/>
                  <a:gd name="T36" fmla="*/ 2 w 95"/>
                  <a:gd name="T37" fmla="*/ 35 h 94"/>
                  <a:gd name="T38" fmla="*/ 0 w 95"/>
                  <a:gd name="T39" fmla="*/ 44 h 94"/>
                  <a:gd name="T40" fmla="*/ 10 w 95"/>
                  <a:gd name="T41" fmla="*/ 48 h 94"/>
                  <a:gd name="T42" fmla="*/ 11 w 95"/>
                  <a:gd name="T43" fmla="*/ 53 h 94"/>
                  <a:gd name="T44" fmla="*/ 2 w 95"/>
                  <a:gd name="T45" fmla="*/ 60 h 94"/>
                  <a:gd name="T46" fmla="*/ 5 w 95"/>
                  <a:gd name="T47" fmla="*/ 68 h 94"/>
                  <a:gd name="T48" fmla="*/ 16 w 95"/>
                  <a:gd name="T49" fmla="*/ 67 h 94"/>
                  <a:gd name="T50" fmla="*/ 19 w 95"/>
                  <a:gd name="T51" fmla="*/ 71 h 94"/>
                  <a:gd name="T52" fmla="*/ 15 w 95"/>
                  <a:gd name="T53" fmla="*/ 81 h 94"/>
                  <a:gd name="T54" fmla="*/ 21 w 95"/>
                  <a:gd name="T55" fmla="*/ 86 h 94"/>
                  <a:gd name="T56" fmla="*/ 30 w 95"/>
                  <a:gd name="T57" fmla="*/ 80 h 94"/>
                  <a:gd name="T58" fmla="*/ 34 w 95"/>
                  <a:gd name="T59" fmla="*/ 82 h 94"/>
                  <a:gd name="T60" fmla="*/ 36 w 95"/>
                  <a:gd name="T61" fmla="*/ 93 h 94"/>
                  <a:gd name="T62" fmla="*/ 44 w 95"/>
                  <a:gd name="T63" fmla="*/ 94 h 94"/>
                  <a:gd name="T64" fmla="*/ 49 w 95"/>
                  <a:gd name="T65" fmla="*/ 84 h 94"/>
                  <a:gd name="T66" fmla="*/ 54 w 95"/>
                  <a:gd name="T67" fmla="*/ 83 h 94"/>
                  <a:gd name="T68" fmla="*/ 60 w 95"/>
                  <a:gd name="T69" fmla="*/ 92 h 94"/>
                  <a:gd name="T70" fmla="*/ 68 w 95"/>
                  <a:gd name="T71" fmla="*/ 89 h 94"/>
                  <a:gd name="T72" fmla="*/ 67 w 95"/>
                  <a:gd name="T73" fmla="*/ 78 h 94"/>
                  <a:gd name="T74" fmla="*/ 71 w 95"/>
                  <a:gd name="T75" fmla="*/ 75 h 94"/>
                  <a:gd name="T76" fmla="*/ 81 w 95"/>
                  <a:gd name="T77" fmla="*/ 79 h 94"/>
                  <a:gd name="T78" fmla="*/ 87 w 95"/>
                  <a:gd name="T79" fmla="*/ 73 h 94"/>
                  <a:gd name="T80" fmla="*/ 81 w 95"/>
                  <a:gd name="T81" fmla="*/ 64 h 94"/>
                  <a:gd name="T82" fmla="*/ 82 w 95"/>
                  <a:gd name="T83" fmla="*/ 60 h 94"/>
                  <a:gd name="T84" fmla="*/ 93 w 95"/>
                  <a:gd name="T85" fmla="*/ 58 h 94"/>
                  <a:gd name="T86" fmla="*/ 95 w 95"/>
                  <a:gd name="T87" fmla="*/ 50 h 94"/>
                  <a:gd name="T88" fmla="*/ 85 w 95"/>
                  <a:gd name="T89" fmla="*/ 45 h 94"/>
                  <a:gd name="T90" fmla="*/ 84 w 95"/>
                  <a:gd name="T91" fmla="*/ 40 h 94"/>
                  <a:gd name="T92" fmla="*/ 93 w 95"/>
                  <a:gd name="T93" fmla="*/ 34 h 94"/>
                  <a:gd name="T94" fmla="*/ 90 w 95"/>
                  <a:gd name="T95" fmla="*/ 26 h 94"/>
                  <a:gd name="T96" fmla="*/ 52 w 95"/>
                  <a:gd name="T97" fmla="*/ 61 h 94"/>
                  <a:gd name="T98" fmla="*/ 40 w 95"/>
                  <a:gd name="T99" fmla="*/ 31 h 94"/>
                  <a:gd name="T100" fmla="*/ 52 w 95"/>
                  <a:gd name="T101" fmla="*/ 6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5" h="94">
                    <a:moveTo>
                      <a:pt x="89" y="25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78" y="26"/>
                      <a:pt x="78" y="26"/>
                      <a:pt x="78" y="26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21" y="86"/>
                      <a:pt x="21" y="86"/>
                      <a:pt x="21" y="86"/>
                    </a:cubicBezTo>
                    <a:cubicBezTo>
                      <a:pt x="22" y="86"/>
                      <a:pt x="22" y="86"/>
                      <a:pt x="22" y="86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1" y="80"/>
                      <a:pt x="31" y="80"/>
                      <a:pt x="31" y="80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44" y="94"/>
                      <a:pt x="44" y="94"/>
                      <a:pt x="44" y="94"/>
                    </a:cubicBezTo>
                    <a:cubicBezTo>
                      <a:pt x="45" y="94"/>
                      <a:pt x="45" y="94"/>
                      <a:pt x="45" y="94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54" y="84"/>
                      <a:pt x="54" y="84"/>
                      <a:pt x="54" y="84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61" y="92"/>
                      <a:pt x="61" y="92"/>
                      <a:pt x="61" y="92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67" y="78"/>
                      <a:pt x="67" y="78"/>
                      <a:pt x="67" y="78"/>
                    </a:cubicBezTo>
                    <a:cubicBezTo>
                      <a:pt x="68" y="78"/>
                      <a:pt x="68" y="78"/>
                      <a:pt x="68" y="78"/>
                    </a:cubicBezTo>
                    <a:cubicBezTo>
                      <a:pt x="71" y="75"/>
                      <a:pt x="71" y="75"/>
                      <a:pt x="71" y="75"/>
                    </a:cubicBezTo>
                    <a:cubicBezTo>
                      <a:pt x="72" y="75"/>
                      <a:pt x="72" y="75"/>
                      <a:pt x="72" y="75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7" y="72"/>
                      <a:pt x="87" y="72"/>
                      <a:pt x="87" y="72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2" y="60"/>
                      <a:pt x="82" y="60"/>
                      <a:pt x="82" y="60"/>
                    </a:cubicBezTo>
                    <a:cubicBezTo>
                      <a:pt x="83" y="59"/>
                      <a:pt x="83" y="59"/>
                      <a:pt x="83" y="59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5" y="50"/>
                      <a:pt x="95" y="50"/>
                      <a:pt x="95" y="50"/>
                    </a:cubicBezTo>
                    <a:cubicBezTo>
                      <a:pt x="94" y="49"/>
                      <a:pt x="94" y="49"/>
                      <a:pt x="94" y="49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3" y="33"/>
                      <a:pt x="93" y="33"/>
                      <a:pt x="93" y="33"/>
                    </a:cubicBezTo>
                    <a:cubicBezTo>
                      <a:pt x="90" y="26"/>
                      <a:pt x="90" y="26"/>
                      <a:pt x="90" y="26"/>
                    </a:cubicBezTo>
                    <a:lnTo>
                      <a:pt x="89" y="25"/>
                    </a:lnTo>
                    <a:close/>
                    <a:moveTo>
                      <a:pt x="52" y="61"/>
                    </a:moveTo>
                    <a:cubicBezTo>
                      <a:pt x="44" y="64"/>
                      <a:pt x="34" y="60"/>
                      <a:pt x="31" y="52"/>
                    </a:cubicBezTo>
                    <a:cubicBezTo>
                      <a:pt x="28" y="44"/>
                      <a:pt x="32" y="35"/>
                      <a:pt x="40" y="31"/>
                    </a:cubicBezTo>
                    <a:cubicBezTo>
                      <a:pt x="48" y="28"/>
                      <a:pt x="57" y="32"/>
                      <a:pt x="60" y="40"/>
                    </a:cubicBezTo>
                    <a:cubicBezTo>
                      <a:pt x="64" y="48"/>
                      <a:pt x="60" y="57"/>
                      <a:pt x="52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90" name="Freeform 52"/>
              <p:cNvSpPr>
                <a:spLocks noEditPoints="1"/>
              </p:cNvSpPr>
              <p:nvPr/>
            </p:nvSpPr>
            <p:spPr bwMode="auto">
              <a:xfrm>
                <a:off x="1114" y="2833"/>
                <a:ext cx="99" cy="99"/>
              </a:xfrm>
              <a:custGeom>
                <a:avLst/>
                <a:gdLst>
                  <a:gd name="T0" fmla="*/ 57 w 68"/>
                  <a:gd name="T1" fmla="*/ 20 h 68"/>
                  <a:gd name="T2" fmla="*/ 55 w 68"/>
                  <a:gd name="T3" fmla="*/ 17 h 68"/>
                  <a:gd name="T4" fmla="*/ 58 w 68"/>
                  <a:gd name="T5" fmla="*/ 10 h 68"/>
                  <a:gd name="T6" fmla="*/ 53 w 68"/>
                  <a:gd name="T7" fmla="*/ 6 h 68"/>
                  <a:gd name="T8" fmla="*/ 47 w 68"/>
                  <a:gd name="T9" fmla="*/ 11 h 68"/>
                  <a:gd name="T10" fmla="*/ 44 w 68"/>
                  <a:gd name="T11" fmla="*/ 9 h 68"/>
                  <a:gd name="T12" fmla="*/ 43 w 68"/>
                  <a:gd name="T13" fmla="*/ 2 h 68"/>
                  <a:gd name="T14" fmla="*/ 37 w 68"/>
                  <a:gd name="T15" fmla="*/ 0 h 68"/>
                  <a:gd name="T16" fmla="*/ 33 w 68"/>
                  <a:gd name="T17" fmla="*/ 8 h 68"/>
                  <a:gd name="T18" fmla="*/ 30 w 68"/>
                  <a:gd name="T19" fmla="*/ 8 h 68"/>
                  <a:gd name="T20" fmla="*/ 25 w 68"/>
                  <a:gd name="T21" fmla="*/ 2 h 68"/>
                  <a:gd name="T22" fmla="*/ 19 w 68"/>
                  <a:gd name="T23" fmla="*/ 4 h 68"/>
                  <a:gd name="T24" fmla="*/ 20 w 68"/>
                  <a:gd name="T25" fmla="*/ 12 h 68"/>
                  <a:gd name="T26" fmla="*/ 17 w 68"/>
                  <a:gd name="T27" fmla="*/ 14 h 68"/>
                  <a:gd name="T28" fmla="*/ 10 w 68"/>
                  <a:gd name="T29" fmla="*/ 11 h 68"/>
                  <a:gd name="T30" fmla="*/ 6 w 68"/>
                  <a:gd name="T31" fmla="*/ 16 h 68"/>
                  <a:gd name="T32" fmla="*/ 11 w 68"/>
                  <a:gd name="T33" fmla="*/ 22 h 68"/>
                  <a:gd name="T34" fmla="*/ 9 w 68"/>
                  <a:gd name="T35" fmla="*/ 25 h 68"/>
                  <a:gd name="T36" fmla="*/ 2 w 68"/>
                  <a:gd name="T37" fmla="*/ 26 h 68"/>
                  <a:gd name="T38" fmla="*/ 0 w 68"/>
                  <a:gd name="T39" fmla="*/ 32 h 68"/>
                  <a:gd name="T40" fmla="*/ 8 w 68"/>
                  <a:gd name="T41" fmla="*/ 36 h 68"/>
                  <a:gd name="T42" fmla="*/ 8 w 68"/>
                  <a:gd name="T43" fmla="*/ 39 h 68"/>
                  <a:gd name="T44" fmla="*/ 2 w 68"/>
                  <a:gd name="T45" fmla="*/ 44 h 68"/>
                  <a:gd name="T46" fmla="*/ 4 w 68"/>
                  <a:gd name="T47" fmla="*/ 50 h 68"/>
                  <a:gd name="T48" fmla="*/ 12 w 68"/>
                  <a:gd name="T49" fmla="*/ 49 h 68"/>
                  <a:gd name="T50" fmla="*/ 14 w 68"/>
                  <a:gd name="T51" fmla="*/ 52 h 68"/>
                  <a:gd name="T52" fmla="*/ 11 w 68"/>
                  <a:gd name="T53" fmla="*/ 59 h 68"/>
                  <a:gd name="T54" fmla="*/ 16 w 68"/>
                  <a:gd name="T55" fmla="*/ 63 h 68"/>
                  <a:gd name="T56" fmla="*/ 22 w 68"/>
                  <a:gd name="T57" fmla="*/ 58 h 68"/>
                  <a:gd name="T58" fmla="*/ 25 w 68"/>
                  <a:gd name="T59" fmla="*/ 59 h 68"/>
                  <a:gd name="T60" fmla="*/ 26 w 68"/>
                  <a:gd name="T61" fmla="*/ 67 h 68"/>
                  <a:gd name="T62" fmla="*/ 32 w 68"/>
                  <a:gd name="T63" fmla="*/ 68 h 68"/>
                  <a:gd name="T64" fmla="*/ 36 w 68"/>
                  <a:gd name="T65" fmla="*/ 61 h 68"/>
                  <a:gd name="T66" fmla="*/ 39 w 68"/>
                  <a:gd name="T67" fmla="*/ 61 h 68"/>
                  <a:gd name="T68" fmla="*/ 44 w 68"/>
                  <a:gd name="T69" fmla="*/ 67 h 68"/>
                  <a:gd name="T70" fmla="*/ 50 w 68"/>
                  <a:gd name="T71" fmla="*/ 65 h 68"/>
                  <a:gd name="T72" fmla="*/ 49 w 68"/>
                  <a:gd name="T73" fmla="*/ 57 h 68"/>
                  <a:gd name="T74" fmla="*/ 52 w 68"/>
                  <a:gd name="T75" fmla="*/ 55 h 68"/>
                  <a:gd name="T76" fmla="*/ 59 w 68"/>
                  <a:gd name="T77" fmla="*/ 58 h 68"/>
                  <a:gd name="T78" fmla="*/ 63 w 68"/>
                  <a:gd name="T79" fmla="*/ 53 h 68"/>
                  <a:gd name="T80" fmla="*/ 58 w 68"/>
                  <a:gd name="T81" fmla="*/ 47 h 68"/>
                  <a:gd name="T82" fmla="*/ 60 w 68"/>
                  <a:gd name="T83" fmla="*/ 44 h 68"/>
                  <a:gd name="T84" fmla="*/ 67 w 68"/>
                  <a:gd name="T85" fmla="*/ 43 h 68"/>
                  <a:gd name="T86" fmla="*/ 68 w 68"/>
                  <a:gd name="T87" fmla="*/ 37 h 68"/>
                  <a:gd name="T88" fmla="*/ 61 w 68"/>
                  <a:gd name="T89" fmla="*/ 33 h 68"/>
                  <a:gd name="T90" fmla="*/ 61 w 68"/>
                  <a:gd name="T91" fmla="*/ 30 h 68"/>
                  <a:gd name="T92" fmla="*/ 67 w 68"/>
                  <a:gd name="T93" fmla="*/ 25 h 68"/>
                  <a:gd name="T94" fmla="*/ 65 w 68"/>
                  <a:gd name="T95" fmla="*/ 19 h 68"/>
                  <a:gd name="T96" fmla="*/ 23 w 68"/>
                  <a:gd name="T97" fmla="*/ 38 h 68"/>
                  <a:gd name="T98" fmla="*/ 44 w 68"/>
                  <a:gd name="T99" fmla="*/ 3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8" h="68">
                    <a:moveTo>
                      <a:pt x="65" y="19"/>
                    </a:move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3" y="68"/>
                      <a:pt x="33" y="68"/>
                      <a:pt x="33" y="68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49" y="57"/>
                      <a:pt x="49" y="57"/>
                      <a:pt x="49" y="57"/>
                    </a:cubicBezTo>
                    <a:cubicBezTo>
                      <a:pt x="49" y="57"/>
                      <a:pt x="49" y="57"/>
                      <a:pt x="49" y="57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8" y="42"/>
                      <a:pt x="68" y="42"/>
                      <a:pt x="68" y="42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5" y="19"/>
                      <a:pt x="65" y="19"/>
                      <a:pt x="65" y="19"/>
                    </a:cubicBezTo>
                    <a:close/>
                    <a:moveTo>
                      <a:pt x="38" y="44"/>
                    </a:moveTo>
                    <a:cubicBezTo>
                      <a:pt x="32" y="47"/>
                      <a:pt x="25" y="44"/>
                      <a:pt x="23" y="38"/>
                    </a:cubicBezTo>
                    <a:cubicBezTo>
                      <a:pt x="21" y="32"/>
                      <a:pt x="23" y="26"/>
                      <a:pt x="29" y="23"/>
                    </a:cubicBezTo>
                    <a:cubicBezTo>
                      <a:pt x="35" y="21"/>
                      <a:pt x="42" y="24"/>
                      <a:pt x="44" y="30"/>
                    </a:cubicBezTo>
                    <a:cubicBezTo>
                      <a:pt x="46" y="36"/>
                      <a:pt x="43" y="42"/>
                      <a:pt x="3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91" name="Freeform 53"/>
              <p:cNvSpPr>
                <a:spLocks noEditPoints="1"/>
              </p:cNvSpPr>
              <p:nvPr/>
            </p:nvSpPr>
            <p:spPr bwMode="auto">
              <a:xfrm>
                <a:off x="875" y="2182"/>
                <a:ext cx="111" cy="110"/>
              </a:xfrm>
              <a:custGeom>
                <a:avLst/>
                <a:gdLst>
                  <a:gd name="T0" fmla="*/ 63 w 76"/>
                  <a:gd name="T1" fmla="*/ 22 h 76"/>
                  <a:gd name="T2" fmla="*/ 61 w 76"/>
                  <a:gd name="T3" fmla="*/ 19 h 76"/>
                  <a:gd name="T4" fmla="*/ 64 w 76"/>
                  <a:gd name="T5" fmla="*/ 11 h 76"/>
                  <a:gd name="T6" fmla="*/ 59 w 76"/>
                  <a:gd name="T7" fmla="*/ 6 h 76"/>
                  <a:gd name="T8" fmla="*/ 52 w 76"/>
                  <a:gd name="T9" fmla="*/ 11 h 76"/>
                  <a:gd name="T10" fmla="*/ 48 w 76"/>
                  <a:gd name="T11" fmla="*/ 10 h 76"/>
                  <a:gd name="T12" fmla="*/ 47 w 76"/>
                  <a:gd name="T13" fmla="*/ 1 h 76"/>
                  <a:gd name="T14" fmla="*/ 40 w 76"/>
                  <a:gd name="T15" fmla="*/ 0 h 76"/>
                  <a:gd name="T16" fmla="*/ 37 w 76"/>
                  <a:gd name="T17" fmla="*/ 8 h 76"/>
                  <a:gd name="T18" fmla="*/ 33 w 76"/>
                  <a:gd name="T19" fmla="*/ 9 h 76"/>
                  <a:gd name="T20" fmla="*/ 27 w 76"/>
                  <a:gd name="T21" fmla="*/ 2 h 76"/>
                  <a:gd name="T22" fmla="*/ 21 w 76"/>
                  <a:gd name="T23" fmla="*/ 4 h 76"/>
                  <a:gd name="T24" fmla="*/ 22 w 76"/>
                  <a:gd name="T25" fmla="*/ 13 h 76"/>
                  <a:gd name="T26" fmla="*/ 19 w 76"/>
                  <a:gd name="T27" fmla="*/ 15 h 76"/>
                  <a:gd name="T28" fmla="*/ 11 w 76"/>
                  <a:gd name="T29" fmla="*/ 12 h 76"/>
                  <a:gd name="T30" fmla="*/ 6 w 76"/>
                  <a:gd name="T31" fmla="*/ 17 h 76"/>
                  <a:gd name="T32" fmla="*/ 11 w 76"/>
                  <a:gd name="T33" fmla="*/ 24 h 76"/>
                  <a:gd name="T34" fmla="*/ 10 w 76"/>
                  <a:gd name="T35" fmla="*/ 28 h 76"/>
                  <a:gd name="T36" fmla="*/ 1 w 76"/>
                  <a:gd name="T37" fmla="*/ 29 h 76"/>
                  <a:gd name="T38" fmla="*/ 0 w 76"/>
                  <a:gd name="T39" fmla="*/ 36 h 76"/>
                  <a:gd name="T40" fmla="*/ 8 w 76"/>
                  <a:gd name="T41" fmla="*/ 39 h 76"/>
                  <a:gd name="T42" fmla="*/ 9 w 76"/>
                  <a:gd name="T43" fmla="*/ 43 h 76"/>
                  <a:gd name="T44" fmla="*/ 2 w 76"/>
                  <a:gd name="T45" fmla="*/ 49 h 76"/>
                  <a:gd name="T46" fmla="*/ 4 w 76"/>
                  <a:gd name="T47" fmla="*/ 55 h 76"/>
                  <a:gd name="T48" fmla="*/ 13 w 76"/>
                  <a:gd name="T49" fmla="*/ 54 h 76"/>
                  <a:gd name="T50" fmla="*/ 15 w 76"/>
                  <a:gd name="T51" fmla="*/ 57 h 76"/>
                  <a:gd name="T52" fmla="*/ 12 w 76"/>
                  <a:gd name="T53" fmla="*/ 65 h 76"/>
                  <a:gd name="T54" fmla="*/ 17 w 76"/>
                  <a:gd name="T55" fmla="*/ 70 h 76"/>
                  <a:gd name="T56" fmla="*/ 24 w 76"/>
                  <a:gd name="T57" fmla="*/ 65 h 76"/>
                  <a:gd name="T58" fmla="*/ 28 w 76"/>
                  <a:gd name="T59" fmla="*/ 66 h 76"/>
                  <a:gd name="T60" fmla="*/ 29 w 76"/>
                  <a:gd name="T61" fmla="*/ 75 h 76"/>
                  <a:gd name="T62" fmla="*/ 36 w 76"/>
                  <a:gd name="T63" fmla="*/ 76 h 76"/>
                  <a:gd name="T64" fmla="*/ 39 w 76"/>
                  <a:gd name="T65" fmla="*/ 68 h 76"/>
                  <a:gd name="T66" fmla="*/ 43 w 76"/>
                  <a:gd name="T67" fmla="*/ 67 h 76"/>
                  <a:gd name="T68" fmla="*/ 48 w 76"/>
                  <a:gd name="T69" fmla="*/ 74 h 76"/>
                  <a:gd name="T70" fmla="*/ 55 w 76"/>
                  <a:gd name="T71" fmla="*/ 72 h 76"/>
                  <a:gd name="T72" fmla="*/ 54 w 76"/>
                  <a:gd name="T73" fmla="*/ 63 h 76"/>
                  <a:gd name="T74" fmla="*/ 57 w 76"/>
                  <a:gd name="T75" fmla="*/ 61 h 76"/>
                  <a:gd name="T76" fmla="*/ 65 w 76"/>
                  <a:gd name="T77" fmla="*/ 64 h 76"/>
                  <a:gd name="T78" fmla="*/ 70 w 76"/>
                  <a:gd name="T79" fmla="*/ 59 h 76"/>
                  <a:gd name="T80" fmla="*/ 65 w 76"/>
                  <a:gd name="T81" fmla="*/ 52 h 76"/>
                  <a:gd name="T82" fmla="*/ 66 w 76"/>
                  <a:gd name="T83" fmla="*/ 48 h 76"/>
                  <a:gd name="T84" fmla="*/ 75 w 76"/>
                  <a:gd name="T85" fmla="*/ 47 h 76"/>
                  <a:gd name="T86" fmla="*/ 76 w 76"/>
                  <a:gd name="T87" fmla="*/ 40 h 76"/>
                  <a:gd name="T88" fmla="*/ 68 w 76"/>
                  <a:gd name="T89" fmla="*/ 37 h 76"/>
                  <a:gd name="T90" fmla="*/ 67 w 76"/>
                  <a:gd name="T91" fmla="*/ 33 h 76"/>
                  <a:gd name="T92" fmla="*/ 74 w 76"/>
                  <a:gd name="T93" fmla="*/ 28 h 76"/>
                  <a:gd name="T94" fmla="*/ 72 w 76"/>
                  <a:gd name="T95" fmla="*/ 21 h 76"/>
                  <a:gd name="T96" fmla="*/ 25 w 76"/>
                  <a:gd name="T97" fmla="*/ 42 h 76"/>
                  <a:gd name="T98" fmla="*/ 48 w 76"/>
                  <a:gd name="T99" fmla="*/ 3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6" h="76">
                    <a:moveTo>
                      <a:pt x="72" y="21"/>
                    </a:moveTo>
                    <a:cubicBezTo>
                      <a:pt x="63" y="22"/>
                      <a:pt x="63" y="22"/>
                      <a:pt x="63" y="22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10"/>
                      <a:pt x="64" y="10"/>
                      <a:pt x="64" y="10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2" y="66"/>
                      <a:pt x="12" y="66"/>
                      <a:pt x="12" y="66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8" y="66"/>
                      <a:pt x="28" y="66"/>
                      <a:pt x="28" y="66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43" y="68"/>
                      <a:pt x="43" y="68"/>
                      <a:pt x="43" y="68"/>
                    </a:cubicBezTo>
                    <a:cubicBezTo>
                      <a:pt x="48" y="74"/>
                      <a:pt x="48" y="74"/>
                      <a:pt x="48" y="74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55" y="72"/>
                      <a:pt x="55" y="72"/>
                      <a:pt x="55" y="72"/>
                    </a:cubicBezTo>
                    <a:cubicBezTo>
                      <a:pt x="55" y="72"/>
                      <a:pt x="55" y="72"/>
                      <a:pt x="55" y="72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58" y="61"/>
                      <a:pt x="58" y="61"/>
                      <a:pt x="58" y="61"/>
                    </a:cubicBezTo>
                    <a:cubicBezTo>
                      <a:pt x="65" y="64"/>
                      <a:pt x="65" y="64"/>
                      <a:pt x="65" y="64"/>
                    </a:cubicBezTo>
                    <a:cubicBezTo>
                      <a:pt x="66" y="64"/>
                      <a:pt x="66" y="64"/>
                      <a:pt x="66" y="64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65" y="52"/>
                      <a:pt x="65" y="52"/>
                      <a:pt x="65" y="52"/>
                    </a:cubicBezTo>
                    <a:cubicBezTo>
                      <a:pt x="65" y="51"/>
                      <a:pt x="65" y="51"/>
                      <a:pt x="65" y="51"/>
                    </a:cubicBezTo>
                    <a:cubicBezTo>
                      <a:pt x="66" y="48"/>
                      <a:pt x="66" y="48"/>
                      <a:pt x="66" y="48"/>
                    </a:cubicBezTo>
                    <a:cubicBezTo>
                      <a:pt x="66" y="48"/>
                      <a:pt x="66" y="48"/>
                      <a:pt x="66" y="48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6" y="40"/>
                      <a:pt x="76" y="40"/>
                      <a:pt x="76" y="40"/>
                    </a:cubicBezTo>
                    <a:cubicBezTo>
                      <a:pt x="76" y="40"/>
                      <a:pt x="76" y="40"/>
                      <a:pt x="76" y="40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2" y="21"/>
                      <a:pt x="72" y="21"/>
                      <a:pt x="72" y="21"/>
                    </a:cubicBezTo>
                    <a:close/>
                    <a:moveTo>
                      <a:pt x="41" y="49"/>
                    </a:moveTo>
                    <a:cubicBezTo>
                      <a:pt x="35" y="52"/>
                      <a:pt x="28" y="49"/>
                      <a:pt x="25" y="42"/>
                    </a:cubicBezTo>
                    <a:cubicBezTo>
                      <a:pt x="22" y="36"/>
                      <a:pt x="26" y="28"/>
                      <a:pt x="32" y="26"/>
                    </a:cubicBezTo>
                    <a:cubicBezTo>
                      <a:pt x="39" y="23"/>
                      <a:pt x="46" y="26"/>
                      <a:pt x="48" y="33"/>
                    </a:cubicBezTo>
                    <a:cubicBezTo>
                      <a:pt x="51" y="39"/>
                      <a:pt x="48" y="47"/>
                      <a:pt x="41" y="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92" name="Freeform 54"/>
              <p:cNvSpPr>
                <a:spLocks noEditPoints="1"/>
              </p:cNvSpPr>
              <p:nvPr/>
            </p:nvSpPr>
            <p:spPr bwMode="auto">
              <a:xfrm>
                <a:off x="1102" y="2961"/>
                <a:ext cx="99" cy="99"/>
              </a:xfrm>
              <a:custGeom>
                <a:avLst/>
                <a:gdLst>
                  <a:gd name="T0" fmla="*/ 57 w 68"/>
                  <a:gd name="T1" fmla="*/ 19 h 68"/>
                  <a:gd name="T2" fmla="*/ 55 w 68"/>
                  <a:gd name="T3" fmla="*/ 17 h 68"/>
                  <a:gd name="T4" fmla="*/ 58 w 68"/>
                  <a:gd name="T5" fmla="*/ 9 h 68"/>
                  <a:gd name="T6" fmla="*/ 53 w 68"/>
                  <a:gd name="T7" fmla="*/ 5 h 68"/>
                  <a:gd name="T8" fmla="*/ 47 w 68"/>
                  <a:gd name="T9" fmla="*/ 10 h 68"/>
                  <a:gd name="T10" fmla="*/ 44 w 68"/>
                  <a:gd name="T11" fmla="*/ 9 h 68"/>
                  <a:gd name="T12" fmla="*/ 43 w 68"/>
                  <a:gd name="T13" fmla="*/ 1 h 68"/>
                  <a:gd name="T14" fmla="*/ 36 w 68"/>
                  <a:gd name="T15" fmla="*/ 0 h 68"/>
                  <a:gd name="T16" fmla="*/ 33 w 68"/>
                  <a:gd name="T17" fmla="*/ 7 h 68"/>
                  <a:gd name="T18" fmla="*/ 30 w 68"/>
                  <a:gd name="T19" fmla="*/ 7 h 68"/>
                  <a:gd name="T20" fmla="*/ 25 w 68"/>
                  <a:gd name="T21" fmla="*/ 1 h 68"/>
                  <a:gd name="T22" fmla="*/ 19 w 68"/>
                  <a:gd name="T23" fmla="*/ 3 h 68"/>
                  <a:gd name="T24" fmla="*/ 20 w 68"/>
                  <a:gd name="T25" fmla="*/ 11 h 68"/>
                  <a:gd name="T26" fmla="*/ 17 w 68"/>
                  <a:gd name="T27" fmla="*/ 13 h 68"/>
                  <a:gd name="T28" fmla="*/ 10 w 68"/>
                  <a:gd name="T29" fmla="*/ 10 h 68"/>
                  <a:gd name="T30" fmla="*/ 6 w 68"/>
                  <a:gd name="T31" fmla="*/ 15 h 68"/>
                  <a:gd name="T32" fmla="*/ 10 w 68"/>
                  <a:gd name="T33" fmla="*/ 21 h 68"/>
                  <a:gd name="T34" fmla="*/ 9 w 68"/>
                  <a:gd name="T35" fmla="*/ 25 h 68"/>
                  <a:gd name="T36" fmla="*/ 2 w 68"/>
                  <a:gd name="T37" fmla="*/ 26 h 68"/>
                  <a:gd name="T38" fmla="*/ 0 w 68"/>
                  <a:gd name="T39" fmla="*/ 32 h 68"/>
                  <a:gd name="T40" fmla="*/ 7 w 68"/>
                  <a:gd name="T41" fmla="*/ 35 h 68"/>
                  <a:gd name="T42" fmla="*/ 8 w 68"/>
                  <a:gd name="T43" fmla="*/ 38 h 68"/>
                  <a:gd name="T44" fmla="*/ 2 w 68"/>
                  <a:gd name="T45" fmla="*/ 43 h 68"/>
                  <a:gd name="T46" fmla="*/ 4 w 68"/>
                  <a:gd name="T47" fmla="*/ 49 h 68"/>
                  <a:gd name="T48" fmla="*/ 12 w 68"/>
                  <a:gd name="T49" fmla="*/ 48 h 68"/>
                  <a:gd name="T50" fmla="*/ 14 w 68"/>
                  <a:gd name="T51" fmla="*/ 51 h 68"/>
                  <a:gd name="T52" fmla="*/ 11 w 68"/>
                  <a:gd name="T53" fmla="*/ 58 h 68"/>
                  <a:gd name="T54" fmla="*/ 16 w 68"/>
                  <a:gd name="T55" fmla="*/ 62 h 68"/>
                  <a:gd name="T56" fmla="*/ 22 w 68"/>
                  <a:gd name="T57" fmla="*/ 58 h 68"/>
                  <a:gd name="T58" fmla="*/ 25 w 68"/>
                  <a:gd name="T59" fmla="*/ 59 h 68"/>
                  <a:gd name="T60" fmla="*/ 26 w 68"/>
                  <a:gd name="T61" fmla="*/ 67 h 68"/>
                  <a:gd name="T62" fmla="*/ 32 w 68"/>
                  <a:gd name="T63" fmla="*/ 68 h 68"/>
                  <a:gd name="T64" fmla="*/ 36 w 68"/>
                  <a:gd name="T65" fmla="*/ 61 h 68"/>
                  <a:gd name="T66" fmla="*/ 39 w 68"/>
                  <a:gd name="T67" fmla="*/ 60 h 68"/>
                  <a:gd name="T68" fmla="*/ 44 w 68"/>
                  <a:gd name="T69" fmla="*/ 66 h 68"/>
                  <a:gd name="T70" fmla="*/ 50 w 68"/>
                  <a:gd name="T71" fmla="*/ 64 h 68"/>
                  <a:gd name="T72" fmla="*/ 49 w 68"/>
                  <a:gd name="T73" fmla="*/ 56 h 68"/>
                  <a:gd name="T74" fmla="*/ 52 w 68"/>
                  <a:gd name="T75" fmla="*/ 54 h 68"/>
                  <a:gd name="T76" fmla="*/ 59 w 68"/>
                  <a:gd name="T77" fmla="*/ 57 h 68"/>
                  <a:gd name="T78" fmla="*/ 63 w 68"/>
                  <a:gd name="T79" fmla="*/ 52 h 68"/>
                  <a:gd name="T80" fmla="*/ 58 w 68"/>
                  <a:gd name="T81" fmla="*/ 46 h 68"/>
                  <a:gd name="T82" fmla="*/ 59 w 68"/>
                  <a:gd name="T83" fmla="*/ 43 h 68"/>
                  <a:gd name="T84" fmla="*/ 67 w 68"/>
                  <a:gd name="T85" fmla="*/ 42 h 68"/>
                  <a:gd name="T86" fmla="*/ 68 w 68"/>
                  <a:gd name="T87" fmla="*/ 36 h 68"/>
                  <a:gd name="T88" fmla="*/ 61 w 68"/>
                  <a:gd name="T89" fmla="*/ 33 h 68"/>
                  <a:gd name="T90" fmla="*/ 61 w 68"/>
                  <a:gd name="T91" fmla="*/ 29 h 68"/>
                  <a:gd name="T92" fmla="*/ 67 w 68"/>
                  <a:gd name="T93" fmla="*/ 24 h 68"/>
                  <a:gd name="T94" fmla="*/ 65 w 68"/>
                  <a:gd name="T95" fmla="*/ 19 h 68"/>
                  <a:gd name="T96" fmla="*/ 37 w 68"/>
                  <a:gd name="T97" fmla="*/ 44 h 68"/>
                  <a:gd name="T98" fmla="*/ 29 w 68"/>
                  <a:gd name="T99" fmla="*/ 23 h 68"/>
                  <a:gd name="T100" fmla="*/ 37 w 68"/>
                  <a:gd name="T101" fmla="*/ 4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8" h="68">
                    <a:moveTo>
                      <a:pt x="64" y="18"/>
                    </a:move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3" y="68"/>
                      <a:pt x="33" y="68"/>
                      <a:pt x="33" y="68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68" y="42"/>
                      <a:pt x="68" y="42"/>
                      <a:pt x="68" y="42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8" y="35"/>
                      <a:pt x="68" y="35"/>
                      <a:pt x="68" y="35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5" y="19"/>
                      <a:pt x="65" y="19"/>
                      <a:pt x="65" y="19"/>
                    </a:cubicBezTo>
                    <a:lnTo>
                      <a:pt x="64" y="18"/>
                    </a:lnTo>
                    <a:close/>
                    <a:moveTo>
                      <a:pt x="37" y="44"/>
                    </a:moveTo>
                    <a:cubicBezTo>
                      <a:pt x="32" y="46"/>
                      <a:pt x="25" y="43"/>
                      <a:pt x="23" y="37"/>
                    </a:cubicBezTo>
                    <a:cubicBezTo>
                      <a:pt x="21" y="32"/>
                      <a:pt x="23" y="25"/>
                      <a:pt x="29" y="23"/>
                    </a:cubicBezTo>
                    <a:cubicBezTo>
                      <a:pt x="35" y="20"/>
                      <a:pt x="42" y="23"/>
                      <a:pt x="44" y="29"/>
                    </a:cubicBezTo>
                    <a:cubicBezTo>
                      <a:pt x="46" y="35"/>
                      <a:pt x="43" y="41"/>
                      <a:pt x="37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93" name="Freeform 55"/>
              <p:cNvSpPr>
                <a:spLocks noEditPoints="1"/>
              </p:cNvSpPr>
              <p:nvPr/>
            </p:nvSpPr>
            <p:spPr bwMode="auto">
              <a:xfrm>
                <a:off x="2080" y="2057"/>
                <a:ext cx="222" cy="222"/>
              </a:xfrm>
              <a:custGeom>
                <a:avLst/>
                <a:gdLst>
                  <a:gd name="T0" fmla="*/ 128 w 153"/>
                  <a:gd name="T1" fmla="*/ 44 h 153"/>
                  <a:gd name="T2" fmla="*/ 123 w 153"/>
                  <a:gd name="T3" fmla="*/ 38 h 153"/>
                  <a:gd name="T4" fmla="*/ 130 w 153"/>
                  <a:gd name="T5" fmla="*/ 21 h 153"/>
                  <a:gd name="T6" fmla="*/ 119 w 153"/>
                  <a:gd name="T7" fmla="*/ 12 h 153"/>
                  <a:gd name="T8" fmla="*/ 105 w 153"/>
                  <a:gd name="T9" fmla="*/ 22 h 153"/>
                  <a:gd name="T10" fmla="*/ 98 w 153"/>
                  <a:gd name="T11" fmla="*/ 20 h 153"/>
                  <a:gd name="T12" fmla="*/ 95 w 153"/>
                  <a:gd name="T13" fmla="*/ 2 h 153"/>
                  <a:gd name="T14" fmla="*/ 82 w 153"/>
                  <a:gd name="T15" fmla="*/ 0 h 153"/>
                  <a:gd name="T16" fmla="*/ 74 w 153"/>
                  <a:gd name="T17" fmla="*/ 16 h 153"/>
                  <a:gd name="T18" fmla="*/ 66 w 153"/>
                  <a:gd name="T19" fmla="*/ 17 h 153"/>
                  <a:gd name="T20" fmla="*/ 56 w 153"/>
                  <a:gd name="T21" fmla="*/ 3 h 153"/>
                  <a:gd name="T22" fmla="*/ 43 w 153"/>
                  <a:gd name="T23" fmla="*/ 8 h 153"/>
                  <a:gd name="T24" fmla="*/ 44 w 153"/>
                  <a:gd name="T25" fmla="*/ 25 h 153"/>
                  <a:gd name="T26" fmla="*/ 38 w 153"/>
                  <a:gd name="T27" fmla="*/ 30 h 153"/>
                  <a:gd name="T28" fmla="*/ 22 w 153"/>
                  <a:gd name="T29" fmla="*/ 23 h 153"/>
                  <a:gd name="T30" fmla="*/ 13 w 153"/>
                  <a:gd name="T31" fmla="*/ 34 h 153"/>
                  <a:gd name="T32" fmla="*/ 23 w 153"/>
                  <a:gd name="T33" fmla="*/ 48 h 153"/>
                  <a:gd name="T34" fmla="*/ 20 w 153"/>
                  <a:gd name="T35" fmla="*/ 55 h 153"/>
                  <a:gd name="T36" fmla="*/ 3 w 153"/>
                  <a:gd name="T37" fmla="*/ 58 h 153"/>
                  <a:gd name="T38" fmla="*/ 0 w 153"/>
                  <a:gd name="T39" fmla="*/ 71 h 153"/>
                  <a:gd name="T40" fmla="*/ 16 w 153"/>
                  <a:gd name="T41" fmla="*/ 79 h 153"/>
                  <a:gd name="T42" fmla="*/ 18 w 153"/>
                  <a:gd name="T43" fmla="*/ 86 h 153"/>
                  <a:gd name="T44" fmla="*/ 4 w 153"/>
                  <a:gd name="T45" fmla="*/ 97 h 153"/>
                  <a:gd name="T46" fmla="*/ 8 w 153"/>
                  <a:gd name="T47" fmla="*/ 110 h 153"/>
                  <a:gd name="T48" fmla="*/ 26 w 153"/>
                  <a:gd name="T49" fmla="*/ 109 h 153"/>
                  <a:gd name="T50" fmla="*/ 31 w 153"/>
                  <a:gd name="T51" fmla="*/ 115 h 153"/>
                  <a:gd name="T52" fmla="*/ 24 w 153"/>
                  <a:gd name="T53" fmla="*/ 131 h 153"/>
                  <a:gd name="T54" fmla="*/ 35 w 153"/>
                  <a:gd name="T55" fmla="*/ 140 h 153"/>
                  <a:gd name="T56" fmla="*/ 49 w 153"/>
                  <a:gd name="T57" fmla="*/ 130 h 153"/>
                  <a:gd name="T58" fmla="*/ 56 w 153"/>
                  <a:gd name="T59" fmla="*/ 132 h 153"/>
                  <a:gd name="T60" fmla="*/ 58 w 153"/>
                  <a:gd name="T61" fmla="*/ 150 h 153"/>
                  <a:gd name="T62" fmla="*/ 72 w 153"/>
                  <a:gd name="T63" fmla="*/ 153 h 153"/>
                  <a:gd name="T64" fmla="*/ 79 w 153"/>
                  <a:gd name="T65" fmla="*/ 137 h 153"/>
                  <a:gd name="T66" fmla="*/ 87 w 153"/>
                  <a:gd name="T67" fmla="*/ 135 h 153"/>
                  <a:gd name="T68" fmla="*/ 98 w 153"/>
                  <a:gd name="T69" fmla="*/ 149 h 153"/>
                  <a:gd name="T70" fmla="*/ 111 w 153"/>
                  <a:gd name="T71" fmla="*/ 145 h 153"/>
                  <a:gd name="T72" fmla="*/ 109 w 153"/>
                  <a:gd name="T73" fmla="*/ 127 h 153"/>
                  <a:gd name="T74" fmla="*/ 115 w 153"/>
                  <a:gd name="T75" fmla="*/ 122 h 153"/>
                  <a:gd name="T76" fmla="*/ 132 w 153"/>
                  <a:gd name="T77" fmla="*/ 129 h 153"/>
                  <a:gd name="T78" fmla="*/ 141 w 153"/>
                  <a:gd name="T79" fmla="*/ 118 h 153"/>
                  <a:gd name="T80" fmla="*/ 131 w 153"/>
                  <a:gd name="T81" fmla="*/ 104 h 153"/>
                  <a:gd name="T82" fmla="*/ 133 w 153"/>
                  <a:gd name="T83" fmla="*/ 97 h 153"/>
                  <a:gd name="T84" fmla="*/ 151 w 153"/>
                  <a:gd name="T85" fmla="*/ 94 h 153"/>
                  <a:gd name="T86" fmla="*/ 153 w 153"/>
                  <a:gd name="T87" fmla="*/ 81 h 153"/>
                  <a:gd name="T88" fmla="*/ 137 w 153"/>
                  <a:gd name="T89" fmla="*/ 73 h 153"/>
                  <a:gd name="T90" fmla="*/ 136 w 153"/>
                  <a:gd name="T91" fmla="*/ 66 h 153"/>
                  <a:gd name="T92" fmla="*/ 150 w 153"/>
                  <a:gd name="T93" fmla="*/ 55 h 153"/>
                  <a:gd name="T94" fmla="*/ 145 w 153"/>
                  <a:gd name="T95" fmla="*/ 42 h 153"/>
                  <a:gd name="T96" fmla="*/ 84 w 153"/>
                  <a:gd name="T97" fmla="*/ 98 h 153"/>
                  <a:gd name="T98" fmla="*/ 65 w 153"/>
                  <a:gd name="T99" fmla="*/ 51 h 153"/>
                  <a:gd name="T100" fmla="*/ 84 w 153"/>
                  <a:gd name="T101" fmla="*/ 98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3" h="153">
                    <a:moveTo>
                      <a:pt x="144" y="41"/>
                    </a:moveTo>
                    <a:cubicBezTo>
                      <a:pt x="128" y="44"/>
                      <a:pt x="128" y="44"/>
                      <a:pt x="128" y="44"/>
                    </a:cubicBezTo>
                    <a:cubicBezTo>
                      <a:pt x="127" y="43"/>
                      <a:pt x="127" y="43"/>
                      <a:pt x="127" y="43"/>
                    </a:cubicBezTo>
                    <a:cubicBezTo>
                      <a:pt x="123" y="38"/>
                      <a:pt x="123" y="38"/>
                      <a:pt x="123" y="38"/>
                    </a:cubicBezTo>
                    <a:cubicBezTo>
                      <a:pt x="123" y="37"/>
                      <a:pt x="123" y="37"/>
                      <a:pt x="123" y="37"/>
                    </a:cubicBezTo>
                    <a:cubicBezTo>
                      <a:pt x="130" y="21"/>
                      <a:pt x="130" y="21"/>
                      <a:pt x="130" y="21"/>
                    </a:cubicBezTo>
                    <a:cubicBezTo>
                      <a:pt x="129" y="20"/>
                      <a:pt x="129" y="20"/>
                      <a:pt x="129" y="20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05" y="22"/>
                      <a:pt x="105" y="22"/>
                      <a:pt x="105" y="22"/>
                    </a:cubicBezTo>
                    <a:cubicBezTo>
                      <a:pt x="104" y="22"/>
                      <a:pt x="104" y="22"/>
                      <a:pt x="104" y="22"/>
                    </a:cubicBezTo>
                    <a:cubicBezTo>
                      <a:pt x="98" y="20"/>
                      <a:pt x="98" y="20"/>
                      <a:pt x="98" y="20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7" y="80"/>
                      <a:pt x="17" y="80"/>
                      <a:pt x="17" y="80"/>
                    </a:cubicBezTo>
                    <a:cubicBezTo>
                      <a:pt x="18" y="86"/>
                      <a:pt x="18" y="86"/>
                      <a:pt x="18" y="86"/>
                    </a:cubicBezTo>
                    <a:cubicBezTo>
                      <a:pt x="17" y="87"/>
                      <a:pt x="17" y="87"/>
                      <a:pt x="17" y="87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8" y="110"/>
                      <a:pt x="8" y="110"/>
                      <a:pt x="8" y="110"/>
                    </a:cubicBezTo>
                    <a:cubicBezTo>
                      <a:pt x="9" y="111"/>
                      <a:pt x="9" y="111"/>
                      <a:pt x="9" y="111"/>
                    </a:cubicBezTo>
                    <a:cubicBezTo>
                      <a:pt x="26" y="109"/>
                      <a:pt x="26" y="109"/>
                      <a:pt x="26" y="109"/>
                    </a:cubicBezTo>
                    <a:cubicBezTo>
                      <a:pt x="27" y="109"/>
                      <a:pt x="27" y="109"/>
                      <a:pt x="27" y="109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1" y="116"/>
                      <a:pt x="31" y="116"/>
                      <a:pt x="31" y="116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35" y="140"/>
                      <a:pt x="35" y="140"/>
                      <a:pt x="35" y="140"/>
                    </a:cubicBezTo>
                    <a:cubicBezTo>
                      <a:pt x="36" y="140"/>
                      <a:pt x="36" y="140"/>
                      <a:pt x="36" y="140"/>
                    </a:cubicBezTo>
                    <a:cubicBezTo>
                      <a:pt x="49" y="130"/>
                      <a:pt x="49" y="130"/>
                      <a:pt x="49" y="130"/>
                    </a:cubicBezTo>
                    <a:cubicBezTo>
                      <a:pt x="50" y="130"/>
                      <a:pt x="50" y="130"/>
                      <a:pt x="50" y="130"/>
                    </a:cubicBezTo>
                    <a:cubicBezTo>
                      <a:pt x="56" y="132"/>
                      <a:pt x="56" y="132"/>
                      <a:pt x="56" y="132"/>
                    </a:cubicBezTo>
                    <a:cubicBezTo>
                      <a:pt x="57" y="133"/>
                      <a:pt x="57" y="133"/>
                      <a:pt x="57" y="133"/>
                    </a:cubicBezTo>
                    <a:cubicBezTo>
                      <a:pt x="58" y="150"/>
                      <a:pt x="58" y="150"/>
                      <a:pt x="58" y="150"/>
                    </a:cubicBezTo>
                    <a:cubicBezTo>
                      <a:pt x="59" y="151"/>
                      <a:pt x="59" y="151"/>
                      <a:pt x="59" y="151"/>
                    </a:cubicBezTo>
                    <a:cubicBezTo>
                      <a:pt x="72" y="153"/>
                      <a:pt x="72" y="153"/>
                      <a:pt x="72" y="153"/>
                    </a:cubicBezTo>
                    <a:cubicBezTo>
                      <a:pt x="73" y="152"/>
                      <a:pt x="73" y="152"/>
                      <a:pt x="73" y="152"/>
                    </a:cubicBezTo>
                    <a:cubicBezTo>
                      <a:pt x="79" y="137"/>
                      <a:pt x="79" y="137"/>
                      <a:pt x="79" y="137"/>
                    </a:cubicBezTo>
                    <a:cubicBezTo>
                      <a:pt x="80" y="136"/>
                      <a:pt x="80" y="136"/>
                      <a:pt x="80" y="136"/>
                    </a:cubicBezTo>
                    <a:cubicBezTo>
                      <a:pt x="87" y="135"/>
                      <a:pt x="87" y="135"/>
                      <a:pt x="87" y="135"/>
                    </a:cubicBezTo>
                    <a:cubicBezTo>
                      <a:pt x="88" y="136"/>
                      <a:pt x="88" y="136"/>
                      <a:pt x="88" y="136"/>
                    </a:cubicBezTo>
                    <a:cubicBezTo>
                      <a:pt x="98" y="149"/>
                      <a:pt x="98" y="149"/>
                      <a:pt x="98" y="149"/>
                    </a:cubicBezTo>
                    <a:cubicBezTo>
                      <a:pt x="99" y="149"/>
                      <a:pt x="99" y="149"/>
                      <a:pt x="99" y="149"/>
                    </a:cubicBezTo>
                    <a:cubicBezTo>
                      <a:pt x="111" y="145"/>
                      <a:pt x="111" y="145"/>
                      <a:pt x="111" y="145"/>
                    </a:cubicBezTo>
                    <a:cubicBezTo>
                      <a:pt x="112" y="144"/>
                      <a:pt x="112" y="144"/>
                      <a:pt x="112" y="144"/>
                    </a:cubicBezTo>
                    <a:cubicBezTo>
                      <a:pt x="109" y="127"/>
                      <a:pt x="109" y="127"/>
                      <a:pt x="109" y="127"/>
                    </a:cubicBezTo>
                    <a:cubicBezTo>
                      <a:pt x="110" y="126"/>
                      <a:pt x="110" y="126"/>
                      <a:pt x="110" y="126"/>
                    </a:cubicBezTo>
                    <a:cubicBezTo>
                      <a:pt x="115" y="122"/>
                      <a:pt x="115" y="122"/>
                      <a:pt x="115" y="122"/>
                    </a:cubicBezTo>
                    <a:cubicBezTo>
                      <a:pt x="116" y="122"/>
                      <a:pt x="116" y="122"/>
                      <a:pt x="116" y="122"/>
                    </a:cubicBezTo>
                    <a:cubicBezTo>
                      <a:pt x="132" y="129"/>
                      <a:pt x="132" y="129"/>
                      <a:pt x="132" y="129"/>
                    </a:cubicBezTo>
                    <a:cubicBezTo>
                      <a:pt x="133" y="128"/>
                      <a:pt x="133" y="128"/>
                      <a:pt x="133" y="128"/>
                    </a:cubicBezTo>
                    <a:cubicBezTo>
                      <a:pt x="141" y="118"/>
                      <a:pt x="141" y="118"/>
                      <a:pt x="141" y="118"/>
                    </a:cubicBezTo>
                    <a:cubicBezTo>
                      <a:pt x="141" y="117"/>
                      <a:pt x="141" y="117"/>
                      <a:pt x="141" y="117"/>
                    </a:cubicBezTo>
                    <a:cubicBezTo>
                      <a:pt x="131" y="104"/>
                      <a:pt x="131" y="104"/>
                      <a:pt x="131" y="104"/>
                    </a:cubicBezTo>
                    <a:cubicBezTo>
                      <a:pt x="130" y="103"/>
                      <a:pt x="130" y="103"/>
                      <a:pt x="130" y="103"/>
                    </a:cubicBezTo>
                    <a:cubicBezTo>
                      <a:pt x="133" y="97"/>
                      <a:pt x="133" y="97"/>
                      <a:pt x="133" y="97"/>
                    </a:cubicBezTo>
                    <a:cubicBezTo>
                      <a:pt x="134" y="96"/>
                      <a:pt x="134" y="96"/>
                      <a:pt x="134" y="96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3" y="81"/>
                      <a:pt x="153" y="81"/>
                      <a:pt x="153" y="81"/>
                    </a:cubicBezTo>
                    <a:cubicBezTo>
                      <a:pt x="153" y="80"/>
                      <a:pt x="153" y="80"/>
                      <a:pt x="153" y="80"/>
                    </a:cubicBezTo>
                    <a:cubicBezTo>
                      <a:pt x="137" y="73"/>
                      <a:pt x="137" y="73"/>
                      <a:pt x="137" y="73"/>
                    </a:cubicBezTo>
                    <a:cubicBezTo>
                      <a:pt x="137" y="73"/>
                      <a:pt x="137" y="73"/>
                      <a:pt x="137" y="73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65"/>
                      <a:pt x="136" y="65"/>
                      <a:pt x="136" y="65"/>
                    </a:cubicBezTo>
                    <a:cubicBezTo>
                      <a:pt x="150" y="55"/>
                      <a:pt x="150" y="55"/>
                      <a:pt x="150" y="55"/>
                    </a:cubicBezTo>
                    <a:cubicBezTo>
                      <a:pt x="150" y="54"/>
                      <a:pt x="150" y="54"/>
                      <a:pt x="150" y="54"/>
                    </a:cubicBezTo>
                    <a:cubicBezTo>
                      <a:pt x="145" y="42"/>
                      <a:pt x="145" y="42"/>
                      <a:pt x="145" y="42"/>
                    </a:cubicBezTo>
                    <a:lnTo>
                      <a:pt x="144" y="41"/>
                    </a:lnTo>
                    <a:close/>
                    <a:moveTo>
                      <a:pt x="84" y="98"/>
                    </a:moveTo>
                    <a:cubicBezTo>
                      <a:pt x="71" y="104"/>
                      <a:pt x="56" y="97"/>
                      <a:pt x="51" y="84"/>
                    </a:cubicBezTo>
                    <a:cubicBezTo>
                      <a:pt x="46" y="71"/>
                      <a:pt x="52" y="56"/>
                      <a:pt x="65" y="51"/>
                    </a:cubicBezTo>
                    <a:cubicBezTo>
                      <a:pt x="78" y="46"/>
                      <a:pt x="93" y="53"/>
                      <a:pt x="98" y="66"/>
                    </a:cubicBezTo>
                    <a:cubicBezTo>
                      <a:pt x="103" y="79"/>
                      <a:pt x="97" y="93"/>
                      <a:pt x="84" y="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94" name="Freeform 56"/>
              <p:cNvSpPr>
                <a:spLocks noEditPoints="1"/>
              </p:cNvSpPr>
              <p:nvPr/>
            </p:nvSpPr>
            <p:spPr bwMode="auto">
              <a:xfrm>
                <a:off x="1239" y="1703"/>
                <a:ext cx="131" cy="133"/>
              </a:xfrm>
              <a:custGeom>
                <a:avLst/>
                <a:gdLst>
                  <a:gd name="T0" fmla="*/ 75 w 90"/>
                  <a:gd name="T1" fmla="*/ 26 h 91"/>
                  <a:gd name="T2" fmla="*/ 72 w 90"/>
                  <a:gd name="T3" fmla="*/ 23 h 91"/>
                  <a:gd name="T4" fmla="*/ 76 w 90"/>
                  <a:gd name="T5" fmla="*/ 13 h 91"/>
                  <a:gd name="T6" fmla="*/ 70 w 90"/>
                  <a:gd name="T7" fmla="*/ 8 h 91"/>
                  <a:gd name="T8" fmla="*/ 62 w 90"/>
                  <a:gd name="T9" fmla="*/ 14 h 91"/>
                  <a:gd name="T10" fmla="*/ 57 w 90"/>
                  <a:gd name="T11" fmla="*/ 12 h 91"/>
                  <a:gd name="T12" fmla="*/ 56 w 90"/>
                  <a:gd name="T13" fmla="*/ 2 h 91"/>
                  <a:gd name="T14" fmla="*/ 48 w 90"/>
                  <a:gd name="T15" fmla="*/ 0 h 91"/>
                  <a:gd name="T16" fmla="*/ 44 w 90"/>
                  <a:gd name="T17" fmla="*/ 10 h 91"/>
                  <a:gd name="T18" fmla="*/ 39 w 90"/>
                  <a:gd name="T19" fmla="*/ 11 h 91"/>
                  <a:gd name="T20" fmla="*/ 33 w 90"/>
                  <a:gd name="T21" fmla="*/ 2 h 91"/>
                  <a:gd name="T22" fmla="*/ 25 w 90"/>
                  <a:gd name="T23" fmla="*/ 5 h 91"/>
                  <a:gd name="T24" fmla="*/ 26 w 90"/>
                  <a:gd name="T25" fmla="*/ 15 h 91"/>
                  <a:gd name="T26" fmla="*/ 22 w 90"/>
                  <a:gd name="T27" fmla="*/ 18 h 91"/>
                  <a:gd name="T28" fmla="*/ 13 w 90"/>
                  <a:gd name="T29" fmla="*/ 14 h 91"/>
                  <a:gd name="T30" fmla="*/ 7 w 90"/>
                  <a:gd name="T31" fmla="*/ 21 h 91"/>
                  <a:gd name="T32" fmla="*/ 13 w 90"/>
                  <a:gd name="T33" fmla="*/ 29 h 91"/>
                  <a:gd name="T34" fmla="*/ 12 w 90"/>
                  <a:gd name="T35" fmla="*/ 33 h 91"/>
                  <a:gd name="T36" fmla="*/ 2 w 90"/>
                  <a:gd name="T37" fmla="*/ 35 h 91"/>
                  <a:gd name="T38" fmla="*/ 0 w 90"/>
                  <a:gd name="T39" fmla="*/ 43 h 91"/>
                  <a:gd name="T40" fmla="*/ 9 w 90"/>
                  <a:gd name="T41" fmla="*/ 47 h 91"/>
                  <a:gd name="T42" fmla="*/ 10 w 90"/>
                  <a:gd name="T43" fmla="*/ 52 h 91"/>
                  <a:gd name="T44" fmla="*/ 2 w 90"/>
                  <a:gd name="T45" fmla="*/ 58 h 91"/>
                  <a:gd name="T46" fmla="*/ 5 w 90"/>
                  <a:gd name="T47" fmla="*/ 66 h 91"/>
                  <a:gd name="T48" fmla="*/ 15 w 90"/>
                  <a:gd name="T49" fmla="*/ 65 h 91"/>
                  <a:gd name="T50" fmla="*/ 18 w 90"/>
                  <a:gd name="T51" fmla="*/ 68 h 91"/>
                  <a:gd name="T52" fmla="*/ 14 w 90"/>
                  <a:gd name="T53" fmla="*/ 78 h 91"/>
                  <a:gd name="T54" fmla="*/ 20 w 90"/>
                  <a:gd name="T55" fmla="*/ 83 h 91"/>
                  <a:gd name="T56" fmla="*/ 29 w 90"/>
                  <a:gd name="T57" fmla="*/ 77 h 91"/>
                  <a:gd name="T58" fmla="*/ 33 w 90"/>
                  <a:gd name="T59" fmla="*/ 79 h 91"/>
                  <a:gd name="T60" fmla="*/ 34 w 90"/>
                  <a:gd name="T61" fmla="*/ 89 h 91"/>
                  <a:gd name="T62" fmla="*/ 42 w 90"/>
                  <a:gd name="T63" fmla="*/ 91 h 91"/>
                  <a:gd name="T64" fmla="*/ 47 w 90"/>
                  <a:gd name="T65" fmla="*/ 81 h 91"/>
                  <a:gd name="T66" fmla="*/ 51 w 90"/>
                  <a:gd name="T67" fmla="*/ 80 h 91"/>
                  <a:gd name="T68" fmla="*/ 58 w 90"/>
                  <a:gd name="T69" fmla="*/ 89 h 91"/>
                  <a:gd name="T70" fmla="*/ 65 w 90"/>
                  <a:gd name="T71" fmla="*/ 86 h 91"/>
                  <a:gd name="T72" fmla="*/ 64 w 90"/>
                  <a:gd name="T73" fmla="*/ 76 h 91"/>
                  <a:gd name="T74" fmla="*/ 68 w 90"/>
                  <a:gd name="T75" fmla="*/ 73 h 91"/>
                  <a:gd name="T76" fmla="*/ 78 w 90"/>
                  <a:gd name="T77" fmla="*/ 77 h 91"/>
                  <a:gd name="T78" fmla="*/ 83 w 90"/>
                  <a:gd name="T79" fmla="*/ 70 h 91"/>
                  <a:gd name="T80" fmla="*/ 77 w 90"/>
                  <a:gd name="T81" fmla="*/ 62 h 91"/>
                  <a:gd name="T82" fmla="*/ 78 w 90"/>
                  <a:gd name="T83" fmla="*/ 58 h 91"/>
                  <a:gd name="T84" fmla="*/ 89 w 90"/>
                  <a:gd name="T85" fmla="*/ 56 h 91"/>
                  <a:gd name="T86" fmla="*/ 90 w 90"/>
                  <a:gd name="T87" fmla="*/ 48 h 91"/>
                  <a:gd name="T88" fmla="*/ 81 w 90"/>
                  <a:gd name="T89" fmla="*/ 44 h 91"/>
                  <a:gd name="T90" fmla="*/ 80 w 90"/>
                  <a:gd name="T91" fmla="*/ 39 h 91"/>
                  <a:gd name="T92" fmla="*/ 88 w 90"/>
                  <a:gd name="T93" fmla="*/ 33 h 91"/>
                  <a:gd name="T94" fmla="*/ 86 w 90"/>
                  <a:gd name="T95" fmla="*/ 25 h 91"/>
                  <a:gd name="T96" fmla="*/ 49 w 90"/>
                  <a:gd name="T97" fmla="*/ 59 h 91"/>
                  <a:gd name="T98" fmla="*/ 38 w 90"/>
                  <a:gd name="T99" fmla="*/ 31 h 91"/>
                  <a:gd name="T100" fmla="*/ 49 w 90"/>
                  <a:gd name="T101" fmla="*/ 5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0" h="91">
                    <a:moveTo>
                      <a:pt x="85" y="25"/>
                    </a:moveTo>
                    <a:cubicBezTo>
                      <a:pt x="75" y="26"/>
                      <a:pt x="75" y="26"/>
                      <a:pt x="75" y="26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33" y="79"/>
                      <a:pt x="33" y="79"/>
                      <a:pt x="33" y="79"/>
                    </a:cubicBezTo>
                    <a:cubicBezTo>
                      <a:pt x="33" y="79"/>
                      <a:pt x="33" y="79"/>
                      <a:pt x="33" y="79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35" y="89"/>
                      <a:pt x="35" y="89"/>
                      <a:pt x="35" y="89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52" y="81"/>
                      <a:pt x="52" y="81"/>
                      <a:pt x="52" y="81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65" y="86"/>
                      <a:pt x="65" y="86"/>
                      <a:pt x="65" y="86"/>
                    </a:cubicBezTo>
                    <a:cubicBezTo>
                      <a:pt x="66" y="85"/>
                      <a:pt x="66" y="85"/>
                      <a:pt x="66" y="85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8" y="73"/>
                      <a:pt x="68" y="73"/>
                      <a:pt x="68" y="7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78" y="76"/>
                      <a:pt x="78" y="76"/>
                      <a:pt x="78" y="76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77" y="61"/>
                      <a:pt x="77" y="61"/>
                      <a:pt x="77" y="61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9" y="57"/>
                      <a:pt x="79" y="57"/>
                      <a:pt x="79" y="57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90" y="48"/>
                      <a:pt x="90" y="48"/>
                      <a:pt x="90" y="48"/>
                    </a:cubicBezTo>
                    <a:cubicBezTo>
                      <a:pt x="90" y="48"/>
                      <a:pt x="90" y="48"/>
                      <a:pt x="90" y="48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81" y="43"/>
                      <a:pt x="81" y="43"/>
                      <a:pt x="81" y="43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6" y="25"/>
                      <a:pt x="86" y="25"/>
                      <a:pt x="86" y="25"/>
                    </a:cubicBezTo>
                    <a:lnTo>
                      <a:pt x="85" y="25"/>
                    </a:lnTo>
                    <a:close/>
                    <a:moveTo>
                      <a:pt x="49" y="59"/>
                    </a:moveTo>
                    <a:cubicBezTo>
                      <a:pt x="42" y="62"/>
                      <a:pt x="33" y="58"/>
                      <a:pt x="30" y="50"/>
                    </a:cubicBezTo>
                    <a:cubicBezTo>
                      <a:pt x="27" y="43"/>
                      <a:pt x="31" y="34"/>
                      <a:pt x="38" y="31"/>
                    </a:cubicBezTo>
                    <a:cubicBezTo>
                      <a:pt x="46" y="28"/>
                      <a:pt x="55" y="32"/>
                      <a:pt x="58" y="39"/>
                    </a:cubicBezTo>
                    <a:cubicBezTo>
                      <a:pt x="61" y="47"/>
                      <a:pt x="57" y="56"/>
                      <a:pt x="49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95" name="Freeform 57"/>
              <p:cNvSpPr>
                <a:spLocks noEditPoints="1"/>
              </p:cNvSpPr>
              <p:nvPr/>
            </p:nvSpPr>
            <p:spPr bwMode="auto">
              <a:xfrm>
                <a:off x="2611" y="2208"/>
                <a:ext cx="70" cy="70"/>
              </a:xfrm>
              <a:custGeom>
                <a:avLst/>
                <a:gdLst>
                  <a:gd name="T0" fmla="*/ 40 w 48"/>
                  <a:gd name="T1" fmla="*/ 14 h 48"/>
                  <a:gd name="T2" fmla="*/ 38 w 48"/>
                  <a:gd name="T3" fmla="*/ 12 h 48"/>
                  <a:gd name="T4" fmla="*/ 40 w 48"/>
                  <a:gd name="T5" fmla="*/ 7 h 48"/>
                  <a:gd name="T6" fmla="*/ 37 w 48"/>
                  <a:gd name="T7" fmla="*/ 4 h 48"/>
                  <a:gd name="T8" fmla="*/ 33 w 48"/>
                  <a:gd name="T9" fmla="*/ 7 h 48"/>
                  <a:gd name="T10" fmla="*/ 30 w 48"/>
                  <a:gd name="T11" fmla="*/ 7 h 48"/>
                  <a:gd name="T12" fmla="*/ 30 w 48"/>
                  <a:gd name="T13" fmla="*/ 1 h 48"/>
                  <a:gd name="T14" fmla="*/ 25 w 48"/>
                  <a:gd name="T15" fmla="*/ 0 h 48"/>
                  <a:gd name="T16" fmla="*/ 23 w 48"/>
                  <a:gd name="T17" fmla="*/ 5 h 48"/>
                  <a:gd name="T18" fmla="*/ 21 w 48"/>
                  <a:gd name="T19" fmla="*/ 6 h 48"/>
                  <a:gd name="T20" fmla="*/ 17 w 48"/>
                  <a:gd name="T21" fmla="*/ 1 h 48"/>
                  <a:gd name="T22" fmla="*/ 13 w 48"/>
                  <a:gd name="T23" fmla="*/ 3 h 48"/>
                  <a:gd name="T24" fmla="*/ 14 w 48"/>
                  <a:gd name="T25" fmla="*/ 8 h 48"/>
                  <a:gd name="T26" fmla="*/ 12 w 48"/>
                  <a:gd name="T27" fmla="*/ 10 h 48"/>
                  <a:gd name="T28" fmla="*/ 7 w 48"/>
                  <a:gd name="T29" fmla="*/ 8 h 48"/>
                  <a:gd name="T30" fmla="*/ 4 w 48"/>
                  <a:gd name="T31" fmla="*/ 11 h 48"/>
                  <a:gd name="T32" fmla="*/ 7 w 48"/>
                  <a:gd name="T33" fmla="*/ 15 h 48"/>
                  <a:gd name="T34" fmla="*/ 6 w 48"/>
                  <a:gd name="T35" fmla="*/ 18 h 48"/>
                  <a:gd name="T36" fmla="*/ 1 w 48"/>
                  <a:gd name="T37" fmla="*/ 18 h 48"/>
                  <a:gd name="T38" fmla="*/ 0 w 48"/>
                  <a:gd name="T39" fmla="*/ 23 h 48"/>
                  <a:gd name="T40" fmla="*/ 5 w 48"/>
                  <a:gd name="T41" fmla="*/ 25 h 48"/>
                  <a:gd name="T42" fmla="*/ 6 w 48"/>
                  <a:gd name="T43" fmla="*/ 27 h 48"/>
                  <a:gd name="T44" fmla="*/ 1 w 48"/>
                  <a:gd name="T45" fmla="*/ 31 h 48"/>
                  <a:gd name="T46" fmla="*/ 3 w 48"/>
                  <a:gd name="T47" fmla="*/ 35 h 48"/>
                  <a:gd name="T48" fmla="*/ 8 w 48"/>
                  <a:gd name="T49" fmla="*/ 34 h 48"/>
                  <a:gd name="T50" fmla="*/ 10 w 48"/>
                  <a:gd name="T51" fmla="*/ 36 h 48"/>
                  <a:gd name="T52" fmla="*/ 8 w 48"/>
                  <a:gd name="T53" fmla="*/ 41 h 48"/>
                  <a:gd name="T54" fmla="*/ 11 w 48"/>
                  <a:gd name="T55" fmla="*/ 44 h 48"/>
                  <a:gd name="T56" fmla="*/ 15 w 48"/>
                  <a:gd name="T57" fmla="*/ 41 h 48"/>
                  <a:gd name="T58" fmla="*/ 17 w 48"/>
                  <a:gd name="T59" fmla="*/ 42 h 48"/>
                  <a:gd name="T60" fmla="*/ 18 w 48"/>
                  <a:gd name="T61" fmla="*/ 47 h 48"/>
                  <a:gd name="T62" fmla="*/ 22 w 48"/>
                  <a:gd name="T63" fmla="*/ 48 h 48"/>
                  <a:gd name="T64" fmla="*/ 25 w 48"/>
                  <a:gd name="T65" fmla="*/ 43 h 48"/>
                  <a:gd name="T66" fmla="*/ 27 w 48"/>
                  <a:gd name="T67" fmla="*/ 42 h 48"/>
                  <a:gd name="T68" fmla="*/ 30 w 48"/>
                  <a:gd name="T69" fmla="*/ 47 h 48"/>
                  <a:gd name="T70" fmla="*/ 35 w 48"/>
                  <a:gd name="T71" fmla="*/ 45 h 48"/>
                  <a:gd name="T72" fmla="*/ 34 w 48"/>
                  <a:gd name="T73" fmla="*/ 40 h 48"/>
                  <a:gd name="T74" fmla="*/ 36 w 48"/>
                  <a:gd name="T75" fmla="*/ 38 h 48"/>
                  <a:gd name="T76" fmla="*/ 41 w 48"/>
                  <a:gd name="T77" fmla="*/ 40 h 48"/>
                  <a:gd name="T78" fmla="*/ 44 w 48"/>
                  <a:gd name="T79" fmla="*/ 37 h 48"/>
                  <a:gd name="T80" fmla="*/ 41 w 48"/>
                  <a:gd name="T81" fmla="*/ 33 h 48"/>
                  <a:gd name="T82" fmla="*/ 41 w 48"/>
                  <a:gd name="T83" fmla="*/ 30 h 48"/>
                  <a:gd name="T84" fmla="*/ 47 w 48"/>
                  <a:gd name="T85" fmla="*/ 30 h 48"/>
                  <a:gd name="T86" fmla="*/ 48 w 48"/>
                  <a:gd name="T87" fmla="*/ 25 h 48"/>
                  <a:gd name="T88" fmla="*/ 43 w 48"/>
                  <a:gd name="T89" fmla="*/ 23 h 48"/>
                  <a:gd name="T90" fmla="*/ 42 w 48"/>
                  <a:gd name="T91" fmla="*/ 21 h 48"/>
                  <a:gd name="T92" fmla="*/ 47 w 48"/>
                  <a:gd name="T93" fmla="*/ 18 h 48"/>
                  <a:gd name="T94" fmla="*/ 45 w 48"/>
                  <a:gd name="T95" fmla="*/ 13 h 48"/>
                  <a:gd name="T96" fmla="*/ 16 w 48"/>
                  <a:gd name="T97" fmla="*/ 27 h 48"/>
                  <a:gd name="T98" fmla="*/ 31 w 48"/>
                  <a:gd name="T99" fmla="*/ 2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8" h="48">
                    <a:moveTo>
                      <a:pt x="45" y="13"/>
                    </a:move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5" y="13"/>
                      <a:pt x="45" y="13"/>
                      <a:pt x="45" y="13"/>
                    </a:cubicBezTo>
                    <a:close/>
                    <a:moveTo>
                      <a:pt x="26" y="31"/>
                    </a:moveTo>
                    <a:cubicBezTo>
                      <a:pt x="22" y="33"/>
                      <a:pt x="17" y="31"/>
                      <a:pt x="16" y="27"/>
                    </a:cubicBezTo>
                    <a:cubicBezTo>
                      <a:pt x="14" y="23"/>
                      <a:pt x="16" y="18"/>
                      <a:pt x="20" y="16"/>
                    </a:cubicBezTo>
                    <a:cubicBezTo>
                      <a:pt x="24" y="15"/>
                      <a:pt x="29" y="17"/>
                      <a:pt x="31" y="21"/>
                    </a:cubicBezTo>
                    <a:cubicBezTo>
                      <a:pt x="32" y="25"/>
                      <a:pt x="30" y="29"/>
                      <a:pt x="26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96" name="Freeform 58"/>
              <p:cNvSpPr>
                <a:spLocks noEditPoints="1"/>
              </p:cNvSpPr>
              <p:nvPr/>
            </p:nvSpPr>
            <p:spPr bwMode="auto">
              <a:xfrm>
                <a:off x="810" y="1523"/>
                <a:ext cx="131" cy="131"/>
              </a:xfrm>
              <a:custGeom>
                <a:avLst/>
                <a:gdLst>
                  <a:gd name="T0" fmla="*/ 75 w 90"/>
                  <a:gd name="T1" fmla="*/ 26 h 90"/>
                  <a:gd name="T2" fmla="*/ 72 w 90"/>
                  <a:gd name="T3" fmla="*/ 22 h 90"/>
                  <a:gd name="T4" fmla="*/ 76 w 90"/>
                  <a:gd name="T5" fmla="*/ 13 h 90"/>
                  <a:gd name="T6" fmla="*/ 70 w 90"/>
                  <a:gd name="T7" fmla="*/ 7 h 90"/>
                  <a:gd name="T8" fmla="*/ 61 w 90"/>
                  <a:gd name="T9" fmla="*/ 13 h 90"/>
                  <a:gd name="T10" fmla="*/ 57 w 90"/>
                  <a:gd name="T11" fmla="*/ 12 h 90"/>
                  <a:gd name="T12" fmla="*/ 56 w 90"/>
                  <a:gd name="T13" fmla="*/ 2 h 90"/>
                  <a:gd name="T14" fmla="*/ 48 w 90"/>
                  <a:gd name="T15" fmla="*/ 0 h 90"/>
                  <a:gd name="T16" fmla="*/ 43 w 90"/>
                  <a:gd name="T17" fmla="*/ 9 h 90"/>
                  <a:gd name="T18" fmla="*/ 39 w 90"/>
                  <a:gd name="T19" fmla="*/ 10 h 90"/>
                  <a:gd name="T20" fmla="*/ 32 w 90"/>
                  <a:gd name="T21" fmla="*/ 2 h 90"/>
                  <a:gd name="T22" fmla="*/ 25 w 90"/>
                  <a:gd name="T23" fmla="*/ 5 h 90"/>
                  <a:gd name="T24" fmla="*/ 26 w 90"/>
                  <a:gd name="T25" fmla="*/ 15 h 90"/>
                  <a:gd name="T26" fmla="*/ 22 w 90"/>
                  <a:gd name="T27" fmla="*/ 18 h 90"/>
                  <a:gd name="T28" fmla="*/ 12 w 90"/>
                  <a:gd name="T29" fmla="*/ 14 h 90"/>
                  <a:gd name="T30" fmla="*/ 7 w 90"/>
                  <a:gd name="T31" fmla="*/ 20 h 90"/>
                  <a:gd name="T32" fmla="*/ 13 w 90"/>
                  <a:gd name="T33" fmla="*/ 29 h 90"/>
                  <a:gd name="T34" fmla="*/ 12 w 90"/>
                  <a:gd name="T35" fmla="*/ 33 h 90"/>
                  <a:gd name="T36" fmla="*/ 1 w 90"/>
                  <a:gd name="T37" fmla="*/ 34 h 90"/>
                  <a:gd name="T38" fmla="*/ 0 w 90"/>
                  <a:gd name="T39" fmla="*/ 42 h 90"/>
                  <a:gd name="T40" fmla="*/ 9 w 90"/>
                  <a:gd name="T41" fmla="*/ 47 h 90"/>
                  <a:gd name="T42" fmla="*/ 10 w 90"/>
                  <a:gd name="T43" fmla="*/ 51 h 90"/>
                  <a:gd name="T44" fmla="*/ 2 w 90"/>
                  <a:gd name="T45" fmla="*/ 58 h 90"/>
                  <a:gd name="T46" fmla="*/ 4 w 90"/>
                  <a:gd name="T47" fmla="*/ 65 h 90"/>
                  <a:gd name="T48" fmla="*/ 15 w 90"/>
                  <a:gd name="T49" fmla="*/ 64 h 90"/>
                  <a:gd name="T50" fmla="*/ 18 w 90"/>
                  <a:gd name="T51" fmla="*/ 68 h 90"/>
                  <a:gd name="T52" fmla="*/ 14 w 90"/>
                  <a:gd name="T53" fmla="*/ 77 h 90"/>
                  <a:gd name="T54" fmla="*/ 20 w 90"/>
                  <a:gd name="T55" fmla="*/ 83 h 90"/>
                  <a:gd name="T56" fmla="*/ 28 w 90"/>
                  <a:gd name="T57" fmla="*/ 77 h 90"/>
                  <a:gd name="T58" fmla="*/ 33 w 90"/>
                  <a:gd name="T59" fmla="*/ 78 h 90"/>
                  <a:gd name="T60" fmla="*/ 34 w 90"/>
                  <a:gd name="T61" fmla="*/ 89 h 90"/>
                  <a:gd name="T62" fmla="*/ 42 w 90"/>
                  <a:gd name="T63" fmla="*/ 90 h 90"/>
                  <a:gd name="T64" fmla="*/ 46 w 90"/>
                  <a:gd name="T65" fmla="*/ 81 h 90"/>
                  <a:gd name="T66" fmla="*/ 51 w 90"/>
                  <a:gd name="T67" fmla="*/ 80 h 90"/>
                  <a:gd name="T68" fmla="*/ 57 w 90"/>
                  <a:gd name="T69" fmla="*/ 88 h 90"/>
                  <a:gd name="T70" fmla="*/ 65 w 90"/>
                  <a:gd name="T71" fmla="*/ 86 h 90"/>
                  <a:gd name="T72" fmla="*/ 64 w 90"/>
                  <a:gd name="T73" fmla="*/ 75 h 90"/>
                  <a:gd name="T74" fmla="*/ 68 w 90"/>
                  <a:gd name="T75" fmla="*/ 72 h 90"/>
                  <a:gd name="T76" fmla="*/ 77 w 90"/>
                  <a:gd name="T77" fmla="*/ 76 h 90"/>
                  <a:gd name="T78" fmla="*/ 83 w 90"/>
                  <a:gd name="T79" fmla="*/ 70 h 90"/>
                  <a:gd name="T80" fmla="*/ 77 w 90"/>
                  <a:gd name="T81" fmla="*/ 61 h 90"/>
                  <a:gd name="T82" fmla="*/ 78 w 90"/>
                  <a:gd name="T83" fmla="*/ 57 h 90"/>
                  <a:gd name="T84" fmla="*/ 88 w 90"/>
                  <a:gd name="T85" fmla="*/ 56 h 90"/>
                  <a:gd name="T86" fmla="*/ 90 w 90"/>
                  <a:gd name="T87" fmla="*/ 48 h 90"/>
                  <a:gd name="T88" fmla="*/ 81 w 90"/>
                  <a:gd name="T89" fmla="*/ 44 h 90"/>
                  <a:gd name="T90" fmla="*/ 80 w 90"/>
                  <a:gd name="T91" fmla="*/ 39 h 90"/>
                  <a:gd name="T92" fmla="*/ 88 w 90"/>
                  <a:gd name="T93" fmla="*/ 33 h 90"/>
                  <a:gd name="T94" fmla="*/ 85 w 90"/>
                  <a:gd name="T95" fmla="*/ 25 h 90"/>
                  <a:gd name="T96" fmla="*/ 30 w 90"/>
                  <a:gd name="T97" fmla="*/ 50 h 90"/>
                  <a:gd name="T98" fmla="*/ 57 w 90"/>
                  <a:gd name="T99" fmla="*/ 3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0" h="90">
                    <a:moveTo>
                      <a:pt x="85" y="25"/>
                    </a:moveTo>
                    <a:cubicBezTo>
                      <a:pt x="75" y="26"/>
                      <a:pt x="75" y="26"/>
                      <a:pt x="75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28" y="77"/>
                      <a:pt x="28" y="77"/>
                      <a:pt x="28" y="77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33" y="78"/>
                      <a:pt x="33" y="78"/>
                      <a:pt x="33" y="78"/>
                    </a:cubicBezTo>
                    <a:cubicBezTo>
                      <a:pt x="33" y="79"/>
                      <a:pt x="33" y="79"/>
                      <a:pt x="33" y="79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65" y="86"/>
                      <a:pt x="65" y="86"/>
                      <a:pt x="65" y="86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8" y="72"/>
                      <a:pt x="68" y="72"/>
                      <a:pt x="68" y="72"/>
                    </a:cubicBezTo>
                    <a:cubicBezTo>
                      <a:pt x="68" y="72"/>
                      <a:pt x="68" y="72"/>
                      <a:pt x="68" y="72"/>
                    </a:cubicBezTo>
                    <a:cubicBezTo>
                      <a:pt x="77" y="76"/>
                      <a:pt x="77" y="76"/>
                      <a:pt x="77" y="76"/>
                    </a:cubicBezTo>
                    <a:cubicBezTo>
                      <a:pt x="78" y="76"/>
                      <a:pt x="78" y="76"/>
                      <a:pt x="78" y="76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83" y="69"/>
                      <a:pt x="83" y="69"/>
                      <a:pt x="83" y="69"/>
                    </a:cubicBezTo>
                    <a:cubicBezTo>
                      <a:pt x="77" y="61"/>
                      <a:pt x="77" y="61"/>
                      <a:pt x="77" y="61"/>
                    </a:cubicBezTo>
                    <a:cubicBezTo>
                      <a:pt x="77" y="61"/>
                      <a:pt x="77" y="61"/>
                      <a:pt x="77" y="61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9" y="57"/>
                      <a:pt x="79" y="57"/>
                      <a:pt x="79" y="57"/>
                    </a:cubicBezTo>
                    <a:cubicBezTo>
                      <a:pt x="88" y="56"/>
                      <a:pt x="88" y="56"/>
                      <a:pt x="88" y="56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90" y="48"/>
                      <a:pt x="90" y="48"/>
                      <a:pt x="90" y="48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80" y="43"/>
                      <a:pt x="80" y="43"/>
                      <a:pt x="80" y="43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5" y="25"/>
                      <a:pt x="85" y="25"/>
                      <a:pt x="85" y="25"/>
                    </a:cubicBezTo>
                    <a:close/>
                    <a:moveTo>
                      <a:pt x="49" y="58"/>
                    </a:moveTo>
                    <a:cubicBezTo>
                      <a:pt x="41" y="61"/>
                      <a:pt x="33" y="58"/>
                      <a:pt x="30" y="50"/>
                    </a:cubicBezTo>
                    <a:cubicBezTo>
                      <a:pt x="27" y="42"/>
                      <a:pt x="30" y="33"/>
                      <a:pt x="38" y="30"/>
                    </a:cubicBezTo>
                    <a:cubicBezTo>
                      <a:pt x="46" y="27"/>
                      <a:pt x="54" y="31"/>
                      <a:pt x="57" y="39"/>
                    </a:cubicBezTo>
                    <a:cubicBezTo>
                      <a:pt x="60" y="47"/>
                      <a:pt x="57" y="55"/>
                      <a:pt x="49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97" name="Freeform 59"/>
              <p:cNvSpPr>
                <a:spLocks noEditPoints="1"/>
              </p:cNvSpPr>
              <p:nvPr/>
            </p:nvSpPr>
            <p:spPr bwMode="auto">
              <a:xfrm>
                <a:off x="813" y="2170"/>
                <a:ext cx="58" cy="58"/>
              </a:xfrm>
              <a:custGeom>
                <a:avLst/>
                <a:gdLst>
                  <a:gd name="T0" fmla="*/ 33 w 40"/>
                  <a:gd name="T1" fmla="*/ 12 h 40"/>
                  <a:gd name="T2" fmla="*/ 32 w 40"/>
                  <a:gd name="T3" fmla="*/ 10 h 40"/>
                  <a:gd name="T4" fmla="*/ 34 w 40"/>
                  <a:gd name="T5" fmla="*/ 6 h 40"/>
                  <a:gd name="T6" fmla="*/ 31 w 40"/>
                  <a:gd name="T7" fmla="*/ 4 h 40"/>
                  <a:gd name="T8" fmla="*/ 27 w 40"/>
                  <a:gd name="T9" fmla="*/ 6 h 40"/>
                  <a:gd name="T10" fmla="*/ 25 w 40"/>
                  <a:gd name="T11" fmla="*/ 6 h 40"/>
                  <a:gd name="T12" fmla="*/ 25 w 40"/>
                  <a:gd name="T13" fmla="*/ 1 h 40"/>
                  <a:gd name="T14" fmla="*/ 21 w 40"/>
                  <a:gd name="T15" fmla="*/ 0 h 40"/>
                  <a:gd name="T16" fmla="*/ 19 w 40"/>
                  <a:gd name="T17" fmla="*/ 4 h 40"/>
                  <a:gd name="T18" fmla="*/ 17 w 40"/>
                  <a:gd name="T19" fmla="*/ 5 h 40"/>
                  <a:gd name="T20" fmla="*/ 15 w 40"/>
                  <a:gd name="T21" fmla="*/ 1 h 40"/>
                  <a:gd name="T22" fmla="*/ 11 w 40"/>
                  <a:gd name="T23" fmla="*/ 2 h 40"/>
                  <a:gd name="T24" fmla="*/ 12 w 40"/>
                  <a:gd name="T25" fmla="*/ 7 h 40"/>
                  <a:gd name="T26" fmla="*/ 10 w 40"/>
                  <a:gd name="T27" fmla="*/ 8 h 40"/>
                  <a:gd name="T28" fmla="*/ 6 w 40"/>
                  <a:gd name="T29" fmla="*/ 7 h 40"/>
                  <a:gd name="T30" fmla="*/ 3 w 40"/>
                  <a:gd name="T31" fmla="*/ 9 h 40"/>
                  <a:gd name="T32" fmla="*/ 6 w 40"/>
                  <a:gd name="T33" fmla="*/ 13 h 40"/>
                  <a:gd name="T34" fmla="*/ 5 w 40"/>
                  <a:gd name="T35" fmla="*/ 15 h 40"/>
                  <a:gd name="T36" fmla="*/ 1 w 40"/>
                  <a:gd name="T37" fmla="*/ 15 h 40"/>
                  <a:gd name="T38" fmla="*/ 0 w 40"/>
                  <a:gd name="T39" fmla="*/ 19 h 40"/>
                  <a:gd name="T40" fmla="*/ 4 w 40"/>
                  <a:gd name="T41" fmla="*/ 21 h 40"/>
                  <a:gd name="T42" fmla="*/ 5 w 40"/>
                  <a:gd name="T43" fmla="*/ 23 h 40"/>
                  <a:gd name="T44" fmla="*/ 1 w 40"/>
                  <a:gd name="T45" fmla="*/ 26 h 40"/>
                  <a:gd name="T46" fmla="*/ 2 w 40"/>
                  <a:gd name="T47" fmla="*/ 29 h 40"/>
                  <a:gd name="T48" fmla="*/ 7 w 40"/>
                  <a:gd name="T49" fmla="*/ 29 h 40"/>
                  <a:gd name="T50" fmla="*/ 8 w 40"/>
                  <a:gd name="T51" fmla="*/ 30 h 40"/>
                  <a:gd name="T52" fmla="*/ 6 w 40"/>
                  <a:gd name="T53" fmla="*/ 35 h 40"/>
                  <a:gd name="T54" fmla="*/ 9 w 40"/>
                  <a:gd name="T55" fmla="*/ 37 h 40"/>
                  <a:gd name="T56" fmla="*/ 13 w 40"/>
                  <a:gd name="T57" fmla="*/ 34 h 40"/>
                  <a:gd name="T58" fmla="*/ 15 w 40"/>
                  <a:gd name="T59" fmla="*/ 35 h 40"/>
                  <a:gd name="T60" fmla="*/ 15 w 40"/>
                  <a:gd name="T61" fmla="*/ 39 h 40"/>
                  <a:gd name="T62" fmla="*/ 19 w 40"/>
                  <a:gd name="T63" fmla="*/ 40 h 40"/>
                  <a:gd name="T64" fmla="*/ 21 w 40"/>
                  <a:gd name="T65" fmla="*/ 36 h 40"/>
                  <a:gd name="T66" fmla="*/ 23 w 40"/>
                  <a:gd name="T67" fmla="*/ 36 h 40"/>
                  <a:gd name="T68" fmla="*/ 25 w 40"/>
                  <a:gd name="T69" fmla="*/ 39 h 40"/>
                  <a:gd name="T70" fmla="*/ 29 w 40"/>
                  <a:gd name="T71" fmla="*/ 38 h 40"/>
                  <a:gd name="T72" fmla="*/ 28 w 40"/>
                  <a:gd name="T73" fmla="*/ 34 h 40"/>
                  <a:gd name="T74" fmla="*/ 30 w 40"/>
                  <a:gd name="T75" fmla="*/ 32 h 40"/>
                  <a:gd name="T76" fmla="*/ 34 w 40"/>
                  <a:gd name="T77" fmla="*/ 34 h 40"/>
                  <a:gd name="T78" fmla="*/ 37 w 40"/>
                  <a:gd name="T79" fmla="*/ 31 h 40"/>
                  <a:gd name="T80" fmla="*/ 34 w 40"/>
                  <a:gd name="T81" fmla="*/ 27 h 40"/>
                  <a:gd name="T82" fmla="*/ 35 w 40"/>
                  <a:gd name="T83" fmla="*/ 26 h 40"/>
                  <a:gd name="T84" fmla="*/ 39 w 40"/>
                  <a:gd name="T85" fmla="*/ 25 h 40"/>
                  <a:gd name="T86" fmla="*/ 40 w 40"/>
                  <a:gd name="T87" fmla="*/ 21 h 40"/>
                  <a:gd name="T88" fmla="*/ 36 w 40"/>
                  <a:gd name="T89" fmla="*/ 20 h 40"/>
                  <a:gd name="T90" fmla="*/ 35 w 40"/>
                  <a:gd name="T91" fmla="*/ 18 h 40"/>
                  <a:gd name="T92" fmla="*/ 39 w 40"/>
                  <a:gd name="T93" fmla="*/ 15 h 40"/>
                  <a:gd name="T94" fmla="*/ 38 w 40"/>
                  <a:gd name="T95" fmla="*/ 11 h 40"/>
                  <a:gd name="T96" fmla="*/ 13 w 40"/>
                  <a:gd name="T97" fmla="*/ 22 h 40"/>
                  <a:gd name="T98" fmla="*/ 26 w 40"/>
                  <a:gd name="T99" fmla="*/ 1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0" h="40">
                    <a:moveTo>
                      <a:pt x="38" y="11"/>
                    </a:move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8" y="11"/>
                      <a:pt x="38" y="11"/>
                      <a:pt x="38" y="11"/>
                    </a:cubicBezTo>
                    <a:close/>
                    <a:moveTo>
                      <a:pt x="22" y="26"/>
                    </a:moveTo>
                    <a:cubicBezTo>
                      <a:pt x="18" y="27"/>
                      <a:pt x="15" y="26"/>
                      <a:pt x="13" y="22"/>
                    </a:cubicBezTo>
                    <a:cubicBezTo>
                      <a:pt x="12" y="19"/>
                      <a:pt x="14" y="15"/>
                      <a:pt x="17" y="14"/>
                    </a:cubicBezTo>
                    <a:cubicBezTo>
                      <a:pt x="20" y="12"/>
                      <a:pt x="24" y="14"/>
                      <a:pt x="26" y="17"/>
                    </a:cubicBezTo>
                    <a:cubicBezTo>
                      <a:pt x="27" y="21"/>
                      <a:pt x="25" y="25"/>
                      <a:pt x="22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98" name="Freeform 60"/>
              <p:cNvSpPr>
                <a:spLocks noEditPoints="1"/>
              </p:cNvSpPr>
              <p:nvPr/>
            </p:nvSpPr>
            <p:spPr bwMode="auto">
              <a:xfrm>
                <a:off x="2182" y="1299"/>
                <a:ext cx="67" cy="67"/>
              </a:xfrm>
              <a:custGeom>
                <a:avLst/>
                <a:gdLst>
                  <a:gd name="T0" fmla="*/ 38 w 46"/>
                  <a:gd name="T1" fmla="*/ 13 h 46"/>
                  <a:gd name="T2" fmla="*/ 37 w 46"/>
                  <a:gd name="T3" fmla="*/ 11 h 46"/>
                  <a:gd name="T4" fmla="*/ 39 w 46"/>
                  <a:gd name="T5" fmla="*/ 7 h 46"/>
                  <a:gd name="T6" fmla="*/ 36 w 46"/>
                  <a:gd name="T7" fmla="*/ 4 h 46"/>
                  <a:gd name="T8" fmla="*/ 31 w 46"/>
                  <a:gd name="T9" fmla="*/ 7 h 46"/>
                  <a:gd name="T10" fmla="*/ 29 w 46"/>
                  <a:gd name="T11" fmla="*/ 6 h 46"/>
                  <a:gd name="T12" fmla="*/ 29 w 46"/>
                  <a:gd name="T13" fmla="*/ 1 h 46"/>
                  <a:gd name="T14" fmla="*/ 25 w 46"/>
                  <a:gd name="T15" fmla="*/ 0 h 46"/>
                  <a:gd name="T16" fmla="*/ 22 w 46"/>
                  <a:gd name="T17" fmla="*/ 5 h 46"/>
                  <a:gd name="T18" fmla="*/ 20 w 46"/>
                  <a:gd name="T19" fmla="*/ 5 h 46"/>
                  <a:gd name="T20" fmla="*/ 17 w 46"/>
                  <a:gd name="T21" fmla="*/ 1 h 46"/>
                  <a:gd name="T22" fmla="*/ 13 w 46"/>
                  <a:gd name="T23" fmla="*/ 2 h 46"/>
                  <a:gd name="T24" fmla="*/ 13 w 46"/>
                  <a:gd name="T25" fmla="*/ 8 h 46"/>
                  <a:gd name="T26" fmla="*/ 11 w 46"/>
                  <a:gd name="T27" fmla="*/ 9 h 46"/>
                  <a:gd name="T28" fmla="*/ 7 w 46"/>
                  <a:gd name="T29" fmla="*/ 7 h 46"/>
                  <a:gd name="T30" fmla="*/ 4 w 46"/>
                  <a:gd name="T31" fmla="*/ 10 h 46"/>
                  <a:gd name="T32" fmla="*/ 7 w 46"/>
                  <a:gd name="T33" fmla="*/ 15 h 46"/>
                  <a:gd name="T34" fmla="*/ 6 w 46"/>
                  <a:gd name="T35" fmla="*/ 17 h 46"/>
                  <a:gd name="T36" fmla="*/ 1 w 46"/>
                  <a:gd name="T37" fmla="*/ 18 h 46"/>
                  <a:gd name="T38" fmla="*/ 0 w 46"/>
                  <a:gd name="T39" fmla="*/ 22 h 46"/>
                  <a:gd name="T40" fmla="*/ 5 w 46"/>
                  <a:gd name="T41" fmla="*/ 24 h 46"/>
                  <a:gd name="T42" fmla="*/ 5 w 46"/>
                  <a:gd name="T43" fmla="*/ 26 h 46"/>
                  <a:gd name="T44" fmla="*/ 1 w 46"/>
                  <a:gd name="T45" fmla="*/ 29 h 46"/>
                  <a:gd name="T46" fmla="*/ 2 w 46"/>
                  <a:gd name="T47" fmla="*/ 33 h 46"/>
                  <a:gd name="T48" fmla="*/ 8 w 46"/>
                  <a:gd name="T49" fmla="*/ 33 h 46"/>
                  <a:gd name="T50" fmla="*/ 9 w 46"/>
                  <a:gd name="T51" fmla="*/ 35 h 46"/>
                  <a:gd name="T52" fmla="*/ 7 w 46"/>
                  <a:gd name="T53" fmla="*/ 40 h 46"/>
                  <a:gd name="T54" fmla="*/ 10 w 46"/>
                  <a:gd name="T55" fmla="*/ 42 h 46"/>
                  <a:gd name="T56" fmla="*/ 15 w 46"/>
                  <a:gd name="T57" fmla="*/ 39 h 46"/>
                  <a:gd name="T58" fmla="*/ 17 w 46"/>
                  <a:gd name="T59" fmla="*/ 40 h 46"/>
                  <a:gd name="T60" fmla="*/ 18 w 46"/>
                  <a:gd name="T61" fmla="*/ 45 h 46"/>
                  <a:gd name="T62" fmla="*/ 22 w 46"/>
                  <a:gd name="T63" fmla="*/ 46 h 46"/>
                  <a:gd name="T64" fmla="*/ 24 w 46"/>
                  <a:gd name="T65" fmla="*/ 41 h 46"/>
                  <a:gd name="T66" fmla="*/ 26 w 46"/>
                  <a:gd name="T67" fmla="*/ 41 h 46"/>
                  <a:gd name="T68" fmla="*/ 29 w 46"/>
                  <a:gd name="T69" fmla="*/ 45 h 46"/>
                  <a:gd name="T70" fmla="*/ 33 w 46"/>
                  <a:gd name="T71" fmla="*/ 44 h 46"/>
                  <a:gd name="T72" fmla="*/ 33 w 46"/>
                  <a:gd name="T73" fmla="*/ 38 h 46"/>
                  <a:gd name="T74" fmla="*/ 35 w 46"/>
                  <a:gd name="T75" fmla="*/ 37 h 46"/>
                  <a:gd name="T76" fmla="*/ 40 w 46"/>
                  <a:gd name="T77" fmla="*/ 39 h 46"/>
                  <a:gd name="T78" fmla="*/ 42 w 46"/>
                  <a:gd name="T79" fmla="*/ 36 h 46"/>
                  <a:gd name="T80" fmla="*/ 39 w 46"/>
                  <a:gd name="T81" fmla="*/ 31 h 46"/>
                  <a:gd name="T82" fmla="*/ 40 w 46"/>
                  <a:gd name="T83" fmla="*/ 29 h 46"/>
                  <a:gd name="T84" fmla="*/ 45 w 46"/>
                  <a:gd name="T85" fmla="*/ 29 h 46"/>
                  <a:gd name="T86" fmla="*/ 46 w 46"/>
                  <a:gd name="T87" fmla="*/ 24 h 46"/>
                  <a:gd name="T88" fmla="*/ 41 w 46"/>
                  <a:gd name="T89" fmla="*/ 22 h 46"/>
                  <a:gd name="T90" fmla="*/ 41 w 46"/>
                  <a:gd name="T91" fmla="*/ 20 h 46"/>
                  <a:gd name="T92" fmla="*/ 45 w 46"/>
                  <a:gd name="T93" fmla="*/ 17 h 46"/>
                  <a:gd name="T94" fmla="*/ 44 w 46"/>
                  <a:gd name="T95" fmla="*/ 13 h 46"/>
                  <a:gd name="T96" fmla="*/ 25 w 46"/>
                  <a:gd name="T97" fmla="*/ 30 h 46"/>
                  <a:gd name="T98" fmla="*/ 20 w 46"/>
                  <a:gd name="T99" fmla="*/ 16 h 46"/>
                  <a:gd name="T100" fmla="*/ 25 w 46"/>
                  <a:gd name="T101" fmla="*/ 3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" h="46">
                    <a:moveTo>
                      <a:pt x="43" y="13"/>
                    </a:move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4" y="13"/>
                      <a:pt x="44" y="13"/>
                      <a:pt x="44" y="13"/>
                    </a:cubicBezTo>
                    <a:lnTo>
                      <a:pt x="43" y="13"/>
                    </a:lnTo>
                    <a:close/>
                    <a:moveTo>
                      <a:pt x="25" y="30"/>
                    </a:moveTo>
                    <a:cubicBezTo>
                      <a:pt x="21" y="31"/>
                      <a:pt x="17" y="29"/>
                      <a:pt x="15" y="26"/>
                    </a:cubicBezTo>
                    <a:cubicBezTo>
                      <a:pt x="14" y="22"/>
                      <a:pt x="16" y="17"/>
                      <a:pt x="20" y="16"/>
                    </a:cubicBezTo>
                    <a:cubicBezTo>
                      <a:pt x="23" y="14"/>
                      <a:pt x="28" y="16"/>
                      <a:pt x="29" y="20"/>
                    </a:cubicBezTo>
                    <a:cubicBezTo>
                      <a:pt x="31" y="24"/>
                      <a:pt x="29" y="28"/>
                      <a:pt x="25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99" name="Freeform 61"/>
              <p:cNvSpPr>
                <a:spLocks noEditPoints="1"/>
              </p:cNvSpPr>
              <p:nvPr/>
            </p:nvSpPr>
            <p:spPr bwMode="auto">
              <a:xfrm>
                <a:off x="2279" y="1559"/>
                <a:ext cx="183" cy="184"/>
              </a:xfrm>
              <a:custGeom>
                <a:avLst/>
                <a:gdLst>
                  <a:gd name="T0" fmla="*/ 105 w 126"/>
                  <a:gd name="T1" fmla="*/ 36 h 126"/>
                  <a:gd name="T2" fmla="*/ 101 w 126"/>
                  <a:gd name="T3" fmla="*/ 31 h 126"/>
                  <a:gd name="T4" fmla="*/ 106 w 126"/>
                  <a:gd name="T5" fmla="*/ 18 h 126"/>
                  <a:gd name="T6" fmla="*/ 98 w 126"/>
                  <a:gd name="T7" fmla="*/ 10 h 126"/>
                  <a:gd name="T8" fmla="*/ 86 w 126"/>
                  <a:gd name="T9" fmla="*/ 19 h 126"/>
                  <a:gd name="T10" fmla="*/ 80 w 126"/>
                  <a:gd name="T11" fmla="*/ 17 h 126"/>
                  <a:gd name="T12" fmla="*/ 78 w 126"/>
                  <a:gd name="T13" fmla="*/ 2 h 126"/>
                  <a:gd name="T14" fmla="*/ 67 w 126"/>
                  <a:gd name="T15" fmla="*/ 0 h 126"/>
                  <a:gd name="T16" fmla="*/ 61 w 126"/>
                  <a:gd name="T17" fmla="*/ 13 h 126"/>
                  <a:gd name="T18" fmla="*/ 54 w 126"/>
                  <a:gd name="T19" fmla="*/ 14 h 126"/>
                  <a:gd name="T20" fmla="*/ 45 w 126"/>
                  <a:gd name="T21" fmla="*/ 3 h 126"/>
                  <a:gd name="T22" fmla="*/ 34 w 126"/>
                  <a:gd name="T23" fmla="*/ 7 h 126"/>
                  <a:gd name="T24" fmla="*/ 36 w 126"/>
                  <a:gd name="T25" fmla="*/ 21 h 126"/>
                  <a:gd name="T26" fmla="*/ 31 w 126"/>
                  <a:gd name="T27" fmla="*/ 25 h 126"/>
                  <a:gd name="T28" fmla="*/ 17 w 126"/>
                  <a:gd name="T29" fmla="*/ 20 h 126"/>
                  <a:gd name="T30" fmla="*/ 10 w 126"/>
                  <a:gd name="T31" fmla="*/ 29 h 126"/>
                  <a:gd name="T32" fmla="*/ 18 w 126"/>
                  <a:gd name="T33" fmla="*/ 40 h 126"/>
                  <a:gd name="T34" fmla="*/ 16 w 126"/>
                  <a:gd name="T35" fmla="*/ 46 h 126"/>
                  <a:gd name="T36" fmla="*/ 2 w 126"/>
                  <a:gd name="T37" fmla="*/ 48 h 126"/>
                  <a:gd name="T38" fmla="*/ 0 w 126"/>
                  <a:gd name="T39" fmla="*/ 59 h 126"/>
                  <a:gd name="T40" fmla="*/ 13 w 126"/>
                  <a:gd name="T41" fmla="*/ 65 h 126"/>
                  <a:gd name="T42" fmla="*/ 14 w 126"/>
                  <a:gd name="T43" fmla="*/ 72 h 126"/>
                  <a:gd name="T44" fmla="*/ 2 w 126"/>
                  <a:gd name="T45" fmla="*/ 81 h 126"/>
                  <a:gd name="T46" fmla="*/ 6 w 126"/>
                  <a:gd name="T47" fmla="*/ 92 h 126"/>
                  <a:gd name="T48" fmla="*/ 21 w 126"/>
                  <a:gd name="T49" fmla="*/ 90 h 126"/>
                  <a:gd name="T50" fmla="*/ 25 w 126"/>
                  <a:gd name="T51" fmla="*/ 95 h 126"/>
                  <a:gd name="T52" fmla="*/ 19 w 126"/>
                  <a:gd name="T53" fmla="*/ 109 h 126"/>
                  <a:gd name="T54" fmla="*/ 28 w 126"/>
                  <a:gd name="T55" fmla="*/ 116 h 126"/>
                  <a:gd name="T56" fmla="*/ 40 w 126"/>
                  <a:gd name="T57" fmla="*/ 108 h 126"/>
                  <a:gd name="T58" fmla="*/ 46 w 126"/>
                  <a:gd name="T59" fmla="*/ 110 h 126"/>
                  <a:gd name="T60" fmla="*/ 48 w 126"/>
                  <a:gd name="T61" fmla="*/ 124 h 126"/>
                  <a:gd name="T62" fmla="*/ 59 w 126"/>
                  <a:gd name="T63" fmla="*/ 126 h 126"/>
                  <a:gd name="T64" fmla="*/ 65 w 126"/>
                  <a:gd name="T65" fmla="*/ 113 h 126"/>
                  <a:gd name="T66" fmla="*/ 71 w 126"/>
                  <a:gd name="T67" fmla="*/ 112 h 126"/>
                  <a:gd name="T68" fmla="*/ 80 w 126"/>
                  <a:gd name="T69" fmla="*/ 124 h 126"/>
                  <a:gd name="T70" fmla="*/ 91 w 126"/>
                  <a:gd name="T71" fmla="*/ 120 h 126"/>
                  <a:gd name="T72" fmla="*/ 90 w 126"/>
                  <a:gd name="T73" fmla="*/ 105 h 126"/>
                  <a:gd name="T74" fmla="*/ 95 w 126"/>
                  <a:gd name="T75" fmla="*/ 101 h 126"/>
                  <a:gd name="T76" fmla="*/ 108 w 126"/>
                  <a:gd name="T77" fmla="*/ 107 h 126"/>
                  <a:gd name="T78" fmla="*/ 116 w 126"/>
                  <a:gd name="T79" fmla="*/ 98 h 126"/>
                  <a:gd name="T80" fmla="*/ 107 w 126"/>
                  <a:gd name="T81" fmla="*/ 86 h 126"/>
                  <a:gd name="T82" fmla="*/ 109 w 126"/>
                  <a:gd name="T83" fmla="*/ 80 h 126"/>
                  <a:gd name="T84" fmla="*/ 124 w 126"/>
                  <a:gd name="T85" fmla="*/ 78 h 126"/>
                  <a:gd name="T86" fmla="*/ 126 w 126"/>
                  <a:gd name="T87" fmla="*/ 67 h 126"/>
                  <a:gd name="T88" fmla="*/ 113 w 126"/>
                  <a:gd name="T89" fmla="*/ 61 h 126"/>
                  <a:gd name="T90" fmla="*/ 112 w 126"/>
                  <a:gd name="T91" fmla="*/ 55 h 126"/>
                  <a:gd name="T92" fmla="*/ 123 w 126"/>
                  <a:gd name="T93" fmla="*/ 46 h 126"/>
                  <a:gd name="T94" fmla="*/ 119 w 126"/>
                  <a:gd name="T95" fmla="*/ 35 h 126"/>
                  <a:gd name="T96" fmla="*/ 41 w 126"/>
                  <a:gd name="T97" fmla="*/ 70 h 126"/>
                  <a:gd name="T98" fmla="*/ 80 w 126"/>
                  <a:gd name="T99" fmla="*/ 5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6" h="126">
                    <a:moveTo>
                      <a:pt x="119" y="35"/>
                    </a:moveTo>
                    <a:cubicBezTo>
                      <a:pt x="105" y="36"/>
                      <a:pt x="105" y="36"/>
                      <a:pt x="105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1" y="31"/>
                      <a:pt x="101" y="31"/>
                      <a:pt x="101" y="31"/>
                    </a:cubicBezTo>
                    <a:cubicBezTo>
                      <a:pt x="101" y="31"/>
                      <a:pt x="101" y="31"/>
                      <a:pt x="101" y="31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98" y="10"/>
                      <a:pt x="98" y="10"/>
                      <a:pt x="98" y="10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2"/>
                      <a:pt x="77" y="2"/>
                      <a:pt x="77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2" y="81"/>
                      <a:pt x="2" y="81"/>
                      <a:pt x="2" y="81"/>
                    </a:cubicBezTo>
                    <a:cubicBezTo>
                      <a:pt x="2" y="81"/>
                      <a:pt x="2" y="81"/>
                      <a:pt x="2" y="81"/>
                    </a:cubicBezTo>
                    <a:cubicBezTo>
                      <a:pt x="6" y="92"/>
                      <a:pt x="6" y="92"/>
                      <a:pt x="6" y="92"/>
                    </a:cubicBezTo>
                    <a:cubicBezTo>
                      <a:pt x="7" y="92"/>
                      <a:pt x="7" y="92"/>
                      <a:pt x="7" y="92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1"/>
                      <a:pt x="21" y="91"/>
                      <a:pt x="21" y="91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19" y="109"/>
                      <a:pt x="19" y="109"/>
                      <a:pt x="19" y="109"/>
                    </a:cubicBezTo>
                    <a:cubicBezTo>
                      <a:pt x="19" y="109"/>
                      <a:pt x="19" y="109"/>
                      <a:pt x="19" y="109"/>
                    </a:cubicBezTo>
                    <a:cubicBezTo>
                      <a:pt x="28" y="116"/>
                      <a:pt x="28" y="116"/>
                      <a:pt x="28" y="116"/>
                    </a:cubicBezTo>
                    <a:cubicBezTo>
                      <a:pt x="29" y="116"/>
                      <a:pt x="29" y="116"/>
                      <a:pt x="29" y="116"/>
                    </a:cubicBezTo>
                    <a:cubicBezTo>
                      <a:pt x="40" y="108"/>
                      <a:pt x="40" y="108"/>
                      <a:pt x="40" y="108"/>
                    </a:cubicBezTo>
                    <a:cubicBezTo>
                      <a:pt x="41" y="108"/>
                      <a:pt x="41" y="108"/>
                      <a:pt x="41" y="108"/>
                    </a:cubicBezTo>
                    <a:cubicBezTo>
                      <a:pt x="46" y="110"/>
                      <a:pt x="46" y="110"/>
                      <a:pt x="46" y="110"/>
                    </a:cubicBezTo>
                    <a:cubicBezTo>
                      <a:pt x="46" y="110"/>
                      <a:pt x="46" y="110"/>
                      <a:pt x="46" y="110"/>
                    </a:cubicBezTo>
                    <a:cubicBezTo>
                      <a:pt x="48" y="124"/>
                      <a:pt x="48" y="124"/>
                      <a:pt x="48" y="124"/>
                    </a:cubicBezTo>
                    <a:cubicBezTo>
                      <a:pt x="48" y="125"/>
                      <a:pt x="48" y="125"/>
                      <a:pt x="48" y="125"/>
                    </a:cubicBezTo>
                    <a:cubicBezTo>
                      <a:pt x="59" y="126"/>
                      <a:pt x="59" y="126"/>
                      <a:pt x="59" y="126"/>
                    </a:cubicBezTo>
                    <a:cubicBezTo>
                      <a:pt x="60" y="126"/>
                      <a:pt x="60" y="126"/>
                      <a:pt x="60" y="126"/>
                    </a:cubicBezTo>
                    <a:cubicBezTo>
                      <a:pt x="65" y="113"/>
                      <a:pt x="65" y="113"/>
                      <a:pt x="65" y="113"/>
                    </a:cubicBezTo>
                    <a:cubicBezTo>
                      <a:pt x="66" y="113"/>
                      <a:pt x="66" y="113"/>
                      <a:pt x="66" y="113"/>
                    </a:cubicBezTo>
                    <a:cubicBezTo>
                      <a:pt x="71" y="112"/>
                      <a:pt x="71" y="112"/>
                      <a:pt x="71" y="112"/>
                    </a:cubicBezTo>
                    <a:cubicBezTo>
                      <a:pt x="72" y="112"/>
                      <a:pt x="72" y="112"/>
                      <a:pt x="72" y="112"/>
                    </a:cubicBezTo>
                    <a:cubicBezTo>
                      <a:pt x="80" y="124"/>
                      <a:pt x="80" y="124"/>
                      <a:pt x="80" y="124"/>
                    </a:cubicBezTo>
                    <a:cubicBezTo>
                      <a:pt x="81" y="124"/>
                      <a:pt x="81" y="124"/>
                      <a:pt x="81" y="124"/>
                    </a:cubicBezTo>
                    <a:cubicBezTo>
                      <a:pt x="91" y="120"/>
                      <a:pt x="91" y="120"/>
                      <a:pt x="91" y="120"/>
                    </a:cubicBezTo>
                    <a:cubicBezTo>
                      <a:pt x="91" y="119"/>
                      <a:pt x="91" y="119"/>
                      <a:pt x="91" y="119"/>
                    </a:cubicBezTo>
                    <a:cubicBezTo>
                      <a:pt x="90" y="105"/>
                      <a:pt x="90" y="105"/>
                      <a:pt x="90" y="105"/>
                    </a:cubicBezTo>
                    <a:cubicBezTo>
                      <a:pt x="90" y="105"/>
                      <a:pt x="90" y="105"/>
                      <a:pt x="90" y="105"/>
                    </a:cubicBezTo>
                    <a:cubicBezTo>
                      <a:pt x="95" y="101"/>
                      <a:pt x="95" y="101"/>
                      <a:pt x="95" y="101"/>
                    </a:cubicBezTo>
                    <a:cubicBezTo>
                      <a:pt x="95" y="101"/>
                      <a:pt x="95" y="101"/>
                      <a:pt x="95" y="101"/>
                    </a:cubicBezTo>
                    <a:cubicBezTo>
                      <a:pt x="108" y="107"/>
                      <a:pt x="108" y="107"/>
                      <a:pt x="108" y="107"/>
                    </a:cubicBezTo>
                    <a:cubicBezTo>
                      <a:pt x="109" y="107"/>
                      <a:pt x="109" y="107"/>
                      <a:pt x="109" y="107"/>
                    </a:cubicBezTo>
                    <a:cubicBezTo>
                      <a:pt x="116" y="98"/>
                      <a:pt x="116" y="98"/>
                      <a:pt x="116" y="98"/>
                    </a:cubicBezTo>
                    <a:cubicBezTo>
                      <a:pt x="116" y="97"/>
                      <a:pt x="116" y="97"/>
                      <a:pt x="116" y="97"/>
                    </a:cubicBezTo>
                    <a:cubicBezTo>
                      <a:pt x="107" y="86"/>
                      <a:pt x="107" y="86"/>
                      <a:pt x="107" y="86"/>
                    </a:cubicBezTo>
                    <a:cubicBezTo>
                      <a:pt x="107" y="85"/>
                      <a:pt x="107" y="85"/>
                      <a:pt x="107" y="85"/>
                    </a:cubicBezTo>
                    <a:cubicBezTo>
                      <a:pt x="109" y="80"/>
                      <a:pt x="109" y="80"/>
                      <a:pt x="109" y="80"/>
                    </a:cubicBezTo>
                    <a:cubicBezTo>
                      <a:pt x="110" y="80"/>
                      <a:pt x="110" y="80"/>
                      <a:pt x="110" y="80"/>
                    </a:cubicBezTo>
                    <a:cubicBezTo>
                      <a:pt x="124" y="78"/>
                      <a:pt x="124" y="78"/>
                      <a:pt x="124" y="78"/>
                    </a:cubicBezTo>
                    <a:cubicBezTo>
                      <a:pt x="124" y="78"/>
                      <a:pt x="124" y="78"/>
                      <a:pt x="124" y="78"/>
                    </a:cubicBezTo>
                    <a:cubicBezTo>
                      <a:pt x="126" y="67"/>
                      <a:pt x="126" y="67"/>
                      <a:pt x="126" y="67"/>
                    </a:cubicBezTo>
                    <a:cubicBezTo>
                      <a:pt x="126" y="66"/>
                      <a:pt x="126" y="66"/>
                      <a:pt x="126" y="66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2" y="55"/>
                      <a:pt x="112" y="55"/>
                      <a:pt x="112" y="55"/>
                    </a:cubicBezTo>
                    <a:cubicBezTo>
                      <a:pt x="112" y="54"/>
                      <a:pt x="112" y="54"/>
                      <a:pt x="112" y="54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45"/>
                      <a:pt x="123" y="45"/>
                      <a:pt x="123" y="45"/>
                    </a:cubicBezTo>
                    <a:cubicBezTo>
                      <a:pt x="119" y="35"/>
                      <a:pt x="119" y="35"/>
                      <a:pt x="119" y="35"/>
                    </a:cubicBezTo>
                    <a:close/>
                    <a:moveTo>
                      <a:pt x="69" y="82"/>
                    </a:moveTo>
                    <a:cubicBezTo>
                      <a:pt x="58" y="86"/>
                      <a:pt x="46" y="81"/>
                      <a:pt x="41" y="70"/>
                    </a:cubicBezTo>
                    <a:cubicBezTo>
                      <a:pt x="37" y="59"/>
                      <a:pt x="42" y="47"/>
                      <a:pt x="53" y="43"/>
                    </a:cubicBezTo>
                    <a:cubicBezTo>
                      <a:pt x="64" y="38"/>
                      <a:pt x="76" y="44"/>
                      <a:pt x="80" y="55"/>
                    </a:cubicBezTo>
                    <a:cubicBezTo>
                      <a:pt x="85" y="65"/>
                      <a:pt x="79" y="78"/>
                      <a:pt x="69" y="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00" name="Freeform 62"/>
              <p:cNvSpPr>
                <a:spLocks noEditPoints="1"/>
              </p:cNvSpPr>
              <p:nvPr/>
            </p:nvSpPr>
            <p:spPr bwMode="auto">
              <a:xfrm>
                <a:off x="1464" y="2020"/>
                <a:ext cx="233" cy="235"/>
              </a:xfrm>
              <a:custGeom>
                <a:avLst/>
                <a:gdLst>
                  <a:gd name="T0" fmla="*/ 134 w 160"/>
                  <a:gd name="T1" fmla="*/ 47 h 161"/>
                  <a:gd name="T2" fmla="*/ 128 w 160"/>
                  <a:gd name="T3" fmla="*/ 40 h 161"/>
                  <a:gd name="T4" fmla="*/ 135 w 160"/>
                  <a:gd name="T5" fmla="*/ 23 h 161"/>
                  <a:gd name="T6" fmla="*/ 124 w 160"/>
                  <a:gd name="T7" fmla="*/ 14 h 161"/>
                  <a:gd name="T8" fmla="*/ 109 w 160"/>
                  <a:gd name="T9" fmla="*/ 24 h 161"/>
                  <a:gd name="T10" fmla="*/ 102 w 160"/>
                  <a:gd name="T11" fmla="*/ 22 h 161"/>
                  <a:gd name="T12" fmla="*/ 99 w 160"/>
                  <a:gd name="T13" fmla="*/ 3 h 161"/>
                  <a:gd name="T14" fmla="*/ 85 w 160"/>
                  <a:gd name="T15" fmla="*/ 0 h 161"/>
                  <a:gd name="T16" fmla="*/ 77 w 160"/>
                  <a:gd name="T17" fmla="*/ 17 h 161"/>
                  <a:gd name="T18" fmla="*/ 69 w 160"/>
                  <a:gd name="T19" fmla="*/ 19 h 161"/>
                  <a:gd name="T20" fmla="*/ 58 w 160"/>
                  <a:gd name="T21" fmla="*/ 4 h 161"/>
                  <a:gd name="T22" fmla="*/ 44 w 160"/>
                  <a:gd name="T23" fmla="*/ 9 h 161"/>
                  <a:gd name="T24" fmla="*/ 46 w 160"/>
                  <a:gd name="T25" fmla="*/ 27 h 161"/>
                  <a:gd name="T26" fmla="*/ 39 w 160"/>
                  <a:gd name="T27" fmla="*/ 33 h 161"/>
                  <a:gd name="T28" fmla="*/ 22 w 160"/>
                  <a:gd name="T29" fmla="*/ 26 h 161"/>
                  <a:gd name="T30" fmla="*/ 13 w 160"/>
                  <a:gd name="T31" fmla="*/ 37 h 161"/>
                  <a:gd name="T32" fmla="*/ 23 w 160"/>
                  <a:gd name="T33" fmla="*/ 52 h 161"/>
                  <a:gd name="T34" fmla="*/ 21 w 160"/>
                  <a:gd name="T35" fmla="*/ 59 h 161"/>
                  <a:gd name="T36" fmla="*/ 2 w 160"/>
                  <a:gd name="T37" fmla="*/ 62 h 161"/>
                  <a:gd name="T38" fmla="*/ 0 w 160"/>
                  <a:gd name="T39" fmla="*/ 76 h 161"/>
                  <a:gd name="T40" fmla="*/ 16 w 160"/>
                  <a:gd name="T41" fmla="*/ 84 h 161"/>
                  <a:gd name="T42" fmla="*/ 18 w 160"/>
                  <a:gd name="T43" fmla="*/ 92 h 161"/>
                  <a:gd name="T44" fmla="*/ 3 w 160"/>
                  <a:gd name="T45" fmla="*/ 103 h 161"/>
                  <a:gd name="T46" fmla="*/ 8 w 160"/>
                  <a:gd name="T47" fmla="*/ 117 h 161"/>
                  <a:gd name="T48" fmla="*/ 26 w 160"/>
                  <a:gd name="T49" fmla="*/ 115 h 161"/>
                  <a:gd name="T50" fmla="*/ 32 w 160"/>
                  <a:gd name="T51" fmla="*/ 121 h 161"/>
                  <a:gd name="T52" fmla="*/ 25 w 160"/>
                  <a:gd name="T53" fmla="*/ 138 h 161"/>
                  <a:gd name="T54" fmla="*/ 36 w 160"/>
                  <a:gd name="T55" fmla="*/ 148 h 161"/>
                  <a:gd name="T56" fmla="*/ 51 w 160"/>
                  <a:gd name="T57" fmla="*/ 137 h 161"/>
                  <a:gd name="T58" fmla="*/ 58 w 160"/>
                  <a:gd name="T59" fmla="*/ 140 h 161"/>
                  <a:gd name="T60" fmla="*/ 61 w 160"/>
                  <a:gd name="T61" fmla="*/ 158 h 161"/>
                  <a:gd name="T62" fmla="*/ 75 w 160"/>
                  <a:gd name="T63" fmla="*/ 161 h 161"/>
                  <a:gd name="T64" fmla="*/ 83 w 160"/>
                  <a:gd name="T65" fmla="*/ 144 h 161"/>
                  <a:gd name="T66" fmla="*/ 91 w 160"/>
                  <a:gd name="T67" fmla="*/ 143 h 161"/>
                  <a:gd name="T68" fmla="*/ 102 w 160"/>
                  <a:gd name="T69" fmla="*/ 158 h 161"/>
                  <a:gd name="T70" fmla="*/ 116 w 160"/>
                  <a:gd name="T71" fmla="*/ 153 h 161"/>
                  <a:gd name="T72" fmla="*/ 114 w 160"/>
                  <a:gd name="T73" fmla="*/ 135 h 161"/>
                  <a:gd name="T74" fmla="*/ 121 w 160"/>
                  <a:gd name="T75" fmla="*/ 129 h 161"/>
                  <a:gd name="T76" fmla="*/ 138 w 160"/>
                  <a:gd name="T77" fmla="*/ 136 h 161"/>
                  <a:gd name="T78" fmla="*/ 147 w 160"/>
                  <a:gd name="T79" fmla="*/ 125 h 161"/>
                  <a:gd name="T80" fmla="*/ 137 w 160"/>
                  <a:gd name="T81" fmla="*/ 110 h 161"/>
                  <a:gd name="T82" fmla="*/ 139 w 160"/>
                  <a:gd name="T83" fmla="*/ 103 h 161"/>
                  <a:gd name="T84" fmla="*/ 158 w 160"/>
                  <a:gd name="T85" fmla="*/ 100 h 161"/>
                  <a:gd name="T86" fmla="*/ 160 w 160"/>
                  <a:gd name="T87" fmla="*/ 86 h 161"/>
                  <a:gd name="T88" fmla="*/ 144 w 160"/>
                  <a:gd name="T89" fmla="*/ 78 h 161"/>
                  <a:gd name="T90" fmla="*/ 142 w 160"/>
                  <a:gd name="T91" fmla="*/ 70 h 161"/>
                  <a:gd name="T92" fmla="*/ 157 w 160"/>
                  <a:gd name="T93" fmla="*/ 59 h 161"/>
                  <a:gd name="T94" fmla="*/ 152 w 160"/>
                  <a:gd name="T95" fmla="*/ 45 h 161"/>
                  <a:gd name="T96" fmla="*/ 87 w 160"/>
                  <a:gd name="T97" fmla="*/ 104 h 161"/>
                  <a:gd name="T98" fmla="*/ 68 w 160"/>
                  <a:gd name="T99" fmla="*/ 55 h 161"/>
                  <a:gd name="T100" fmla="*/ 87 w 160"/>
                  <a:gd name="T101" fmla="*/ 10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161">
                    <a:moveTo>
                      <a:pt x="151" y="44"/>
                    </a:moveTo>
                    <a:cubicBezTo>
                      <a:pt x="134" y="47"/>
                      <a:pt x="134" y="47"/>
                      <a:pt x="134" y="47"/>
                    </a:cubicBezTo>
                    <a:cubicBezTo>
                      <a:pt x="133" y="46"/>
                      <a:pt x="133" y="46"/>
                      <a:pt x="133" y="46"/>
                    </a:cubicBezTo>
                    <a:cubicBezTo>
                      <a:pt x="128" y="40"/>
                      <a:pt x="128" y="40"/>
                      <a:pt x="128" y="40"/>
                    </a:cubicBezTo>
                    <a:cubicBezTo>
                      <a:pt x="128" y="39"/>
                      <a:pt x="128" y="39"/>
                      <a:pt x="128" y="39"/>
                    </a:cubicBezTo>
                    <a:cubicBezTo>
                      <a:pt x="135" y="23"/>
                      <a:pt x="135" y="23"/>
                      <a:pt x="135" y="23"/>
                    </a:cubicBezTo>
                    <a:cubicBezTo>
                      <a:pt x="135" y="22"/>
                      <a:pt x="135" y="22"/>
                      <a:pt x="135" y="22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3" y="14"/>
                      <a:pt x="123" y="14"/>
                      <a:pt x="123" y="14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2" y="22"/>
                      <a:pt x="102" y="22"/>
                      <a:pt x="102" y="22"/>
                    </a:cubicBezTo>
                    <a:cubicBezTo>
                      <a:pt x="101" y="21"/>
                      <a:pt x="101" y="21"/>
                      <a:pt x="101" y="21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4" y="1"/>
                      <a:pt x="84" y="1"/>
                      <a:pt x="84" y="1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1" y="59"/>
                      <a:pt x="20" y="60"/>
                      <a:pt x="20" y="60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16" y="84"/>
                      <a:pt x="16" y="84"/>
                      <a:pt x="16" y="84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8" y="92"/>
                      <a:pt x="18" y="92"/>
                      <a:pt x="18" y="92"/>
                    </a:cubicBezTo>
                    <a:cubicBezTo>
                      <a:pt x="17" y="93"/>
                      <a:pt x="17" y="93"/>
                      <a:pt x="17" y="93"/>
                    </a:cubicBezTo>
                    <a:cubicBezTo>
                      <a:pt x="3" y="103"/>
                      <a:pt x="3" y="103"/>
                      <a:pt x="3" y="103"/>
                    </a:cubicBezTo>
                    <a:cubicBezTo>
                      <a:pt x="3" y="104"/>
                      <a:pt x="3" y="104"/>
                      <a:pt x="3" y="104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26" y="115"/>
                      <a:pt x="26" y="115"/>
                      <a:pt x="26" y="115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32" y="121"/>
                      <a:pt x="32" y="121"/>
                      <a:pt x="32" y="121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25" y="138"/>
                      <a:pt x="25" y="138"/>
                      <a:pt x="25" y="138"/>
                    </a:cubicBezTo>
                    <a:cubicBezTo>
                      <a:pt x="25" y="139"/>
                      <a:pt x="25" y="139"/>
                      <a:pt x="25" y="139"/>
                    </a:cubicBezTo>
                    <a:cubicBezTo>
                      <a:pt x="36" y="148"/>
                      <a:pt x="36" y="148"/>
                      <a:pt x="36" y="148"/>
                    </a:cubicBezTo>
                    <a:cubicBezTo>
                      <a:pt x="37" y="148"/>
                      <a:pt x="37" y="148"/>
                      <a:pt x="37" y="148"/>
                    </a:cubicBezTo>
                    <a:cubicBezTo>
                      <a:pt x="51" y="137"/>
                      <a:pt x="51" y="137"/>
                      <a:pt x="51" y="137"/>
                    </a:cubicBezTo>
                    <a:cubicBezTo>
                      <a:pt x="52" y="137"/>
                      <a:pt x="52" y="137"/>
                      <a:pt x="52" y="137"/>
                    </a:cubicBezTo>
                    <a:cubicBezTo>
                      <a:pt x="58" y="140"/>
                      <a:pt x="58" y="140"/>
                      <a:pt x="58" y="140"/>
                    </a:cubicBezTo>
                    <a:cubicBezTo>
                      <a:pt x="59" y="141"/>
                      <a:pt x="59" y="141"/>
                      <a:pt x="59" y="141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61" y="159"/>
                      <a:pt x="61" y="159"/>
                      <a:pt x="61" y="159"/>
                    </a:cubicBezTo>
                    <a:cubicBezTo>
                      <a:pt x="75" y="161"/>
                      <a:pt x="75" y="161"/>
                      <a:pt x="75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83" y="144"/>
                      <a:pt x="83" y="144"/>
                      <a:pt x="83" y="144"/>
                    </a:cubicBezTo>
                    <a:cubicBezTo>
                      <a:pt x="84" y="144"/>
                      <a:pt x="84" y="144"/>
                      <a:pt x="84" y="144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1" y="143"/>
                      <a:pt x="92" y="143"/>
                      <a:pt x="92" y="143"/>
                    </a:cubicBezTo>
                    <a:cubicBezTo>
                      <a:pt x="102" y="158"/>
                      <a:pt x="102" y="158"/>
                      <a:pt x="102" y="158"/>
                    </a:cubicBezTo>
                    <a:cubicBezTo>
                      <a:pt x="103" y="158"/>
                      <a:pt x="103" y="158"/>
                      <a:pt x="103" y="158"/>
                    </a:cubicBezTo>
                    <a:cubicBezTo>
                      <a:pt x="116" y="153"/>
                      <a:pt x="116" y="153"/>
                      <a:pt x="116" y="153"/>
                    </a:cubicBezTo>
                    <a:cubicBezTo>
                      <a:pt x="117" y="152"/>
                      <a:pt x="117" y="152"/>
                      <a:pt x="117" y="152"/>
                    </a:cubicBezTo>
                    <a:cubicBezTo>
                      <a:pt x="114" y="135"/>
                      <a:pt x="114" y="135"/>
                      <a:pt x="114" y="135"/>
                    </a:cubicBezTo>
                    <a:cubicBezTo>
                      <a:pt x="115" y="133"/>
                      <a:pt x="115" y="133"/>
                      <a:pt x="115" y="133"/>
                    </a:cubicBezTo>
                    <a:cubicBezTo>
                      <a:pt x="121" y="129"/>
                      <a:pt x="121" y="129"/>
                      <a:pt x="121" y="129"/>
                    </a:cubicBezTo>
                    <a:cubicBezTo>
                      <a:pt x="122" y="129"/>
                      <a:pt x="122" y="129"/>
                      <a:pt x="122" y="129"/>
                    </a:cubicBezTo>
                    <a:cubicBezTo>
                      <a:pt x="138" y="136"/>
                      <a:pt x="138" y="136"/>
                      <a:pt x="138" y="136"/>
                    </a:cubicBezTo>
                    <a:cubicBezTo>
                      <a:pt x="139" y="136"/>
                      <a:pt x="139" y="136"/>
                      <a:pt x="139" y="136"/>
                    </a:cubicBezTo>
                    <a:cubicBezTo>
                      <a:pt x="147" y="125"/>
                      <a:pt x="147" y="125"/>
                      <a:pt x="147" y="125"/>
                    </a:cubicBezTo>
                    <a:cubicBezTo>
                      <a:pt x="147" y="124"/>
                      <a:pt x="147" y="124"/>
                      <a:pt x="147" y="124"/>
                    </a:cubicBezTo>
                    <a:cubicBezTo>
                      <a:pt x="137" y="110"/>
                      <a:pt x="137" y="110"/>
                      <a:pt x="137" y="110"/>
                    </a:cubicBezTo>
                    <a:cubicBezTo>
                      <a:pt x="136" y="109"/>
                      <a:pt x="136" y="109"/>
                      <a:pt x="136" y="109"/>
                    </a:cubicBezTo>
                    <a:cubicBezTo>
                      <a:pt x="139" y="103"/>
                      <a:pt x="139" y="103"/>
                      <a:pt x="139" y="103"/>
                    </a:cubicBezTo>
                    <a:cubicBezTo>
                      <a:pt x="140" y="102"/>
                      <a:pt x="140" y="102"/>
                      <a:pt x="140" y="102"/>
                    </a:cubicBezTo>
                    <a:cubicBezTo>
                      <a:pt x="158" y="100"/>
                      <a:pt x="158" y="100"/>
                      <a:pt x="158" y="100"/>
                    </a:cubicBezTo>
                    <a:cubicBezTo>
                      <a:pt x="158" y="100"/>
                      <a:pt x="158" y="100"/>
                      <a:pt x="158" y="99"/>
                    </a:cubicBezTo>
                    <a:cubicBezTo>
                      <a:pt x="160" y="86"/>
                      <a:pt x="160" y="86"/>
                      <a:pt x="160" y="86"/>
                    </a:cubicBezTo>
                    <a:cubicBezTo>
                      <a:pt x="160" y="85"/>
                      <a:pt x="160" y="85"/>
                      <a:pt x="160" y="85"/>
                    </a:cubicBezTo>
                    <a:cubicBezTo>
                      <a:pt x="144" y="78"/>
                      <a:pt x="144" y="78"/>
                      <a:pt x="144" y="78"/>
                    </a:cubicBezTo>
                    <a:cubicBezTo>
                      <a:pt x="143" y="77"/>
                      <a:pt x="143" y="77"/>
                      <a:pt x="143" y="77"/>
                    </a:cubicBezTo>
                    <a:cubicBezTo>
                      <a:pt x="142" y="70"/>
                      <a:pt x="142" y="70"/>
                      <a:pt x="142" y="70"/>
                    </a:cubicBezTo>
                    <a:cubicBezTo>
                      <a:pt x="143" y="69"/>
                      <a:pt x="143" y="69"/>
                      <a:pt x="143" y="69"/>
                    </a:cubicBezTo>
                    <a:cubicBezTo>
                      <a:pt x="157" y="59"/>
                      <a:pt x="157" y="59"/>
                      <a:pt x="157" y="59"/>
                    </a:cubicBezTo>
                    <a:cubicBezTo>
                      <a:pt x="157" y="58"/>
                      <a:pt x="157" y="58"/>
                      <a:pt x="157" y="58"/>
                    </a:cubicBezTo>
                    <a:cubicBezTo>
                      <a:pt x="152" y="45"/>
                      <a:pt x="152" y="45"/>
                      <a:pt x="152" y="45"/>
                    </a:cubicBezTo>
                    <a:lnTo>
                      <a:pt x="151" y="44"/>
                    </a:lnTo>
                    <a:close/>
                    <a:moveTo>
                      <a:pt x="87" y="104"/>
                    </a:moveTo>
                    <a:cubicBezTo>
                      <a:pt x="74" y="110"/>
                      <a:pt x="58" y="103"/>
                      <a:pt x="53" y="89"/>
                    </a:cubicBezTo>
                    <a:cubicBezTo>
                      <a:pt x="47" y="76"/>
                      <a:pt x="54" y="60"/>
                      <a:pt x="68" y="55"/>
                    </a:cubicBezTo>
                    <a:cubicBezTo>
                      <a:pt x="81" y="49"/>
                      <a:pt x="97" y="56"/>
                      <a:pt x="102" y="70"/>
                    </a:cubicBezTo>
                    <a:cubicBezTo>
                      <a:pt x="108" y="83"/>
                      <a:pt x="101" y="99"/>
                      <a:pt x="87" y="1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01" name="Freeform 63"/>
              <p:cNvSpPr/>
              <p:nvPr/>
            </p:nvSpPr>
            <p:spPr bwMode="auto">
              <a:xfrm>
                <a:off x="1952" y="3065"/>
                <a:ext cx="233" cy="152"/>
              </a:xfrm>
              <a:custGeom>
                <a:avLst/>
                <a:gdLst>
                  <a:gd name="T0" fmla="*/ 2 w 160"/>
                  <a:gd name="T1" fmla="*/ 5 h 105"/>
                  <a:gd name="T2" fmla="*/ 4 w 160"/>
                  <a:gd name="T3" fmla="*/ 1 h 105"/>
                  <a:gd name="T4" fmla="*/ 8 w 160"/>
                  <a:gd name="T5" fmla="*/ 0 h 105"/>
                  <a:gd name="T6" fmla="*/ 15 w 160"/>
                  <a:gd name="T7" fmla="*/ 0 h 105"/>
                  <a:gd name="T8" fmla="*/ 34 w 160"/>
                  <a:gd name="T9" fmla="*/ 2 h 105"/>
                  <a:gd name="T10" fmla="*/ 36 w 160"/>
                  <a:gd name="T11" fmla="*/ 2 h 105"/>
                  <a:gd name="T12" fmla="*/ 36 w 160"/>
                  <a:gd name="T13" fmla="*/ 2 h 105"/>
                  <a:gd name="T14" fmla="*/ 39 w 160"/>
                  <a:gd name="T15" fmla="*/ 8 h 105"/>
                  <a:gd name="T16" fmla="*/ 35 w 160"/>
                  <a:gd name="T17" fmla="*/ 13 h 105"/>
                  <a:gd name="T18" fmla="*/ 33 w 160"/>
                  <a:gd name="T19" fmla="*/ 13 h 105"/>
                  <a:gd name="T20" fmla="*/ 27 w 160"/>
                  <a:gd name="T21" fmla="*/ 12 h 105"/>
                  <a:gd name="T22" fmla="*/ 23 w 160"/>
                  <a:gd name="T23" fmla="*/ 12 h 105"/>
                  <a:gd name="T24" fmla="*/ 29 w 160"/>
                  <a:gd name="T25" fmla="*/ 17 h 105"/>
                  <a:gd name="T26" fmla="*/ 40 w 160"/>
                  <a:gd name="T27" fmla="*/ 28 h 105"/>
                  <a:gd name="T28" fmla="*/ 46 w 160"/>
                  <a:gd name="T29" fmla="*/ 34 h 105"/>
                  <a:gd name="T30" fmla="*/ 54 w 160"/>
                  <a:gd name="T31" fmla="*/ 41 h 105"/>
                  <a:gd name="T32" fmla="*/ 59 w 160"/>
                  <a:gd name="T33" fmla="*/ 45 h 105"/>
                  <a:gd name="T34" fmla="*/ 65 w 160"/>
                  <a:gd name="T35" fmla="*/ 40 h 105"/>
                  <a:gd name="T36" fmla="*/ 67 w 160"/>
                  <a:gd name="T37" fmla="*/ 38 h 105"/>
                  <a:gd name="T38" fmla="*/ 74 w 160"/>
                  <a:gd name="T39" fmla="*/ 32 h 105"/>
                  <a:gd name="T40" fmla="*/ 75 w 160"/>
                  <a:gd name="T41" fmla="*/ 31 h 105"/>
                  <a:gd name="T42" fmla="*/ 83 w 160"/>
                  <a:gd name="T43" fmla="*/ 31 h 105"/>
                  <a:gd name="T44" fmla="*/ 89 w 160"/>
                  <a:gd name="T45" fmla="*/ 36 h 105"/>
                  <a:gd name="T46" fmla="*/ 95 w 160"/>
                  <a:gd name="T47" fmla="*/ 41 h 105"/>
                  <a:gd name="T48" fmla="*/ 99 w 160"/>
                  <a:gd name="T49" fmla="*/ 44 h 105"/>
                  <a:gd name="T50" fmla="*/ 101 w 160"/>
                  <a:gd name="T51" fmla="*/ 46 h 105"/>
                  <a:gd name="T52" fmla="*/ 121 w 160"/>
                  <a:gd name="T53" fmla="*/ 64 h 105"/>
                  <a:gd name="T54" fmla="*/ 122 w 160"/>
                  <a:gd name="T55" fmla="*/ 64 h 105"/>
                  <a:gd name="T56" fmla="*/ 128 w 160"/>
                  <a:gd name="T57" fmla="*/ 69 h 105"/>
                  <a:gd name="T58" fmla="*/ 154 w 160"/>
                  <a:gd name="T59" fmla="*/ 92 h 105"/>
                  <a:gd name="T60" fmla="*/ 157 w 160"/>
                  <a:gd name="T61" fmla="*/ 95 h 105"/>
                  <a:gd name="T62" fmla="*/ 158 w 160"/>
                  <a:gd name="T63" fmla="*/ 103 h 105"/>
                  <a:gd name="T64" fmla="*/ 152 w 160"/>
                  <a:gd name="T65" fmla="*/ 104 h 105"/>
                  <a:gd name="T66" fmla="*/ 150 w 160"/>
                  <a:gd name="T67" fmla="*/ 103 h 105"/>
                  <a:gd name="T68" fmla="*/ 127 w 160"/>
                  <a:gd name="T69" fmla="*/ 83 h 105"/>
                  <a:gd name="T70" fmla="*/ 121 w 160"/>
                  <a:gd name="T71" fmla="*/ 78 h 105"/>
                  <a:gd name="T72" fmla="*/ 120 w 160"/>
                  <a:gd name="T73" fmla="*/ 78 h 105"/>
                  <a:gd name="T74" fmla="*/ 100 w 160"/>
                  <a:gd name="T75" fmla="*/ 61 h 105"/>
                  <a:gd name="T76" fmla="*/ 98 w 160"/>
                  <a:gd name="T77" fmla="*/ 59 h 105"/>
                  <a:gd name="T78" fmla="*/ 94 w 160"/>
                  <a:gd name="T79" fmla="*/ 55 h 105"/>
                  <a:gd name="T80" fmla="*/ 88 w 160"/>
                  <a:gd name="T81" fmla="*/ 50 h 105"/>
                  <a:gd name="T82" fmla="*/ 79 w 160"/>
                  <a:gd name="T83" fmla="*/ 42 h 105"/>
                  <a:gd name="T84" fmla="*/ 73 w 160"/>
                  <a:gd name="T85" fmla="*/ 48 h 105"/>
                  <a:gd name="T86" fmla="*/ 66 w 160"/>
                  <a:gd name="T87" fmla="*/ 54 h 105"/>
                  <a:gd name="T88" fmla="*/ 64 w 160"/>
                  <a:gd name="T89" fmla="*/ 56 h 105"/>
                  <a:gd name="T90" fmla="*/ 63 w 160"/>
                  <a:gd name="T91" fmla="*/ 57 h 105"/>
                  <a:gd name="T92" fmla="*/ 55 w 160"/>
                  <a:gd name="T93" fmla="*/ 57 h 105"/>
                  <a:gd name="T94" fmla="*/ 53 w 160"/>
                  <a:gd name="T95" fmla="*/ 55 h 105"/>
                  <a:gd name="T96" fmla="*/ 45 w 160"/>
                  <a:gd name="T97" fmla="*/ 48 h 105"/>
                  <a:gd name="T98" fmla="*/ 39 w 160"/>
                  <a:gd name="T99" fmla="*/ 42 h 105"/>
                  <a:gd name="T100" fmla="*/ 31 w 160"/>
                  <a:gd name="T101" fmla="*/ 35 h 105"/>
                  <a:gd name="T102" fmla="*/ 13 w 160"/>
                  <a:gd name="T103" fmla="*/ 18 h 105"/>
                  <a:gd name="T104" fmla="*/ 13 w 160"/>
                  <a:gd name="T105" fmla="*/ 18 h 105"/>
                  <a:gd name="T106" fmla="*/ 12 w 160"/>
                  <a:gd name="T107" fmla="*/ 30 h 105"/>
                  <a:gd name="T108" fmla="*/ 6 w 160"/>
                  <a:gd name="T109" fmla="*/ 36 h 105"/>
                  <a:gd name="T110" fmla="*/ 1 w 160"/>
                  <a:gd name="T111" fmla="*/ 30 h 105"/>
                  <a:gd name="T112" fmla="*/ 2 w 160"/>
                  <a:gd name="T113" fmla="*/ 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0" h="105">
                    <a:moveTo>
                      <a:pt x="2" y="5"/>
                    </a:moveTo>
                    <a:cubicBezTo>
                      <a:pt x="2" y="4"/>
                      <a:pt x="3" y="2"/>
                      <a:pt x="4" y="1"/>
                    </a:cubicBezTo>
                    <a:cubicBezTo>
                      <a:pt x="5" y="0"/>
                      <a:pt x="7" y="0"/>
                      <a:pt x="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5" y="2"/>
                      <a:pt x="35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8" y="3"/>
                      <a:pt x="39" y="5"/>
                      <a:pt x="39" y="8"/>
                    </a:cubicBezTo>
                    <a:cubicBezTo>
                      <a:pt x="39" y="10"/>
                      <a:pt x="37" y="12"/>
                      <a:pt x="35" y="13"/>
                    </a:cubicBezTo>
                    <a:cubicBezTo>
                      <a:pt x="35" y="13"/>
                      <a:pt x="34" y="13"/>
                      <a:pt x="33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65" y="40"/>
                      <a:pt x="65" y="40"/>
                      <a:pt x="65" y="40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74" y="32"/>
                      <a:pt x="74" y="32"/>
                      <a:pt x="74" y="32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7" y="29"/>
                      <a:pt x="81" y="29"/>
                      <a:pt x="83" y="31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9" y="44"/>
                      <a:pt x="99" y="44"/>
                      <a:pt x="99" y="44"/>
                    </a:cubicBezTo>
                    <a:cubicBezTo>
                      <a:pt x="101" y="46"/>
                      <a:pt x="101" y="46"/>
                      <a:pt x="101" y="46"/>
                    </a:cubicBezTo>
                    <a:cubicBezTo>
                      <a:pt x="121" y="64"/>
                      <a:pt x="121" y="64"/>
                      <a:pt x="121" y="64"/>
                    </a:cubicBezTo>
                    <a:cubicBezTo>
                      <a:pt x="122" y="64"/>
                      <a:pt x="122" y="64"/>
                      <a:pt x="122" y="64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54" y="92"/>
                      <a:pt x="154" y="92"/>
                      <a:pt x="154" y="92"/>
                    </a:cubicBezTo>
                    <a:cubicBezTo>
                      <a:pt x="157" y="95"/>
                      <a:pt x="157" y="95"/>
                      <a:pt x="157" y="95"/>
                    </a:cubicBezTo>
                    <a:cubicBezTo>
                      <a:pt x="160" y="97"/>
                      <a:pt x="160" y="100"/>
                      <a:pt x="158" y="103"/>
                    </a:cubicBezTo>
                    <a:cubicBezTo>
                      <a:pt x="156" y="104"/>
                      <a:pt x="154" y="105"/>
                      <a:pt x="152" y="104"/>
                    </a:cubicBezTo>
                    <a:cubicBezTo>
                      <a:pt x="151" y="104"/>
                      <a:pt x="150" y="104"/>
                      <a:pt x="150" y="103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21" y="78"/>
                      <a:pt x="121" y="78"/>
                      <a:pt x="121" y="78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98" y="59"/>
                      <a:pt x="98" y="59"/>
                      <a:pt x="98" y="59"/>
                    </a:cubicBezTo>
                    <a:cubicBezTo>
                      <a:pt x="94" y="55"/>
                      <a:pt x="94" y="55"/>
                      <a:pt x="94" y="55"/>
                    </a:cubicBezTo>
                    <a:cubicBezTo>
                      <a:pt x="88" y="50"/>
                      <a:pt x="88" y="50"/>
                      <a:pt x="88" y="5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73" y="48"/>
                      <a:pt x="73" y="48"/>
                      <a:pt x="73" y="48"/>
                    </a:cubicBezTo>
                    <a:cubicBezTo>
                      <a:pt x="66" y="54"/>
                      <a:pt x="66" y="54"/>
                      <a:pt x="66" y="54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1" y="59"/>
                      <a:pt x="57" y="59"/>
                      <a:pt x="55" y="57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4"/>
                      <a:pt x="9" y="36"/>
                      <a:pt x="6" y="36"/>
                    </a:cubicBezTo>
                    <a:cubicBezTo>
                      <a:pt x="3" y="35"/>
                      <a:pt x="0" y="33"/>
                      <a:pt x="1" y="30"/>
                    </a:cubicBezTo>
                    <a:lnTo>
                      <a:pt x="2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02" name="Freeform 64"/>
              <p:cNvSpPr/>
              <p:nvPr/>
            </p:nvSpPr>
            <p:spPr bwMode="auto">
              <a:xfrm>
                <a:off x="1963" y="3107"/>
                <a:ext cx="192" cy="115"/>
              </a:xfrm>
              <a:custGeom>
                <a:avLst/>
                <a:gdLst>
                  <a:gd name="T0" fmla="*/ 0 w 192"/>
                  <a:gd name="T1" fmla="*/ 115 h 115"/>
                  <a:gd name="T2" fmla="*/ 192 w 192"/>
                  <a:gd name="T3" fmla="*/ 115 h 115"/>
                  <a:gd name="T4" fmla="*/ 107 w 192"/>
                  <a:gd name="T5" fmla="*/ 58 h 115"/>
                  <a:gd name="T6" fmla="*/ 79 w 192"/>
                  <a:gd name="T7" fmla="*/ 67 h 115"/>
                  <a:gd name="T8" fmla="*/ 0 w 192"/>
                  <a:gd name="T9" fmla="*/ 0 h 115"/>
                  <a:gd name="T10" fmla="*/ 0 w 192"/>
                  <a:gd name="T11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115">
                    <a:moveTo>
                      <a:pt x="0" y="115"/>
                    </a:moveTo>
                    <a:lnTo>
                      <a:pt x="192" y="115"/>
                    </a:lnTo>
                    <a:lnTo>
                      <a:pt x="107" y="58"/>
                    </a:lnTo>
                    <a:lnTo>
                      <a:pt x="79" y="67"/>
                    </a:lnTo>
                    <a:lnTo>
                      <a:pt x="0" y="0"/>
                    </a:lnTo>
                    <a:lnTo>
                      <a:pt x="0" y="1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03" name="Freeform 65"/>
              <p:cNvSpPr/>
              <p:nvPr/>
            </p:nvSpPr>
            <p:spPr bwMode="auto">
              <a:xfrm>
                <a:off x="2062" y="1853"/>
                <a:ext cx="259" cy="172"/>
              </a:xfrm>
              <a:custGeom>
                <a:avLst/>
                <a:gdLst>
                  <a:gd name="T0" fmla="*/ 2 w 178"/>
                  <a:gd name="T1" fmla="*/ 6 h 118"/>
                  <a:gd name="T2" fmla="*/ 4 w 178"/>
                  <a:gd name="T3" fmla="*/ 1 h 118"/>
                  <a:gd name="T4" fmla="*/ 8 w 178"/>
                  <a:gd name="T5" fmla="*/ 0 h 118"/>
                  <a:gd name="T6" fmla="*/ 15 w 178"/>
                  <a:gd name="T7" fmla="*/ 0 h 118"/>
                  <a:gd name="T8" fmla="*/ 37 w 178"/>
                  <a:gd name="T9" fmla="*/ 2 h 118"/>
                  <a:gd name="T10" fmla="*/ 40 w 178"/>
                  <a:gd name="T11" fmla="*/ 2 h 118"/>
                  <a:gd name="T12" fmla="*/ 40 w 178"/>
                  <a:gd name="T13" fmla="*/ 3 h 118"/>
                  <a:gd name="T14" fmla="*/ 43 w 178"/>
                  <a:gd name="T15" fmla="*/ 9 h 118"/>
                  <a:gd name="T16" fmla="*/ 39 w 178"/>
                  <a:gd name="T17" fmla="*/ 14 h 118"/>
                  <a:gd name="T18" fmla="*/ 37 w 178"/>
                  <a:gd name="T19" fmla="*/ 14 h 118"/>
                  <a:gd name="T20" fmla="*/ 29 w 178"/>
                  <a:gd name="T21" fmla="*/ 14 h 118"/>
                  <a:gd name="T22" fmla="*/ 25 w 178"/>
                  <a:gd name="T23" fmla="*/ 14 h 118"/>
                  <a:gd name="T24" fmla="*/ 32 w 178"/>
                  <a:gd name="T25" fmla="*/ 19 h 118"/>
                  <a:gd name="T26" fmla="*/ 44 w 178"/>
                  <a:gd name="T27" fmla="*/ 31 h 118"/>
                  <a:gd name="T28" fmla="*/ 51 w 178"/>
                  <a:gd name="T29" fmla="*/ 38 h 118"/>
                  <a:gd name="T30" fmla="*/ 60 w 178"/>
                  <a:gd name="T31" fmla="*/ 46 h 118"/>
                  <a:gd name="T32" fmla="*/ 65 w 178"/>
                  <a:gd name="T33" fmla="*/ 51 h 118"/>
                  <a:gd name="T34" fmla="*/ 72 w 178"/>
                  <a:gd name="T35" fmla="*/ 45 h 118"/>
                  <a:gd name="T36" fmla="*/ 75 w 178"/>
                  <a:gd name="T37" fmla="*/ 43 h 118"/>
                  <a:gd name="T38" fmla="*/ 82 w 178"/>
                  <a:gd name="T39" fmla="*/ 36 h 118"/>
                  <a:gd name="T40" fmla="*/ 84 w 178"/>
                  <a:gd name="T41" fmla="*/ 34 h 118"/>
                  <a:gd name="T42" fmla="*/ 92 w 178"/>
                  <a:gd name="T43" fmla="*/ 34 h 118"/>
                  <a:gd name="T44" fmla="*/ 99 w 178"/>
                  <a:gd name="T45" fmla="*/ 40 h 118"/>
                  <a:gd name="T46" fmla="*/ 106 w 178"/>
                  <a:gd name="T47" fmla="*/ 46 h 118"/>
                  <a:gd name="T48" fmla="*/ 110 w 178"/>
                  <a:gd name="T49" fmla="*/ 50 h 118"/>
                  <a:gd name="T50" fmla="*/ 113 w 178"/>
                  <a:gd name="T51" fmla="*/ 52 h 118"/>
                  <a:gd name="T52" fmla="*/ 135 w 178"/>
                  <a:gd name="T53" fmla="*/ 71 h 118"/>
                  <a:gd name="T54" fmla="*/ 136 w 178"/>
                  <a:gd name="T55" fmla="*/ 72 h 118"/>
                  <a:gd name="T56" fmla="*/ 143 w 178"/>
                  <a:gd name="T57" fmla="*/ 78 h 118"/>
                  <a:gd name="T58" fmla="*/ 172 w 178"/>
                  <a:gd name="T59" fmla="*/ 103 h 118"/>
                  <a:gd name="T60" fmla="*/ 176 w 178"/>
                  <a:gd name="T61" fmla="*/ 106 h 118"/>
                  <a:gd name="T62" fmla="*/ 176 w 178"/>
                  <a:gd name="T63" fmla="*/ 115 h 118"/>
                  <a:gd name="T64" fmla="*/ 170 w 178"/>
                  <a:gd name="T65" fmla="*/ 117 h 118"/>
                  <a:gd name="T66" fmla="*/ 167 w 178"/>
                  <a:gd name="T67" fmla="*/ 116 h 118"/>
                  <a:gd name="T68" fmla="*/ 141 w 178"/>
                  <a:gd name="T69" fmla="*/ 94 h 118"/>
                  <a:gd name="T70" fmla="*/ 135 w 178"/>
                  <a:gd name="T71" fmla="*/ 88 h 118"/>
                  <a:gd name="T72" fmla="*/ 134 w 178"/>
                  <a:gd name="T73" fmla="*/ 87 h 118"/>
                  <a:gd name="T74" fmla="*/ 112 w 178"/>
                  <a:gd name="T75" fmla="*/ 68 h 118"/>
                  <a:gd name="T76" fmla="*/ 109 w 178"/>
                  <a:gd name="T77" fmla="*/ 66 h 118"/>
                  <a:gd name="T78" fmla="*/ 105 w 178"/>
                  <a:gd name="T79" fmla="*/ 62 h 118"/>
                  <a:gd name="T80" fmla="*/ 98 w 178"/>
                  <a:gd name="T81" fmla="*/ 56 h 118"/>
                  <a:gd name="T82" fmla="*/ 88 w 178"/>
                  <a:gd name="T83" fmla="*/ 47 h 118"/>
                  <a:gd name="T84" fmla="*/ 81 w 178"/>
                  <a:gd name="T85" fmla="*/ 54 h 118"/>
                  <a:gd name="T86" fmla="*/ 73 w 178"/>
                  <a:gd name="T87" fmla="*/ 60 h 118"/>
                  <a:gd name="T88" fmla="*/ 71 w 178"/>
                  <a:gd name="T89" fmla="*/ 63 h 118"/>
                  <a:gd name="T90" fmla="*/ 69 w 178"/>
                  <a:gd name="T91" fmla="*/ 64 h 118"/>
                  <a:gd name="T92" fmla="*/ 61 w 178"/>
                  <a:gd name="T93" fmla="*/ 64 h 118"/>
                  <a:gd name="T94" fmla="*/ 59 w 178"/>
                  <a:gd name="T95" fmla="*/ 62 h 118"/>
                  <a:gd name="T96" fmla="*/ 50 w 178"/>
                  <a:gd name="T97" fmla="*/ 54 h 118"/>
                  <a:gd name="T98" fmla="*/ 43 w 178"/>
                  <a:gd name="T99" fmla="*/ 47 h 118"/>
                  <a:gd name="T100" fmla="*/ 34 w 178"/>
                  <a:gd name="T101" fmla="*/ 39 h 118"/>
                  <a:gd name="T102" fmla="*/ 14 w 178"/>
                  <a:gd name="T103" fmla="*/ 20 h 118"/>
                  <a:gd name="T104" fmla="*/ 13 w 178"/>
                  <a:gd name="T105" fmla="*/ 20 h 118"/>
                  <a:gd name="T106" fmla="*/ 12 w 178"/>
                  <a:gd name="T107" fmla="*/ 34 h 118"/>
                  <a:gd name="T108" fmla="*/ 6 w 178"/>
                  <a:gd name="T109" fmla="*/ 40 h 118"/>
                  <a:gd name="T110" fmla="*/ 0 w 178"/>
                  <a:gd name="T111" fmla="*/ 33 h 118"/>
                  <a:gd name="T112" fmla="*/ 2 w 178"/>
                  <a:gd name="T113" fmla="*/ 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8" h="118">
                    <a:moveTo>
                      <a:pt x="2" y="6"/>
                    </a:moveTo>
                    <a:cubicBezTo>
                      <a:pt x="2" y="4"/>
                      <a:pt x="3" y="2"/>
                      <a:pt x="4" y="1"/>
                    </a:cubicBezTo>
                    <a:cubicBezTo>
                      <a:pt x="5" y="0"/>
                      <a:pt x="7" y="0"/>
                      <a:pt x="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8" y="2"/>
                      <a:pt x="39" y="2"/>
                      <a:pt x="40" y="2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2" y="4"/>
                      <a:pt x="43" y="6"/>
                      <a:pt x="43" y="9"/>
                    </a:cubicBezTo>
                    <a:cubicBezTo>
                      <a:pt x="43" y="11"/>
                      <a:pt x="41" y="13"/>
                      <a:pt x="39" y="14"/>
                    </a:cubicBezTo>
                    <a:cubicBezTo>
                      <a:pt x="38" y="14"/>
                      <a:pt x="37" y="14"/>
                      <a:pt x="37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60" y="46"/>
                      <a:pt x="60" y="46"/>
                      <a:pt x="60" y="46"/>
                    </a:cubicBezTo>
                    <a:cubicBezTo>
                      <a:pt x="65" y="51"/>
                      <a:pt x="65" y="51"/>
                      <a:pt x="65" y="51"/>
                    </a:cubicBezTo>
                    <a:cubicBezTo>
                      <a:pt x="72" y="45"/>
                      <a:pt x="72" y="45"/>
                      <a:pt x="72" y="45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4" y="34"/>
                      <a:pt x="84" y="34"/>
                      <a:pt x="84" y="34"/>
                    </a:cubicBezTo>
                    <a:cubicBezTo>
                      <a:pt x="86" y="32"/>
                      <a:pt x="90" y="32"/>
                      <a:pt x="92" y="34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106" y="46"/>
                      <a:pt x="106" y="46"/>
                      <a:pt x="106" y="46"/>
                    </a:cubicBezTo>
                    <a:cubicBezTo>
                      <a:pt x="110" y="50"/>
                      <a:pt x="110" y="50"/>
                      <a:pt x="110" y="50"/>
                    </a:cubicBezTo>
                    <a:cubicBezTo>
                      <a:pt x="113" y="52"/>
                      <a:pt x="113" y="52"/>
                      <a:pt x="113" y="52"/>
                    </a:cubicBezTo>
                    <a:cubicBezTo>
                      <a:pt x="135" y="71"/>
                      <a:pt x="135" y="71"/>
                      <a:pt x="135" y="71"/>
                    </a:cubicBezTo>
                    <a:cubicBezTo>
                      <a:pt x="136" y="72"/>
                      <a:pt x="136" y="72"/>
                      <a:pt x="136" y="72"/>
                    </a:cubicBezTo>
                    <a:cubicBezTo>
                      <a:pt x="143" y="78"/>
                      <a:pt x="143" y="78"/>
                      <a:pt x="143" y="78"/>
                    </a:cubicBezTo>
                    <a:cubicBezTo>
                      <a:pt x="172" y="103"/>
                      <a:pt x="172" y="103"/>
                      <a:pt x="172" y="103"/>
                    </a:cubicBezTo>
                    <a:cubicBezTo>
                      <a:pt x="176" y="106"/>
                      <a:pt x="176" y="106"/>
                      <a:pt x="176" y="106"/>
                    </a:cubicBezTo>
                    <a:cubicBezTo>
                      <a:pt x="178" y="108"/>
                      <a:pt x="178" y="112"/>
                      <a:pt x="176" y="115"/>
                    </a:cubicBezTo>
                    <a:cubicBezTo>
                      <a:pt x="175" y="117"/>
                      <a:pt x="172" y="118"/>
                      <a:pt x="170" y="117"/>
                    </a:cubicBezTo>
                    <a:cubicBezTo>
                      <a:pt x="169" y="117"/>
                      <a:pt x="168" y="116"/>
                      <a:pt x="167" y="116"/>
                    </a:cubicBezTo>
                    <a:cubicBezTo>
                      <a:pt x="141" y="94"/>
                      <a:pt x="141" y="94"/>
                      <a:pt x="141" y="94"/>
                    </a:cubicBezTo>
                    <a:cubicBezTo>
                      <a:pt x="135" y="88"/>
                      <a:pt x="135" y="88"/>
                      <a:pt x="135" y="88"/>
                    </a:cubicBezTo>
                    <a:cubicBezTo>
                      <a:pt x="134" y="87"/>
                      <a:pt x="134" y="87"/>
                      <a:pt x="134" y="87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09" y="66"/>
                      <a:pt x="109" y="66"/>
                      <a:pt x="109" y="66"/>
                    </a:cubicBezTo>
                    <a:cubicBezTo>
                      <a:pt x="105" y="62"/>
                      <a:pt x="105" y="62"/>
                      <a:pt x="105" y="62"/>
                    </a:cubicBezTo>
                    <a:cubicBezTo>
                      <a:pt x="98" y="56"/>
                      <a:pt x="98" y="56"/>
                      <a:pt x="98" y="56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7" y="66"/>
                      <a:pt x="63" y="66"/>
                      <a:pt x="61" y="64"/>
                    </a:cubicBezTo>
                    <a:cubicBezTo>
                      <a:pt x="59" y="62"/>
                      <a:pt x="59" y="62"/>
                      <a:pt x="59" y="62"/>
                    </a:cubicBezTo>
                    <a:cubicBezTo>
                      <a:pt x="50" y="54"/>
                      <a:pt x="50" y="54"/>
                      <a:pt x="50" y="54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8"/>
                      <a:pt x="9" y="40"/>
                      <a:pt x="6" y="40"/>
                    </a:cubicBezTo>
                    <a:cubicBezTo>
                      <a:pt x="2" y="40"/>
                      <a:pt x="0" y="37"/>
                      <a:pt x="0" y="33"/>
                    </a:cubicBezTo>
                    <a:lnTo>
                      <a:pt x="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04" name="Freeform 66"/>
              <p:cNvSpPr/>
              <p:nvPr/>
            </p:nvSpPr>
            <p:spPr bwMode="auto">
              <a:xfrm>
                <a:off x="2074" y="1901"/>
                <a:ext cx="215" cy="130"/>
              </a:xfrm>
              <a:custGeom>
                <a:avLst/>
                <a:gdLst>
                  <a:gd name="T0" fmla="*/ 0 w 215"/>
                  <a:gd name="T1" fmla="*/ 130 h 130"/>
                  <a:gd name="T2" fmla="*/ 215 w 215"/>
                  <a:gd name="T3" fmla="*/ 130 h 130"/>
                  <a:gd name="T4" fmla="*/ 121 w 215"/>
                  <a:gd name="T5" fmla="*/ 64 h 130"/>
                  <a:gd name="T6" fmla="*/ 87 w 215"/>
                  <a:gd name="T7" fmla="*/ 74 h 130"/>
                  <a:gd name="T8" fmla="*/ 0 w 215"/>
                  <a:gd name="T9" fmla="*/ 0 h 130"/>
                  <a:gd name="T10" fmla="*/ 0 w 215"/>
                  <a:gd name="T11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5" h="130">
                    <a:moveTo>
                      <a:pt x="0" y="130"/>
                    </a:moveTo>
                    <a:lnTo>
                      <a:pt x="215" y="130"/>
                    </a:lnTo>
                    <a:lnTo>
                      <a:pt x="121" y="64"/>
                    </a:lnTo>
                    <a:lnTo>
                      <a:pt x="87" y="74"/>
                    </a:lnTo>
                    <a:lnTo>
                      <a:pt x="0" y="0"/>
                    </a:lnTo>
                    <a:lnTo>
                      <a:pt x="0" y="1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05" name="Freeform 67"/>
              <p:cNvSpPr/>
              <p:nvPr/>
            </p:nvSpPr>
            <p:spPr bwMode="auto">
              <a:xfrm>
                <a:off x="670" y="1382"/>
                <a:ext cx="125" cy="55"/>
              </a:xfrm>
              <a:custGeom>
                <a:avLst/>
                <a:gdLst>
                  <a:gd name="T0" fmla="*/ 86 w 86"/>
                  <a:gd name="T1" fmla="*/ 30 h 38"/>
                  <a:gd name="T2" fmla="*/ 78 w 86"/>
                  <a:gd name="T3" fmla="*/ 38 h 38"/>
                  <a:gd name="T4" fmla="*/ 8 w 86"/>
                  <a:gd name="T5" fmla="*/ 38 h 38"/>
                  <a:gd name="T6" fmla="*/ 0 w 86"/>
                  <a:gd name="T7" fmla="*/ 30 h 38"/>
                  <a:gd name="T8" fmla="*/ 0 w 86"/>
                  <a:gd name="T9" fmla="*/ 8 h 38"/>
                  <a:gd name="T10" fmla="*/ 8 w 86"/>
                  <a:gd name="T11" fmla="*/ 0 h 38"/>
                  <a:gd name="T12" fmla="*/ 78 w 86"/>
                  <a:gd name="T13" fmla="*/ 0 h 38"/>
                  <a:gd name="T14" fmla="*/ 86 w 86"/>
                  <a:gd name="T15" fmla="*/ 8 h 38"/>
                  <a:gd name="T16" fmla="*/ 86 w 86"/>
                  <a:gd name="T17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38">
                    <a:moveTo>
                      <a:pt x="86" y="30"/>
                    </a:moveTo>
                    <a:cubicBezTo>
                      <a:pt x="86" y="35"/>
                      <a:pt x="82" y="38"/>
                      <a:pt x="7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4" y="38"/>
                      <a:pt x="0" y="35"/>
                      <a:pt x="0" y="3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2" y="0"/>
                      <a:pt x="86" y="3"/>
                      <a:pt x="86" y="8"/>
                    </a:cubicBezTo>
                    <a:lnTo>
                      <a:pt x="86" y="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06" name="Freeform 68"/>
              <p:cNvSpPr/>
              <p:nvPr/>
            </p:nvSpPr>
            <p:spPr bwMode="auto">
              <a:xfrm>
                <a:off x="718" y="1424"/>
                <a:ext cx="29" cy="125"/>
              </a:xfrm>
              <a:custGeom>
                <a:avLst/>
                <a:gdLst>
                  <a:gd name="T0" fmla="*/ 4 w 20"/>
                  <a:gd name="T1" fmla="*/ 86 h 86"/>
                  <a:gd name="T2" fmla="*/ 0 w 20"/>
                  <a:gd name="T3" fmla="*/ 78 h 86"/>
                  <a:gd name="T4" fmla="*/ 0 w 20"/>
                  <a:gd name="T5" fmla="*/ 8 h 86"/>
                  <a:gd name="T6" fmla="*/ 4 w 20"/>
                  <a:gd name="T7" fmla="*/ 0 h 86"/>
                  <a:gd name="T8" fmla="*/ 16 w 20"/>
                  <a:gd name="T9" fmla="*/ 0 h 86"/>
                  <a:gd name="T10" fmla="*/ 20 w 20"/>
                  <a:gd name="T11" fmla="*/ 8 h 86"/>
                  <a:gd name="T12" fmla="*/ 20 w 20"/>
                  <a:gd name="T13" fmla="*/ 78 h 86"/>
                  <a:gd name="T14" fmla="*/ 16 w 20"/>
                  <a:gd name="T15" fmla="*/ 86 h 86"/>
                  <a:gd name="T16" fmla="*/ 4 w 20"/>
                  <a:gd name="T1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86">
                    <a:moveTo>
                      <a:pt x="4" y="86"/>
                    </a:moveTo>
                    <a:cubicBezTo>
                      <a:pt x="2" y="86"/>
                      <a:pt x="0" y="82"/>
                      <a:pt x="0" y="7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2" y="0"/>
                      <a:pt x="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0"/>
                      <a:pt x="20" y="4"/>
                      <a:pt x="20" y="8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20" y="82"/>
                      <a:pt x="18" y="86"/>
                      <a:pt x="16" y="86"/>
                    </a:cubicBezTo>
                    <a:lnTo>
                      <a:pt x="4" y="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07" name="Freeform 69"/>
              <p:cNvSpPr/>
              <p:nvPr/>
            </p:nvSpPr>
            <p:spPr bwMode="auto">
              <a:xfrm>
                <a:off x="2426" y="2381"/>
                <a:ext cx="90" cy="41"/>
              </a:xfrm>
              <a:custGeom>
                <a:avLst/>
                <a:gdLst>
                  <a:gd name="T0" fmla="*/ 62 w 62"/>
                  <a:gd name="T1" fmla="*/ 22 h 28"/>
                  <a:gd name="T2" fmla="*/ 56 w 62"/>
                  <a:gd name="T3" fmla="*/ 28 h 28"/>
                  <a:gd name="T4" fmla="*/ 6 w 62"/>
                  <a:gd name="T5" fmla="*/ 28 h 28"/>
                  <a:gd name="T6" fmla="*/ 0 w 62"/>
                  <a:gd name="T7" fmla="*/ 22 h 28"/>
                  <a:gd name="T8" fmla="*/ 0 w 62"/>
                  <a:gd name="T9" fmla="*/ 5 h 28"/>
                  <a:gd name="T10" fmla="*/ 6 w 62"/>
                  <a:gd name="T11" fmla="*/ 0 h 28"/>
                  <a:gd name="T12" fmla="*/ 56 w 62"/>
                  <a:gd name="T13" fmla="*/ 0 h 28"/>
                  <a:gd name="T14" fmla="*/ 62 w 62"/>
                  <a:gd name="T15" fmla="*/ 5 h 28"/>
                  <a:gd name="T16" fmla="*/ 62 w 62"/>
                  <a:gd name="T17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28">
                    <a:moveTo>
                      <a:pt x="62" y="22"/>
                    </a:moveTo>
                    <a:cubicBezTo>
                      <a:pt x="62" y="25"/>
                      <a:pt x="59" y="28"/>
                      <a:pt x="5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2" y="28"/>
                      <a:pt x="0" y="25"/>
                      <a:pt x="0" y="2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9" y="0"/>
                      <a:pt x="62" y="2"/>
                      <a:pt x="62" y="5"/>
                    </a:cubicBezTo>
                    <a:lnTo>
                      <a:pt x="62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08" name="Freeform 70"/>
              <p:cNvSpPr/>
              <p:nvPr/>
            </p:nvSpPr>
            <p:spPr bwMode="auto">
              <a:xfrm>
                <a:off x="2461" y="2412"/>
                <a:ext cx="20" cy="90"/>
              </a:xfrm>
              <a:custGeom>
                <a:avLst/>
                <a:gdLst>
                  <a:gd name="T0" fmla="*/ 3 w 14"/>
                  <a:gd name="T1" fmla="*/ 62 h 62"/>
                  <a:gd name="T2" fmla="*/ 0 w 14"/>
                  <a:gd name="T3" fmla="*/ 56 h 62"/>
                  <a:gd name="T4" fmla="*/ 0 w 14"/>
                  <a:gd name="T5" fmla="*/ 6 h 62"/>
                  <a:gd name="T6" fmla="*/ 3 w 14"/>
                  <a:gd name="T7" fmla="*/ 0 h 62"/>
                  <a:gd name="T8" fmla="*/ 11 w 14"/>
                  <a:gd name="T9" fmla="*/ 0 h 62"/>
                  <a:gd name="T10" fmla="*/ 14 w 14"/>
                  <a:gd name="T11" fmla="*/ 6 h 62"/>
                  <a:gd name="T12" fmla="*/ 14 w 14"/>
                  <a:gd name="T13" fmla="*/ 56 h 62"/>
                  <a:gd name="T14" fmla="*/ 11 w 14"/>
                  <a:gd name="T15" fmla="*/ 62 h 62"/>
                  <a:gd name="T16" fmla="*/ 3 w 14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2">
                    <a:moveTo>
                      <a:pt x="3" y="62"/>
                    </a:moveTo>
                    <a:cubicBezTo>
                      <a:pt x="1" y="62"/>
                      <a:pt x="0" y="59"/>
                      <a:pt x="0" y="5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4" y="3"/>
                      <a:pt x="14" y="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9"/>
                      <a:pt x="12" y="62"/>
                      <a:pt x="11" y="62"/>
                    </a:cubicBezTo>
                    <a:lnTo>
                      <a:pt x="3" y="6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09" name="Freeform 71"/>
              <p:cNvSpPr/>
              <p:nvPr/>
            </p:nvSpPr>
            <p:spPr bwMode="auto">
              <a:xfrm>
                <a:off x="2006" y="678"/>
                <a:ext cx="136" cy="61"/>
              </a:xfrm>
              <a:custGeom>
                <a:avLst/>
                <a:gdLst>
                  <a:gd name="T0" fmla="*/ 94 w 94"/>
                  <a:gd name="T1" fmla="*/ 33 h 42"/>
                  <a:gd name="T2" fmla="*/ 85 w 94"/>
                  <a:gd name="T3" fmla="*/ 42 h 42"/>
                  <a:gd name="T4" fmla="*/ 9 w 94"/>
                  <a:gd name="T5" fmla="*/ 42 h 42"/>
                  <a:gd name="T6" fmla="*/ 0 w 94"/>
                  <a:gd name="T7" fmla="*/ 33 h 42"/>
                  <a:gd name="T8" fmla="*/ 0 w 94"/>
                  <a:gd name="T9" fmla="*/ 9 h 42"/>
                  <a:gd name="T10" fmla="*/ 9 w 94"/>
                  <a:gd name="T11" fmla="*/ 0 h 42"/>
                  <a:gd name="T12" fmla="*/ 85 w 94"/>
                  <a:gd name="T13" fmla="*/ 0 h 42"/>
                  <a:gd name="T14" fmla="*/ 94 w 94"/>
                  <a:gd name="T15" fmla="*/ 9 h 42"/>
                  <a:gd name="T16" fmla="*/ 94 w 94"/>
                  <a:gd name="T17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42">
                    <a:moveTo>
                      <a:pt x="94" y="33"/>
                    </a:moveTo>
                    <a:cubicBezTo>
                      <a:pt x="94" y="38"/>
                      <a:pt x="90" y="42"/>
                      <a:pt x="85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4" y="42"/>
                      <a:pt x="0" y="38"/>
                      <a:pt x="0" y="3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90" y="0"/>
                      <a:pt x="94" y="4"/>
                      <a:pt x="94" y="9"/>
                    </a:cubicBezTo>
                    <a:lnTo>
                      <a:pt x="94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10" name="Freeform 72"/>
              <p:cNvSpPr/>
              <p:nvPr/>
            </p:nvSpPr>
            <p:spPr bwMode="auto">
              <a:xfrm>
                <a:off x="2059" y="725"/>
                <a:ext cx="31" cy="136"/>
              </a:xfrm>
              <a:custGeom>
                <a:avLst/>
                <a:gdLst>
                  <a:gd name="T0" fmla="*/ 4 w 21"/>
                  <a:gd name="T1" fmla="*/ 94 h 94"/>
                  <a:gd name="T2" fmla="*/ 0 w 21"/>
                  <a:gd name="T3" fmla="*/ 85 h 94"/>
                  <a:gd name="T4" fmla="*/ 0 w 21"/>
                  <a:gd name="T5" fmla="*/ 9 h 94"/>
                  <a:gd name="T6" fmla="*/ 4 w 21"/>
                  <a:gd name="T7" fmla="*/ 0 h 94"/>
                  <a:gd name="T8" fmla="*/ 16 w 21"/>
                  <a:gd name="T9" fmla="*/ 0 h 94"/>
                  <a:gd name="T10" fmla="*/ 21 w 21"/>
                  <a:gd name="T11" fmla="*/ 9 h 94"/>
                  <a:gd name="T12" fmla="*/ 21 w 21"/>
                  <a:gd name="T13" fmla="*/ 85 h 94"/>
                  <a:gd name="T14" fmla="*/ 16 w 21"/>
                  <a:gd name="T15" fmla="*/ 94 h 94"/>
                  <a:gd name="T16" fmla="*/ 4 w 21"/>
                  <a:gd name="T1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94">
                    <a:moveTo>
                      <a:pt x="4" y="94"/>
                    </a:moveTo>
                    <a:cubicBezTo>
                      <a:pt x="1" y="94"/>
                      <a:pt x="0" y="90"/>
                      <a:pt x="0" y="8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1" y="0"/>
                      <a:pt x="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9" y="0"/>
                      <a:pt x="21" y="4"/>
                      <a:pt x="21" y="9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21" y="90"/>
                      <a:pt x="19" y="94"/>
                      <a:pt x="16" y="94"/>
                    </a:cubicBezTo>
                    <a:lnTo>
                      <a:pt x="4" y="9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11" name="Freeform 73"/>
              <p:cNvSpPr>
                <a:spLocks noEditPoints="1"/>
              </p:cNvSpPr>
              <p:nvPr/>
            </p:nvSpPr>
            <p:spPr bwMode="auto">
              <a:xfrm>
                <a:off x="1364" y="597"/>
                <a:ext cx="247" cy="247"/>
              </a:xfrm>
              <a:custGeom>
                <a:avLst/>
                <a:gdLst>
                  <a:gd name="T0" fmla="*/ 1 w 170"/>
                  <a:gd name="T1" fmla="*/ 87 h 170"/>
                  <a:gd name="T2" fmla="*/ 169 w 170"/>
                  <a:gd name="T3" fmla="*/ 83 h 170"/>
                  <a:gd name="T4" fmla="*/ 140 w 170"/>
                  <a:gd name="T5" fmla="*/ 131 h 170"/>
                  <a:gd name="T6" fmla="*/ 125 w 170"/>
                  <a:gd name="T7" fmla="*/ 123 h 170"/>
                  <a:gd name="T8" fmla="*/ 133 w 170"/>
                  <a:gd name="T9" fmla="*/ 139 h 170"/>
                  <a:gd name="T10" fmla="*/ 114 w 170"/>
                  <a:gd name="T11" fmla="*/ 141 h 170"/>
                  <a:gd name="T12" fmla="*/ 107 w 170"/>
                  <a:gd name="T13" fmla="*/ 144 h 170"/>
                  <a:gd name="T14" fmla="*/ 92 w 170"/>
                  <a:gd name="T15" fmla="*/ 156 h 170"/>
                  <a:gd name="T16" fmla="*/ 86 w 170"/>
                  <a:gd name="T17" fmla="*/ 140 h 170"/>
                  <a:gd name="T18" fmla="*/ 81 w 170"/>
                  <a:gd name="T19" fmla="*/ 157 h 170"/>
                  <a:gd name="T20" fmla="*/ 66 w 170"/>
                  <a:gd name="T21" fmla="*/ 145 h 170"/>
                  <a:gd name="T22" fmla="*/ 59 w 170"/>
                  <a:gd name="T23" fmla="*/ 142 h 170"/>
                  <a:gd name="T24" fmla="*/ 40 w 170"/>
                  <a:gd name="T25" fmla="*/ 141 h 170"/>
                  <a:gd name="T26" fmla="*/ 47 w 170"/>
                  <a:gd name="T27" fmla="*/ 125 h 170"/>
                  <a:gd name="T28" fmla="*/ 32 w 170"/>
                  <a:gd name="T29" fmla="*/ 133 h 170"/>
                  <a:gd name="T30" fmla="*/ 29 w 170"/>
                  <a:gd name="T31" fmla="*/ 114 h 170"/>
                  <a:gd name="T32" fmla="*/ 26 w 170"/>
                  <a:gd name="T33" fmla="*/ 107 h 170"/>
                  <a:gd name="T34" fmla="*/ 14 w 170"/>
                  <a:gd name="T35" fmla="*/ 93 h 170"/>
                  <a:gd name="T36" fmla="*/ 30 w 170"/>
                  <a:gd name="T37" fmla="*/ 87 h 170"/>
                  <a:gd name="T38" fmla="*/ 14 w 170"/>
                  <a:gd name="T39" fmla="*/ 81 h 170"/>
                  <a:gd name="T40" fmla="*/ 25 w 170"/>
                  <a:gd name="T41" fmla="*/ 67 h 170"/>
                  <a:gd name="T42" fmla="*/ 28 w 170"/>
                  <a:gd name="T43" fmla="*/ 60 h 170"/>
                  <a:gd name="T44" fmla="*/ 30 w 170"/>
                  <a:gd name="T45" fmla="*/ 40 h 170"/>
                  <a:gd name="T46" fmla="*/ 45 w 170"/>
                  <a:gd name="T47" fmla="*/ 47 h 170"/>
                  <a:gd name="T48" fmla="*/ 37 w 170"/>
                  <a:gd name="T49" fmla="*/ 32 h 170"/>
                  <a:gd name="T50" fmla="*/ 56 w 170"/>
                  <a:gd name="T51" fmla="*/ 30 h 170"/>
                  <a:gd name="T52" fmla="*/ 63 w 170"/>
                  <a:gd name="T53" fmla="*/ 27 h 170"/>
                  <a:gd name="T54" fmla="*/ 78 w 170"/>
                  <a:gd name="T55" fmla="*/ 14 h 170"/>
                  <a:gd name="T56" fmla="*/ 84 w 170"/>
                  <a:gd name="T57" fmla="*/ 30 h 170"/>
                  <a:gd name="T58" fmla="*/ 89 w 170"/>
                  <a:gd name="T59" fmla="*/ 14 h 170"/>
                  <a:gd name="T60" fmla="*/ 104 w 170"/>
                  <a:gd name="T61" fmla="*/ 26 h 170"/>
                  <a:gd name="T62" fmla="*/ 111 w 170"/>
                  <a:gd name="T63" fmla="*/ 29 h 170"/>
                  <a:gd name="T64" fmla="*/ 130 w 170"/>
                  <a:gd name="T65" fmla="*/ 30 h 170"/>
                  <a:gd name="T66" fmla="*/ 123 w 170"/>
                  <a:gd name="T67" fmla="*/ 46 h 170"/>
                  <a:gd name="T68" fmla="*/ 138 w 170"/>
                  <a:gd name="T69" fmla="*/ 38 h 170"/>
                  <a:gd name="T70" fmla="*/ 141 w 170"/>
                  <a:gd name="T71" fmla="*/ 57 h 170"/>
                  <a:gd name="T72" fmla="*/ 144 w 170"/>
                  <a:gd name="T73" fmla="*/ 65 h 170"/>
                  <a:gd name="T74" fmla="*/ 156 w 170"/>
                  <a:gd name="T75" fmla="*/ 78 h 170"/>
                  <a:gd name="T76" fmla="*/ 140 w 170"/>
                  <a:gd name="T77" fmla="*/ 84 h 170"/>
                  <a:gd name="T78" fmla="*/ 157 w 170"/>
                  <a:gd name="T79" fmla="*/ 89 h 170"/>
                  <a:gd name="T80" fmla="*/ 145 w 170"/>
                  <a:gd name="T81" fmla="*/ 104 h 170"/>
                  <a:gd name="T82" fmla="*/ 142 w 170"/>
                  <a:gd name="T83" fmla="*/ 112 h 170"/>
                  <a:gd name="T84" fmla="*/ 140 w 170"/>
                  <a:gd name="T85" fmla="*/ 131 h 170"/>
                  <a:gd name="T86" fmla="*/ 85 w 170"/>
                  <a:gd name="T87" fmla="*/ 97 h 170"/>
                  <a:gd name="T88" fmla="*/ 81 w 170"/>
                  <a:gd name="T89" fmla="*/ 73 h 170"/>
                  <a:gd name="T90" fmla="*/ 84 w 170"/>
                  <a:gd name="T91" fmla="*/ 35 h 170"/>
                  <a:gd name="T92" fmla="*/ 89 w 170"/>
                  <a:gd name="T93" fmla="*/ 73 h 170"/>
                  <a:gd name="T94" fmla="*/ 85 w 170"/>
                  <a:gd name="T95" fmla="*/ 103 h 170"/>
                  <a:gd name="T96" fmla="*/ 92 w 170"/>
                  <a:gd name="T97" fmla="*/ 126 h 170"/>
                  <a:gd name="T98" fmla="*/ 79 w 170"/>
                  <a:gd name="T99" fmla="*/ 127 h 170"/>
                  <a:gd name="T100" fmla="*/ 85 w 170"/>
                  <a:gd name="T101" fmla="*/ 10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0" h="170">
                    <a:moveTo>
                      <a:pt x="83" y="1"/>
                    </a:moveTo>
                    <a:cubicBezTo>
                      <a:pt x="37" y="2"/>
                      <a:pt x="0" y="41"/>
                      <a:pt x="1" y="87"/>
                    </a:cubicBezTo>
                    <a:cubicBezTo>
                      <a:pt x="2" y="134"/>
                      <a:pt x="40" y="170"/>
                      <a:pt x="87" y="169"/>
                    </a:cubicBezTo>
                    <a:cubicBezTo>
                      <a:pt x="133" y="168"/>
                      <a:pt x="170" y="130"/>
                      <a:pt x="169" y="83"/>
                    </a:cubicBezTo>
                    <a:cubicBezTo>
                      <a:pt x="168" y="37"/>
                      <a:pt x="130" y="0"/>
                      <a:pt x="83" y="1"/>
                    </a:cubicBezTo>
                    <a:close/>
                    <a:moveTo>
                      <a:pt x="140" y="131"/>
                    </a:moveTo>
                    <a:cubicBezTo>
                      <a:pt x="133" y="123"/>
                      <a:pt x="133" y="123"/>
                      <a:pt x="133" y="123"/>
                    </a:cubicBezTo>
                    <a:cubicBezTo>
                      <a:pt x="131" y="121"/>
                      <a:pt x="127" y="121"/>
                      <a:pt x="125" y="123"/>
                    </a:cubicBezTo>
                    <a:cubicBezTo>
                      <a:pt x="123" y="126"/>
                      <a:pt x="123" y="129"/>
                      <a:pt x="125" y="131"/>
                    </a:cubicBezTo>
                    <a:cubicBezTo>
                      <a:pt x="133" y="139"/>
                      <a:pt x="133" y="139"/>
                      <a:pt x="133" y="139"/>
                    </a:cubicBezTo>
                    <a:cubicBezTo>
                      <a:pt x="128" y="143"/>
                      <a:pt x="123" y="146"/>
                      <a:pt x="117" y="149"/>
                    </a:cubicBezTo>
                    <a:cubicBezTo>
                      <a:pt x="114" y="141"/>
                      <a:pt x="114" y="141"/>
                      <a:pt x="114" y="141"/>
                    </a:cubicBezTo>
                    <a:cubicBezTo>
                      <a:pt x="113" y="139"/>
                      <a:pt x="111" y="138"/>
                      <a:pt x="109" y="139"/>
                    </a:cubicBezTo>
                    <a:cubicBezTo>
                      <a:pt x="107" y="140"/>
                      <a:pt x="106" y="142"/>
                      <a:pt x="107" y="144"/>
                    </a:cubicBezTo>
                    <a:cubicBezTo>
                      <a:pt x="110" y="152"/>
                      <a:pt x="110" y="152"/>
                      <a:pt x="110" y="152"/>
                    </a:cubicBezTo>
                    <a:cubicBezTo>
                      <a:pt x="105" y="154"/>
                      <a:pt x="99" y="156"/>
                      <a:pt x="92" y="156"/>
                    </a:cubicBezTo>
                    <a:cubicBezTo>
                      <a:pt x="92" y="146"/>
                      <a:pt x="92" y="146"/>
                      <a:pt x="92" y="146"/>
                    </a:cubicBezTo>
                    <a:cubicBezTo>
                      <a:pt x="92" y="143"/>
                      <a:pt x="89" y="140"/>
                      <a:pt x="86" y="140"/>
                    </a:cubicBezTo>
                    <a:cubicBezTo>
                      <a:pt x="83" y="141"/>
                      <a:pt x="81" y="143"/>
                      <a:pt x="81" y="146"/>
                    </a:cubicBezTo>
                    <a:cubicBezTo>
                      <a:pt x="81" y="157"/>
                      <a:pt x="81" y="157"/>
                      <a:pt x="81" y="157"/>
                    </a:cubicBezTo>
                    <a:cubicBezTo>
                      <a:pt x="75" y="156"/>
                      <a:pt x="69" y="155"/>
                      <a:pt x="63" y="153"/>
                    </a:cubicBezTo>
                    <a:cubicBezTo>
                      <a:pt x="66" y="145"/>
                      <a:pt x="66" y="145"/>
                      <a:pt x="66" y="145"/>
                    </a:cubicBezTo>
                    <a:cubicBezTo>
                      <a:pt x="67" y="143"/>
                      <a:pt x="66" y="141"/>
                      <a:pt x="64" y="140"/>
                    </a:cubicBezTo>
                    <a:cubicBezTo>
                      <a:pt x="62" y="139"/>
                      <a:pt x="60" y="140"/>
                      <a:pt x="59" y="142"/>
                    </a:cubicBezTo>
                    <a:cubicBezTo>
                      <a:pt x="56" y="151"/>
                      <a:pt x="56" y="151"/>
                      <a:pt x="56" y="151"/>
                    </a:cubicBezTo>
                    <a:cubicBezTo>
                      <a:pt x="50" y="148"/>
                      <a:pt x="45" y="145"/>
                      <a:pt x="40" y="141"/>
                    </a:cubicBezTo>
                    <a:cubicBezTo>
                      <a:pt x="47" y="133"/>
                      <a:pt x="47" y="133"/>
                      <a:pt x="47" y="133"/>
                    </a:cubicBezTo>
                    <a:cubicBezTo>
                      <a:pt x="49" y="131"/>
                      <a:pt x="49" y="127"/>
                      <a:pt x="47" y="125"/>
                    </a:cubicBezTo>
                    <a:cubicBezTo>
                      <a:pt x="45" y="123"/>
                      <a:pt x="41" y="123"/>
                      <a:pt x="39" y="125"/>
                    </a:cubicBezTo>
                    <a:cubicBezTo>
                      <a:pt x="32" y="133"/>
                      <a:pt x="32" y="133"/>
                      <a:pt x="32" y="133"/>
                    </a:cubicBezTo>
                    <a:cubicBezTo>
                      <a:pt x="27" y="128"/>
                      <a:pt x="24" y="123"/>
                      <a:pt x="21" y="118"/>
                    </a:cubicBezTo>
                    <a:cubicBezTo>
                      <a:pt x="29" y="114"/>
                      <a:pt x="29" y="114"/>
                      <a:pt x="29" y="114"/>
                    </a:cubicBezTo>
                    <a:cubicBezTo>
                      <a:pt x="31" y="113"/>
                      <a:pt x="32" y="111"/>
                      <a:pt x="31" y="109"/>
                    </a:cubicBezTo>
                    <a:cubicBezTo>
                      <a:pt x="30" y="107"/>
                      <a:pt x="28" y="106"/>
                      <a:pt x="26" y="107"/>
                    </a:cubicBezTo>
                    <a:cubicBezTo>
                      <a:pt x="18" y="110"/>
                      <a:pt x="18" y="110"/>
                      <a:pt x="18" y="110"/>
                    </a:cubicBezTo>
                    <a:cubicBezTo>
                      <a:pt x="16" y="105"/>
                      <a:pt x="14" y="99"/>
                      <a:pt x="14" y="93"/>
                    </a:cubicBezTo>
                    <a:cubicBezTo>
                      <a:pt x="24" y="92"/>
                      <a:pt x="24" y="92"/>
                      <a:pt x="24" y="92"/>
                    </a:cubicBezTo>
                    <a:cubicBezTo>
                      <a:pt x="27" y="92"/>
                      <a:pt x="30" y="90"/>
                      <a:pt x="30" y="87"/>
                    </a:cubicBezTo>
                    <a:cubicBezTo>
                      <a:pt x="30" y="83"/>
                      <a:pt x="27" y="81"/>
                      <a:pt x="24" y="81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4" y="75"/>
                      <a:pt x="15" y="69"/>
                      <a:pt x="17" y="64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7" y="68"/>
                      <a:pt x="30" y="67"/>
                      <a:pt x="30" y="65"/>
                    </a:cubicBezTo>
                    <a:cubicBezTo>
                      <a:pt x="31" y="63"/>
                      <a:pt x="30" y="61"/>
                      <a:pt x="28" y="60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22" y="51"/>
                      <a:pt x="25" y="45"/>
                      <a:pt x="30" y="40"/>
                    </a:cubicBezTo>
                    <a:cubicBezTo>
                      <a:pt x="37" y="47"/>
                      <a:pt x="37" y="47"/>
                      <a:pt x="37" y="47"/>
                    </a:cubicBezTo>
                    <a:cubicBezTo>
                      <a:pt x="39" y="50"/>
                      <a:pt x="43" y="50"/>
                      <a:pt x="45" y="47"/>
                    </a:cubicBezTo>
                    <a:cubicBezTo>
                      <a:pt x="47" y="45"/>
                      <a:pt x="47" y="41"/>
                      <a:pt x="45" y="39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42" y="28"/>
                      <a:pt x="47" y="24"/>
                      <a:pt x="52" y="22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7" y="32"/>
                      <a:pt x="59" y="33"/>
                      <a:pt x="61" y="32"/>
                    </a:cubicBezTo>
                    <a:cubicBezTo>
                      <a:pt x="63" y="31"/>
                      <a:pt x="64" y="29"/>
                      <a:pt x="63" y="27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5" y="16"/>
                      <a:pt x="71" y="15"/>
                      <a:pt x="78" y="14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8" y="28"/>
                      <a:pt x="81" y="30"/>
                      <a:pt x="84" y="30"/>
                    </a:cubicBezTo>
                    <a:cubicBezTo>
                      <a:pt x="87" y="30"/>
                      <a:pt x="89" y="28"/>
                      <a:pt x="89" y="24"/>
                    </a:cubicBezTo>
                    <a:cubicBezTo>
                      <a:pt x="89" y="14"/>
                      <a:pt x="89" y="14"/>
                      <a:pt x="89" y="14"/>
                    </a:cubicBezTo>
                    <a:cubicBezTo>
                      <a:pt x="96" y="14"/>
                      <a:pt x="102" y="15"/>
                      <a:pt x="107" y="17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3" y="28"/>
                      <a:pt x="104" y="30"/>
                      <a:pt x="106" y="31"/>
                    </a:cubicBezTo>
                    <a:cubicBezTo>
                      <a:pt x="108" y="32"/>
                      <a:pt x="111" y="31"/>
                      <a:pt x="111" y="29"/>
                    </a:cubicBezTo>
                    <a:cubicBezTo>
                      <a:pt x="115" y="20"/>
                      <a:pt x="115" y="20"/>
                      <a:pt x="115" y="20"/>
                    </a:cubicBezTo>
                    <a:cubicBezTo>
                      <a:pt x="120" y="23"/>
                      <a:pt x="126" y="26"/>
                      <a:pt x="130" y="30"/>
                    </a:cubicBezTo>
                    <a:cubicBezTo>
                      <a:pt x="123" y="38"/>
                      <a:pt x="123" y="38"/>
                      <a:pt x="123" y="38"/>
                    </a:cubicBezTo>
                    <a:cubicBezTo>
                      <a:pt x="121" y="40"/>
                      <a:pt x="121" y="43"/>
                      <a:pt x="123" y="46"/>
                    </a:cubicBezTo>
                    <a:cubicBezTo>
                      <a:pt x="125" y="48"/>
                      <a:pt x="129" y="48"/>
                      <a:pt x="131" y="45"/>
                    </a:cubicBezTo>
                    <a:cubicBezTo>
                      <a:pt x="138" y="38"/>
                      <a:pt x="138" y="38"/>
                      <a:pt x="138" y="38"/>
                    </a:cubicBezTo>
                    <a:cubicBezTo>
                      <a:pt x="143" y="43"/>
                      <a:pt x="146" y="48"/>
                      <a:pt x="149" y="54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9" y="58"/>
                      <a:pt x="138" y="61"/>
                      <a:pt x="139" y="63"/>
                    </a:cubicBezTo>
                    <a:cubicBezTo>
                      <a:pt x="140" y="64"/>
                      <a:pt x="142" y="65"/>
                      <a:pt x="144" y="65"/>
                    </a:cubicBezTo>
                    <a:cubicBezTo>
                      <a:pt x="152" y="61"/>
                      <a:pt x="152" y="61"/>
                      <a:pt x="152" y="61"/>
                    </a:cubicBezTo>
                    <a:cubicBezTo>
                      <a:pt x="154" y="66"/>
                      <a:pt x="156" y="72"/>
                      <a:pt x="156" y="78"/>
                    </a:cubicBezTo>
                    <a:cubicBezTo>
                      <a:pt x="146" y="78"/>
                      <a:pt x="146" y="78"/>
                      <a:pt x="146" y="78"/>
                    </a:cubicBezTo>
                    <a:cubicBezTo>
                      <a:pt x="143" y="78"/>
                      <a:pt x="140" y="81"/>
                      <a:pt x="140" y="84"/>
                    </a:cubicBezTo>
                    <a:cubicBezTo>
                      <a:pt x="140" y="87"/>
                      <a:pt x="143" y="90"/>
                      <a:pt x="146" y="90"/>
                    </a:cubicBezTo>
                    <a:cubicBezTo>
                      <a:pt x="157" y="89"/>
                      <a:pt x="157" y="89"/>
                      <a:pt x="157" y="89"/>
                    </a:cubicBezTo>
                    <a:cubicBezTo>
                      <a:pt x="156" y="96"/>
                      <a:pt x="155" y="102"/>
                      <a:pt x="153" y="107"/>
                    </a:cubicBezTo>
                    <a:cubicBezTo>
                      <a:pt x="145" y="104"/>
                      <a:pt x="145" y="104"/>
                      <a:pt x="145" y="104"/>
                    </a:cubicBezTo>
                    <a:cubicBezTo>
                      <a:pt x="143" y="104"/>
                      <a:pt x="141" y="105"/>
                      <a:pt x="140" y="107"/>
                    </a:cubicBezTo>
                    <a:cubicBezTo>
                      <a:pt x="139" y="109"/>
                      <a:pt x="140" y="111"/>
                      <a:pt x="142" y="112"/>
                    </a:cubicBezTo>
                    <a:cubicBezTo>
                      <a:pt x="150" y="115"/>
                      <a:pt x="150" y="115"/>
                      <a:pt x="150" y="115"/>
                    </a:cubicBezTo>
                    <a:cubicBezTo>
                      <a:pt x="148" y="120"/>
                      <a:pt x="144" y="126"/>
                      <a:pt x="140" y="131"/>
                    </a:cubicBezTo>
                    <a:close/>
                    <a:moveTo>
                      <a:pt x="97" y="84"/>
                    </a:moveTo>
                    <a:cubicBezTo>
                      <a:pt x="97" y="91"/>
                      <a:pt x="92" y="97"/>
                      <a:pt x="85" y="97"/>
                    </a:cubicBezTo>
                    <a:cubicBezTo>
                      <a:pt x="78" y="97"/>
                      <a:pt x="73" y="92"/>
                      <a:pt x="73" y="85"/>
                    </a:cubicBezTo>
                    <a:cubicBezTo>
                      <a:pt x="73" y="80"/>
                      <a:pt x="76" y="75"/>
                      <a:pt x="81" y="73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0" y="37"/>
                      <a:pt x="82" y="35"/>
                      <a:pt x="84" y="35"/>
                    </a:cubicBezTo>
                    <a:cubicBezTo>
                      <a:pt x="86" y="35"/>
                      <a:pt x="88" y="37"/>
                      <a:pt x="88" y="40"/>
                    </a:cubicBezTo>
                    <a:cubicBezTo>
                      <a:pt x="89" y="73"/>
                      <a:pt x="89" y="73"/>
                      <a:pt x="89" y="73"/>
                    </a:cubicBezTo>
                    <a:cubicBezTo>
                      <a:pt x="94" y="75"/>
                      <a:pt x="97" y="79"/>
                      <a:pt x="97" y="84"/>
                    </a:cubicBezTo>
                    <a:close/>
                    <a:moveTo>
                      <a:pt x="85" y="103"/>
                    </a:moveTo>
                    <a:cubicBezTo>
                      <a:pt x="87" y="103"/>
                      <a:pt x="89" y="103"/>
                      <a:pt x="91" y="102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130"/>
                      <a:pt x="89" y="133"/>
                      <a:pt x="85" y="133"/>
                    </a:cubicBezTo>
                    <a:cubicBezTo>
                      <a:pt x="82" y="133"/>
                      <a:pt x="79" y="130"/>
                      <a:pt x="79" y="127"/>
                    </a:cubicBezTo>
                    <a:cubicBezTo>
                      <a:pt x="78" y="102"/>
                      <a:pt x="78" y="102"/>
                      <a:pt x="78" y="102"/>
                    </a:cubicBezTo>
                    <a:cubicBezTo>
                      <a:pt x="80" y="103"/>
                      <a:pt x="82" y="103"/>
                      <a:pt x="85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12" name="Freeform 74"/>
              <p:cNvSpPr>
                <a:spLocks noEditPoints="1"/>
              </p:cNvSpPr>
              <p:nvPr/>
            </p:nvSpPr>
            <p:spPr bwMode="auto">
              <a:xfrm>
                <a:off x="1287" y="1855"/>
                <a:ext cx="221" cy="221"/>
              </a:xfrm>
              <a:custGeom>
                <a:avLst/>
                <a:gdLst>
                  <a:gd name="T0" fmla="*/ 1 w 152"/>
                  <a:gd name="T1" fmla="*/ 78 h 152"/>
                  <a:gd name="T2" fmla="*/ 151 w 152"/>
                  <a:gd name="T3" fmla="*/ 74 h 152"/>
                  <a:gd name="T4" fmla="*/ 125 w 152"/>
                  <a:gd name="T5" fmla="*/ 116 h 152"/>
                  <a:gd name="T6" fmla="*/ 112 w 152"/>
                  <a:gd name="T7" fmla="*/ 110 h 152"/>
                  <a:gd name="T8" fmla="*/ 118 w 152"/>
                  <a:gd name="T9" fmla="*/ 124 h 152"/>
                  <a:gd name="T10" fmla="*/ 102 w 152"/>
                  <a:gd name="T11" fmla="*/ 126 h 152"/>
                  <a:gd name="T12" fmla="*/ 95 w 152"/>
                  <a:gd name="T13" fmla="*/ 129 h 152"/>
                  <a:gd name="T14" fmla="*/ 83 w 152"/>
                  <a:gd name="T15" fmla="*/ 139 h 152"/>
                  <a:gd name="T16" fmla="*/ 77 w 152"/>
                  <a:gd name="T17" fmla="*/ 125 h 152"/>
                  <a:gd name="T18" fmla="*/ 72 w 152"/>
                  <a:gd name="T19" fmla="*/ 140 h 152"/>
                  <a:gd name="T20" fmla="*/ 59 w 152"/>
                  <a:gd name="T21" fmla="*/ 129 h 152"/>
                  <a:gd name="T22" fmla="*/ 53 w 152"/>
                  <a:gd name="T23" fmla="*/ 127 h 152"/>
                  <a:gd name="T24" fmla="*/ 36 w 152"/>
                  <a:gd name="T25" fmla="*/ 125 h 152"/>
                  <a:gd name="T26" fmla="*/ 42 w 152"/>
                  <a:gd name="T27" fmla="*/ 112 h 152"/>
                  <a:gd name="T28" fmla="*/ 29 w 152"/>
                  <a:gd name="T29" fmla="*/ 118 h 152"/>
                  <a:gd name="T30" fmla="*/ 27 w 152"/>
                  <a:gd name="T31" fmla="*/ 102 h 152"/>
                  <a:gd name="T32" fmla="*/ 24 w 152"/>
                  <a:gd name="T33" fmla="*/ 95 h 152"/>
                  <a:gd name="T34" fmla="*/ 13 w 152"/>
                  <a:gd name="T35" fmla="*/ 83 h 152"/>
                  <a:gd name="T36" fmla="*/ 27 w 152"/>
                  <a:gd name="T37" fmla="*/ 77 h 152"/>
                  <a:gd name="T38" fmla="*/ 13 w 152"/>
                  <a:gd name="T39" fmla="*/ 72 h 152"/>
                  <a:gd name="T40" fmla="*/ 23 w 152"/>
                  <a:gd name="T41" fmla="*/ 60 h 152"/>
                  <a:gd name="T42" fmla="*/ 25 w 152"/>
                  <a:gd name="T43" fmla="*/ 54 h 152"/>
                  <a:gd name="T44" fmla="*/ 27 w 152"/>
                  <a:gd name="T45" fmla="*/ 36 h 152"/>
                  <a:gd name="T46" fmla="*/ 41 w 152"/>
                  <a:gd name="T47" fmla="*/ 42 h 152"/>
                  <a:gd name="T48" fmla="*/ 34 w 152"/>
                  <a:gd name="T49" fmla="*/ 29 h 152"/>
                  <a:gd name="T50" fmla="*/ 51 w 152"/>
                  <a:gd name="T51" fmla="*/ 27 h 152"/>
                  <a:gd name="T52" fmla="*/ 57 w 152"/>
                  <a:gd name="T53" fmla="*/ 24 h 152"/>
                  <a:gd name="T54" fmla="*/ 70 w 152"/>
                  <a:gd name="T55" fmla="*/ 13 h 152"/>
                  <a:gd name="T56" fmla="*/ 75 w 152"/>
                  <a:gd name="T57" fmla="*/ 27 h 152"/>
                  <a:gd name="T58" fmla="*/ 80 w 152"/>
                  <a:gd name="T59" fmla="*/ 13 h 152"/>
                  <a:gd name="T60" fmla="*/ 93 w 152"/>
                  <a:gd name="T61" fmla="*/ 24 h 152"/>
                  <a:gd name="T62" fmla="*/ 99 w 152"/>
                  <a:gd name="T63" fmla="*/ 26 h 152"/>
                  <a:gd name="T64" fmla="*/ 116 w 152"/>
                  <a:gd name="T65" fmla="*/ 27 h 152"/>
                  <a:gd name="T66" fmla="*/ 110 w 152"/>
                  <a:gd name="T67" fmla="*/ 41 h 152"/>
                  <a:gd name="T68" fmla="*/ 124 w 152"/>
                  <a:gd name="T69" fmla="*/ 34 h 152"/>
                  <a:gd name="T70" fmla="*/ 126 w 152"/>
                  <a:gd name="T71" fmla="*/ 51 h 152"/>
                  <a:gd name="T72" fmla="*/ 128 w 152"/>
                  <a:gd name="T73" fmla="*/ 58 h 152"/>
                  <a:gd name="T74" fmla="*/ 139 w 152"/>
                  <a:gd name="T75" fmla="*/ 70 h 152"/>
                  <a:gd name="T76" fmla="*/ 125 w 152"/>
                  <a:gd name="T77" fmla="*/ 75 h 152"/>
                  <a:gd name="T78" fmla="*/ 140 w 152"/>
                  <a:gd name="T79" fmla="*/ 80 h 152"/>
                  <a:gd name="T80" fmla="*/ 129 w 152"/>
                  <a:gd name="T81" fmla="*/ 93 h 152"/>
                  <a:gd name="T82" fmla="*/ 127 w 152"/>
                  <a:gd name="T83" fmla="*/ 99 h 152"/>
                  <a:gd name="T84" fmla="*/ 125 w 152"/>
                  <a:gd name="T85" fmla="*/ 116 h 152"/>
                  <a:gd name="T86" fmla="*/ 76 w 152"/>
                  <a:gd name="T87" fmla="*/ 86 h 152"/>
                  <a:gd name="T88" fmla="*/ 72 w 152"/>
                  <a:gd name="T89" fmla="*/ 65 h 152"/>
                  <a:gd name="T90" fmla="*/ 75 w 152"/>
                  <a:gd name="T91" fmla="*/ 32 h 152"/>
                  <a:gd name="T92" fmla="*/ 80 w 152"/>
                  <a:gd name="T93" fmla="*/ 65 h 152"/>
                  <a:gd name="T94" fmla="*/ 76 w 152"/>
                  <a:gd name="T95" fmla="*/ 92 h 152"/>
                  <a:gd name="T96" fmla="*/ 82 w 152"/>
                  <a:gd name="T97" fmla="*/ 113 h 152"/>
                  <a:gd name="T98" fmla="*/ 70 w 152"/>
                  <a:gd name="T99" fmla="*/ 113 h 152"/>
                  <a:gd name="T100" fmla="*/ 76 w 152"/>
                  <a:gd name="T101" fmla="*/ 9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2" h="152">
                    <a:moveTo>
                      <a:pt x="74" y="1"/>
                    </a:moveTo>
                    <a:cubicBezTo>
                      <a:pt x="33" y="2"/>
                      <a:pt x="0" y="37"/>
                      <a:pt x="1" y="78"/>
                    </a:cubicBezTo>
                    <a:cubicBezTo>
                      <a:pt x="2" y="119"/>
                      <a:pt x="36" y="152"/>
                      <a:pt x="78" y="151"/>
                    </a:cubicBezTo>
                    <a:cubicBezTo>
                      <a:pt x="119" y="150"/>
                      <a:pt x="152" y="116"/>
                      <a:pt x="151" y="74"/>
                    </a:cubicBezTo>
                    <a:cubicBezTo>
                      <a:pt x="150" y="33"/>
                      <a:pt x="116" y="0"/>
                      <a:pt x="74" y="1"/>
                    </a:cubicBezTo>
                    <a:close/>
                    <a:moveTo>
                      <a:pt x="125" y="116"/>
                    </a:moveTo>
                    <a:cubicBezTo>
                      <a:pt x="119" y="110"/>
                      <a:pt x="119" y="110"/>
                      <a:pt x="119" y="110"/>
                    </a:cubicBezTo>
                    <a:cubicBezTo>
                      <a:pt x="117" y="108"/>
                      <a:pt x="113" y="108"/>
                      <a:pt x="112" y="110"/>
                    </a:cubicBezTo>
                    <a:cubicBezTo>
                      <a:pt x="110" y="112"/>
                      <a:pt x="110" y="115"/>
                      <a:pt x="112" y="117"/>
                    </a:cubicBezTo>
                    <a:cubicBezTo>
                      <a:pt x="118" y="124"/>
                      <a:pt x="118" y="124"/>
                      <a:pt x="118" y="124"/>
                    </a:cubicBezTo>
                    <a:cubicBezTo>
                      <a:pt x="114" y="127"/>
                      <a:pt x="110" y="130"/>
                      <a:pt x="105" y="133"/>
                    </a:cubicBezTo>
                    <a:cubicBezTo>
                      <a:pt x="102" y="126"/>
                      <a:pt x="102" y="126"/>
                      <a:pt x="102" y="126"/>
                    </a:cubicBezTo>
                    <a:cubicBezTo>
                      <a:pt x="101" y="124"/>
                      <a:pt x="99" y="123"/>
                      <a:pt x="97" y="124"/>
                    </a:cubicBezTo>
                    <a:cubicBezTo>
                      <a:pt x="95" y="125"/>
                      <a:pt x="95" y="127"/>
                      <a:pt x="95" y="129"/>
                    </a:cubicBezTo>
                    <a:cubicBezTo>
                      <a:pt x="98" y="136"/>
                      <a:pt x="98" y="136"/>
                      <a:pt x="98" y="136"/>
                    </a:cubicBezTo>
                    <a:cubicBezTo>
                      <a:pt x="93" y="138"/>
                      <a:pt x="88" y="139"/>
                      <a:pt x="83" y="139"/>
                    </a:cubicBezTo>
                    <a:cubicBezTo>
                      <a:pt x="82" y="130"/>
                      <a:pt x="82" y="130"/>
                      <a:pt x="82" y="130"/>
                    </a:cubicBezTo>
                    <a:cubicBezTo>
                      <a:pt x="82" y="127"/>
                      <a:pt x="80" y="125"/>
                      <a:pt x="77" y="125"/>
                    </a:cubicBezTo>
                    <a:cubicBezTo>
                      <a:pt x="74" y="125"/>
                      <a:pt x="72" y="128"/>
                      <a:pt x="72" y="130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67" y="139"/>
                      <a:pt x="61" y="138"/>
                      <a:pt x="56" y="137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60" y="128"/>
                      <a:pt x="59" y="126"/>
                      <a:pt x="57" y="125"/>
                    </a:cubicBezTo>
                    <a:cubicBezTo>
                      <a:pt x="55" y="124"/>
                      <a:pt x="53" y="125"/>
                      <a:pt x="53" y="127"/>
                    </a:cubicBezTo>
                    <a:cubicBezTo>
                      <a:pt x="50" y="134"/>
                      <a:pt x="50" y="134"/>
                      <a:pt x="50" y="134"/>
                    </a:cubicBezTo>
                    <a:cubicBezTo>
                      <a:pt x="45" y="132"/>
                      <a:pt x="40" y="129"/>
                      <a:pt x="36" y="125"/>
                    </a:cubicBezTo>
                    <a:cubicBezTo>
                      <a:pt x="42" y="119"/>
                      <a:pt x="42" y="119"/>
                      <a:pt x="42" y="119"/>
                    </a:cubicBezTo>
                    <a:cubicBezTo>
                      <a:pt x="44" y="117"/>
                      <a:pt x="44" y="113"/>
                      <a:pt x="42" y="112"/>
                    </a:cubicBezTo>
                    <a:cubicBezTo>
                      <a:pt x="40" y="110"/>
                      <a:pt x="37" y="110"/>
                      <a:pt x="35" y="112"/>
                    </a:cubicBezTo>
                    <a:cubicBezTo>
                      <a:pt x="29" y="118"/>
                      <a:pt x="29" y="118"/>
                      <a:pt x="29" y="118"/>
                    </a:cubicBezTo>
                    <a:cubicBezTo>
                      <a:pt x="25" y="114"/>
                      <a:pt x="22" y="110"/>
                      <a:pt x="19" y="105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28" y="101"/>
                      <a:pt x="29" y="99"/>
                      <a:pt x="28" y="97"/>
                    </a:cubicBezTo>
                    <a:cubicBezTo>
                      <a:pt x="28" y="95"/>
                      <a:pt x="25" y="95"/>
                      <a:pt x="24" y="95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5" y="93"/>
                      <a:pt x="13" y="88"/>
                      <a:pt x="13" y="83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5" y="82"/>
                      <a:pt x="27" y="80"/>
                      <a:pt x="27" y="77"/>
                    </a:cubicBezTo>
                    <a:cubicBezTo>
                      <a:pt x="27" y="74"/>
                      <a:pt x="25" y="72"/>
                      <a:pt x="22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3" y="67"/>
                      <a:pt x="14" y="62"/>
                      <a:pt x="15" y="57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5" y="61"/>
                      <a:pt x="27" y="60"/>
                      <a:pt x="27" y="58"/>
                    </a:cubicBezTo>
                    <a:cubicBezTo>
                      <a:pt x="28" y="56"/>
                      <a:pt x="27" y="54"/>
                      <a:pt x="25" y="54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20" y="45"/>
                      <a:pt x="23" y="40"/>
                      <a:pt x="27" y="36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6" y="44"/>
                      <a:pt x="39" y="44"/>
                      <a:pt x="41" y="42"/>
                    </a:cubicBezTo>
                    <a:cubicBezTo>
                      <a:pt x="43" y="40"/>
                      <a:pt x="43" y="37"/>
                      <a:pt x="41" y="35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8" y="25"/>
                      <a:pt x="42" y="22"/>
                      <a:pt x="47" y="20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51" y="29"/>
                      <a:pt x="53" y="30"/>
                      <a:pt x="55" y="29"/>
                    </a:cubicBezTo>
                    <a:cubicBezTo>
                      <a:pt x="57" y="28"/>
                      <a:pt x="58" y="26"/>
                      <a:pt x="57" y="24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9" y="15"/>
                      <a:pt x="64" y="13"/>
                      <a:pt x="70" y="1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5"/>
                      <a:pt x="72" y="27"/>
                      <a:pt x="75" y="27"/>
                    </a:cubicBezTo>
                    <a:cubicBezTo>
                      <a:pt x="78" y="27"/>
                      <a:pt x="80" y="25"/>
                      <a:pt x="80" y="22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5" y="13"/>
                      <a:pt x="91" y="14"/>
                      <a:pt x="96" y="16"/>
                    </a:cubicBezTo>
                    <a:cubicBezTo>
                      <a:pt x="93" y="24"/>
                      <a:pt x="93" y="24"/>
                      <a:pt x="93" y="24"/>
                    </a:cubicBezTo>
                    <a:cubicBezTo>
                      <a:pt x="92" y="25"/>
                      <a:pt x="93" y="27"/>
                      <a:pt x="95" y="28"/>
                    </a:cubicBezTo>
                    <a:cubicBezTo>
                      <a:pt x="97" y="29"/>
                      <a:pt x="99" y="28"/>
                      <a:pt x="99" y="26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7" y="21"/>
                      <a:pt x="112" y="23"/>
                      <a:pt x="116" y="27"/>
                    </a:cubicBezTo>
                    <a:cubicBezTo>
                      <a:pt x="110" y="34"/>
                      <a:pt x="110" y="34"/>
                      <a:pt x="110" y="34"/>
                    </a:cubicBezTo>
                    <a:cubicBezTo>
                      <a:pt x="108" y="36"/>
                      <a:pt x="108" y="39"/>
                      <a:pt x="110" y="41"/>
                    </a:cubicBezTo>
                    <a:cubicBezTo>
                      <a:pt x="112" y="43"/>
                      <a:pt x="115" y="43"/>
                      <a:pt x="117" y="41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7" y="38"/>
                      <a:pt x="131" y="43"/>
                      <a:pt x="133" y="48"/>
                    </a:cubicBezTo>
                    <a:cubicBezTo>
                      <a:pt x="126" y="51"/>
                      <a:pt x="126" y="51"/>
                      <a:pt x="126" y="51"/>
                    </a:cubicBezTo>
                    <a:cubicBezTo>
                      <a:pt x="124" y="52"/>
                      <a:pt x="123" y="54"/>
                      <a:pt x="124" y="56"/>
                    </a:cubicBezTo>
                    <a:cubicBezTo>
                      <a:pt x="125" y="58"/>
                      <a:pt x="127" y="58"/>
                      <a:pt x="128" y="58"/>
                    </a:cubicBezTo>
                    <a:cubicBezTo>
                      <a:pt x="136" y="54"/>
                      <a:pt x="136" y="54"/>
                      <a:pt x="136" y="54"/>
                    </a:cubicBezTo>
                    <a:cubicBezTo>
                      <a:pt x="138" y="59"/>
                      <a:pt x="139" y="64"/>
                      <a:pt x="139" y="70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27" y="70"/>
                      <a:pt x="125" y="72"/>
                      <a:pt x="125" y="75"/>
                    </a:cubicBezTo>
                    <a:cubicBezTo>
                      <a:pt x="125" y="78"/>
                      <a:pt x="128" y="80"/>
                      <a:pt x="130" y="80"/>
                    </a:cubicBezTo>
                    <a:cubicBezTo>
                      <a:pt x="140" y="80"/>
                      <a:pt x="140" y="80"/>
                      <a:pt x="140" y="80"/>
                    </a:cubicBezTo>
                    <a:cubicBezTo>
                      <a:pt x="139" y="85"/>
                      <a:pt x="138" y="91"/>
                      <a:pt x="137" y="96"/>
                    </a:cubicBezTo>
                    <a:cubicBezTo>
                      <a:pt x="129" y="93"/>
                      <a:pt x="129" y="93"/>
                      <a:pt x="129" y="93"/>
                    </a:cubicBezTo>
                    <a:cubicBezTo>
                      <a:pt x="127" y="92"/>
                      <a:pt x="125" y="93"/>
                      <a:pt x="125" y="95"/>
                    </a:cubicBezTo>
                    <a:cubicBezTo>
                      <a:pt x="124" y="97"/>
                      <a:pt x="125" y="99"/>
                      <a:pt x="127" y="99"/>
                    </a:cubicBezTo>
                    <a:cubicBezTo>
                      <a:pt x="134" y="102"/>
                      <a:pt x="134" y="102"/>
                      <a:pt x="134" y="102"/>
                    </a:cubicBezTo>
                    <a:cubicBezTo>
                      <a:pt x="132" y="107"/>
                      <a:pt x="129" y="112"/>
                      <a:pt x="125" y="116"/>
                    </a:cubicBezTo>
                    <a:close/>
                    <a:moveTo>
                      <a:pt x="87" y="75"/>
                    </a:moveTo>
                    <a:cubicBezTo>
                      <a:pt x="87" y="81"/>
                      <a:pt x="82" y="86"/>
                      <a:pt x="76" y="86"/>
                    </a:cubicBezTo>
                    <a:cubicBezTo>
                      <a:pt x="70" y="86"/>
                      <a:pt x="65" y="82"/>
                      <a:pt x="65" y="76"/>
                    </a:cubicBezTo>
                    <a:cubicBezTo>
                      <a:pt x="65" y="71"/>
                      <a:pt x="68" y="67"/>
                      <a:pt x="72" y="65"/>
                    </a:cubicBezTo>
                    <a:cubicBezTo>
                      <a:pt x="71" y="36"/>
                      <a:pt x="71" y="36"/>
                      <a:pt x="71" y="36"/>
                    </a:cubicBezTo>
                    <a:cubicBezTo>
                      <a:pt x="71" y="34"/>
                      <a:pt x="73" y="32"/>
                      <a:pt x="75" y="32"/>
                    </a:cubicBezTo>
                    <a:cubicBezTo>
                      <a:pt x="77" y="32"/>
                      <a:pt x="79" y="33"/>
                      <a:pt x="79" y="35"/>
                    </a:cubicBezTo>
                    <a:cubicBezTo>
                      <a:pt x="80" y="65"/>
                      <a:pt x="80" y="65"/>
                      <a:pt x="80" y="65"/>
                    </a:cubicBezTo>
                    <a:cubicBezTo>
                      <a:pt x="84" y="67"/>
                      <a:pt x="87" y="70"/>
                      <a:pt x="87" y="75"/>
                    </a:cubicBezTo>
                    <a:close/>
                    <a:moveTo>
                      <a:pt x="76" y="92"/>
                    </a:moveTo>
                    <a:cubicBezTo>
                      <a:pt x="78" y="92"/>
                      <a:pt x="80" y="92"/>
                      <a:pt x="82" y="91"/>
                    </a:cubicBezTo>
                    <a:cubicBezTo>
                      <a:pt x="82" y="113"/>
                      <a:pt x="82" y="113"/>
                      <a:pt x="82" y="113"/>
                    </a:cubicBezTo>
                    <a:cubicBezTo>
                      <a:pt x="82" y="116"/>
                      <a:pt x="80" y="119"/>
                      <a:pt x="76" y="119"/>
                    </a:cubicBezTo>
                    <a:cubicBezTo>
                      <a:pt x="73" y="119"/>
                      <a:pt x="70" y="116"/>
                      <a:pt x="70" y="113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2" y="92"/>
                      <a:pt x="74" y="92"/>
                      <a:pt x="76" y="9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13" name="Freeform 75"/>
              <p:cNvSpPr/>
              <p:nvPr/>
            </p:nvSpPr>
            <p:spPr bwMode="auto">
              <a:xfrm>
                <a:off x="2061" y="2652"/>
                <a:ext cx="68" cy="127"/>
              </a:xfrm>
              <a:custGeom>
                <a:avLst/>
                <a:gdLst>
                  <a:gd name="T0" fmla="*/ 47 w 47"/>
                  <a:gd name="T1" fmla="*/ 60 h 88"/>
                  <a:gd name="T2" fmla="*/ 45 w 47"/>
                  <a:gd name="T3" fmla="*/ 68 h 88"/>
                  <a:gd name="T4" fmla="*/ 42 w 47"/>
                  <a:gd name="T5" fmla="*/ 73 h 88"/>
                  <a:gd name="T6" fmla="*/ 36 w 47"/>
                  <a:gd name="T7" fmla="*/ 77 h 88"/>
                  <a:gd name="T8" fmla="*/ 30 w 47"/>
                  <a:gd name="T9" fmla="*/ 79 h 88"/>
                  <a:gd name="T10" fmla="*/ 30 w 47"/>
                  <a:gd name="T11" fmla="*/ 85 h 88"/>
                  <a:gd name="T12" fmla="*/ 29 w 47"/>
                  <a:gd name="T13" fmla="*/ 88 h 88"/>
                  <a:gd name="T14" fmla="*/ 27 w 47"/>
                  <a:gd name="T15" fmla="*/ 88 h 88"/>
                  <a:gd name="T16" fmla="*/ 20 w 47"/>
                  <a:gd name="T17" fmla="*/ 88 h 88"/>
                  <a:gd name="T18" fmla="*/ 17 w 47"/>
                  <a:gd name="T19" fmla="*/ 88 h 88"/>
                  <a:gd name="T20" fmla="*/ 17 w 47"/>
                  <a:gd name="T21" fmla="*/ 84 h 88"/>
                  <a:gd name="T22" fmla="*/ 17 w 47"/>
                  <a:gd name="T23" fmla="*/ 80 h 88"/>
                  <a:gd name="T24" fmla="*/ 6 w 47"/>
                  <a:gd name="T25" fmla="*/ 79 h 88"/>
                  <a:gd name="T26" fmla="*/ 0 w 47"/>
                  <a:gd name="T27" fmla="*/ 76 h 88"/>
                  <a:gd name="T28" fmla="*/ 0 w 47"/>
                  <a:gd name="T29" fmla="*/ 74 h 88"/>
                  <a:gd name="T30" fmla="*/ 0 w 47"/>
                  <a:gd name="T31" fmla="*/ 70 h 88"/>
                  <a:gd name="T32" fmla="*/ 1 w 47"/>
                  <a:gd name="T33" fmla="*/ 67 h 88"/>
                  <a:gd name="T34" fmla="*/ 3 w 47"/>
                  <a:gd name="T35" fmla="*/ 66 h 88"/>
                  <a:gd name="T36" fmla="*/ 4 w 47"/>
                  <a:gd name="T37" fmla="*/ 66 h 88"/>
                  <a:gd name="T38" fmla="*/ 4 w 47"/>
                  <a:gd name="T39" fmla="*/ 66 h 88"/>
                  <a:gd name="T40" fmla="*/ 10 w 47"/>
                  <a:gd name="T41" fmla="*/ 68 h 88"/>
                  <a:gd name="T42" fmla="*/ 19 w 47"/>
                  <a:gd name="T43" fmla="*/ 69 h 88"/>
                  <a:gd name="T44" fmla="*/ 29 w 47"/>
                  <a:gd name="T45" fmla="*/ 67 h 88"/>
                  <a:gd name="T46" fmla="*/ 33 w 47"/>
                  <a:gd name="T47" fmla="*/ 61 h 88"/>
                  <a:gd name="T48" fmla="*/ 30 w 47"/>
                  <a:gd name="T49" fmla="*/ 54 h 88"/>
                  <a:gd name="T50" fmla="*/ 20 w 47"/>
                  <a:gd name="T51" fmla="*/ 49 h 88"/>
                  <a:gd name="T52" fmla="*/ 13 w 47"/>
                  <a:gd name="T53" fmla="*/ 46 h 88"/>
                  <a:gd name="T54" fmla="*/ 7 w 47"/>
                  <a:gd name="T55" fmla="*/ 41 h 88"/>
                  <a:gd name="T56" fmla="*/ 3 w 47"/>
                  <a:gd name="T57" fmla="*/ 36 h 88"/>
                  <a:gd name="T58" fmla="*/ 1 w 47"/>
                  <a:gd name="T59" fmla="*/ 28 h 88"/>
                  <a:gd name="T60" fmla="*/ 6 w 47"/>
                  <a:gd name="T61" fmla="*/ 16 h 88"/>
                  <a:gd name="T62" fmla="*/ 19 w 47"/>
                  <a:gd name="T63" fmla="*/ 10 h 88"/>
                  <a:gd name="T64" fmla="*/ 19 w 47"/>
                  <a:gd name="T65" fmla="*/ 4 h 88"/>
                  <a:gd name="T66" fmla="*/ 19 w 47"/>
                  <a:gd name="T67" fmla="*/ 1 h 88"/>
                  <a:gd name="T68" fmla="*/ 23 w 47"/>
                  <a:gd name="T69" fmla="*/ 0 h 88"/>
                  <a:gd name="T70" fmla="*/ 29 w 47"/>
                  <a:gd name="T71" fmla="*/ 0 h 88"/>
                  <a:gd name="T72" fmla="*/ 32 w 47"/>
                  <a:gd name="T73" fmla="*/ 1 h 88"/>
                  <a:gd name="T74" fmla="*/ 32 w 47"/>
                  <a:gd name="T75" fmla="*/ 4 h 88"/>
                  <a:gd name="T76" fmla="*/ 32 w 47"/>
                  <a:gd name="T77" fmla="*/ 9 h 88"/>
                  <a:gd name="T78" fmla="*/ 38 w 47"/>
                  <a:gd name="T79" fmla="*/ 10 h 88"/>
                  <a:gd name="T80" fmla="*/ 42 w 47"/>
                  <a:gd name="T81" fmla="*/ 11 h 88"/>
                  <a:gd name="T82" fmla="*/ 43 w 47"/>
                  <a:gd name="T83" fmla="*/ 13 h 88"/>
                  <a:gd name="T84" fmla="*/ 42 w 47"/>
                  <a:gd name="T85" fmla="*/ 17 h 88"/>
                  <a:gd name="T86" fmla="*/ 41 w 47"/>
                  <a:gd name="T87" fmla="*/ 20 h 88"/>
                  <a:gd name="T88" fmla="*/ 39 w 47"/>
                  <a:gd name="T89" fmla="*/ 22 h 88"/>
                  <a:gd name="T90" fmla="*/ 34 w 47"/>
                  <a:gd name="T91" fmla="*/ 20 h 88"/>
                  <a:gd name="T92" fmla="*/ 27 w 47"/>
                  <a:gd name="T93" fmla="*/ 20 h 88"/>
                  <a:gd name="T94" fmla="*/ 18 w 47"/>
                  <a:gd name="T95" fmla="*/ 22 h 88"/>
                  <a:gd name="T96" fmla="*/ 15 w 47"/>
                  <a:gd name="T97" fmla="*/ 28 h 88"/>
                  <a:gd name="T98" fmla="*/ 18 w 47"/>
                  <a:gd name="T99" fmla="*/ 33 h 88"/>
                  <a:gd name="T100" fmla="*/ 27 w 47"/>
                  <a:gd name="T101" fmla="*/ 38 h 88"/>
                  <a:gd name="T102" fmla="*/ 41 w 47"/>
                  <a:gd name="T103" fmla="*/ 47 h 88"/>
                  <a:gd name="T104" fmla="*/ 47 w 47"/>
                  <a:gd name="T105" fmla="*/ 6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7" h="88">
                    <a:moveTo>
                      <a:pt x="47" y="60"/>
                    </a:moveTo>
                    <a:cubicBezTo>
                      <a:pt x="47" y="63"/>
                      <a:pt x="46" y="66"/>
                      <a:pt x="45" y="68"/>
                    </a:cubicBezTo>
                    <a:cubicBezTo>
                      <a:pt x="44" y="70"/>
                      <a:pt x="43" y="72"/>
                      <a:pt x="42" y="73"/>
                    </a:cubicBezTo>
                    <a:cubicBezTo>
                      <a:pt x="40" y="75"/>
                      <a:pt x="38" y="76"/>
                      <a:pt x="36" y="77"/>
                    </a:cubicBezTo>
                    <a:cubicBezTo>
                      <a:pt x="34" y="78"/>
                      <a:pt x="32" y="79"/>
                      <a:pt x="30" y="79"/>
                    </a:cubicBezTo>
                    <a:cubicBezTo>
                      <a:pt x="30" y="85"/>
                      <a:pt x="30" y="85"/>
                      <a:pt x="30" y="85"/>
                    </a:cubicBezTo>
                    <a:cubicBezTo>
                      <a:pt x="30" y="86"/>
                      <a:pt x="30" y="87"/>
                      <a:pt x="29" y="88"/>
                    </a:cubicBezTo>
                    <a:cubicBezTo>
                      <a:pt x="29" y="88"/>
                      <a:pt x="28" y="88"/>
                      <a:pt x="27" y="88"/>
                    </a:cubicBezTo>
                    <a:cubicBezTo>
                      <a:pt x="20" y="88"/>
                      <a:pt x="20" y="88"/>
                      <a:pt x="20" y="88"/>
                    </a:cubicBezTo>
                    <a:cubicBezTo>
                      <a:pt x="19" y="88"/>
                      <a:pt x="18" y="88"/>
                      <a:pt x="17" y="88"/>
                    </a:cubicBezTo>
                    <a:cubicBezTo>
                      <a:pt x="17" y="87"/>
                      <a:pt x="17" y="86"/>
                      <a:pt x="17" y="84"/>
                    </a:cubicBezTo>
                    <a:cubicBezTo>
                      <a:pt x="17" y="80"/>
                      <a:pt x="17" y="80"/>
                      <a:pt x="17" y="80"/>
                    </a:cubicBezTo>
                    <a:cubicBezTo>
                      <a:pt x="12" y="80"/>
                      <a:pt x="9" y="80"/>
                      <a:pt x="6" y="79"/>
                    </a:cubicBezTo>
                    <a:cubicBezTo>
                      <a:pt x="3" y="78"/>
                      <a:pt x="1" y="77"/>
                      <a:pt x="0" y="76"/>
                    </a:cubicBezTo>
                    <a:cubicBezTo>
                      <a:pt x="0" y="76"/>
                      <a:pt x="0" y="75"/>
                      <a:pt x="0" y="74"/>
                    </a:cubicBezTo>
                    <a:cubicBezTo>
                      <a:pt x="0" y="73"/>
                      <a:pt x="0" y="72"/>
                      <a:pt x="0" y="70"/>
                    </a:cubicBezTo>
                    <a:cubicBezTo>
                      <a:pt x="1" y="69"/>
                      <a:pt x="1" y="68"/>
                      <a:pt x="1" y="67"/>
                    </a:cubicBezTo>
                    <a:cubicBezTo>
                      <a:pt x="2" y="66"/>
                      <a:pt x="2" y="65"/>
                      <a:pt x="3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6" y="67"/>
                      <a:pt x="8" y="67"/>
                      <a:pt x="10" y="68"/>
                    </a:cubicBezTo>
                    <a:cubicBezTo>
                      <a:pt x="12" y="68"/>
                      <a:pt x="15" y="69"/>
                      <a:pt x="19" y="69"/>
                    </a:cubicBezTo>
                    <a:cubicBezTo>
                      <a:pt x="23" y="69"/>
                      <a:pt x="26" y="68"/>
                      <a:pt x="29" y="67"/>
                    </a:cubicBezTo>
                    <a:cubicBezTo>
                      <a:pt x="31" y="66"/>
                      <a:pt x="33" y="64"/>
                      <a:pt x="33" y="61"/>
                    </a:cubicBezTo>
                    <a:cubicBezTo>
                      <a:pt x="33" y="58"/>
                      <a:pt x="32" y="56"/>
                      <a:pt x="30" y="54"/>
                    </a:cubicBezTo>
                    <a:cubicBezTo>
                      <a:pt x="28" y="52"/>
                      <a:pt x="25" y="51"/>
                      <a:pt x="20" y="49"/>
                    </a:cubicBezTo>
                    <a:cubicBezTo>
                      <a:pt x="18" y="48"/>
                      <a:pt x="15" y="47"/>
                      <a:pt x="13" y="46"/>
                    </a:cubicBezTo>
                    <a:cubicBezTo>
                      <a:pt x="11" y="44"/>
                      <a:pt x="9" y="43"/>
                      <a:pt x="7" y="41"/>
                    </a:cubicBezTo>
                    <a:cubicBezTo>
                      <a:pt x="5" y="40"/>
                      <a:pt x="4" y="38"/>
                      <a:pt x="3" y="36"/>
                    </a:cubicBezTo>
                    <a:cubicBezTo>
                      <a:pt x="2" y="33"/>
                      <a:pt x="1" y="31"/>
                      <a:pt x="1" y="28"/>
                    </a:cubicBezTo>
                    <a:cubicBezTo>
                      <a:pt x="1" y="23"/>
                      <a:pt x="3" y="20"/>
                      <a:pt x="6" y="16"/>
                    </a:cubicBezTo>
                    <a:cubicBezTo>
                      <a:pt x="9" y="13"/>
                      <a:pt x="13" y="11"/>
                      <a:pt x="19" y="10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3"/>
                      <a:pt x="19" y="2"/>
                      <a:pt x="19" y="1"/>
                    </a:cubicBezTo>
                    <a:cubicBezTo>
                      <a:pt x="20" y="1"/>
                      <a:pt x="21" y="0"/>
                      <a:pt x="2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1" y="1"/>
                      <a:pt x="32" y="1"/>
                    </a:cubicBezTo>
                    <a:cubicBezTo>
                      <a:pt x="32" y="2"/>
                      <a:pt x="32" y="3"/>
                      <a:pt x="32" y="4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5" y="9"/>
                      <a:pt x="37" y="10"/>
                      <a:pt x="38" y="10"/>
                    </a:cubicBezTo>
                    <a:cubicBezTo>
                      <a:pt x="40" y="11"/>
                      <a:pt x="41" y="11"/>
                      <a:pt x="42" y="11"/>
                    </a:cubicBezTo>
                    <a:cubicBezTo>
                      <a:pt x="43" y="11"/>
                      <a:pt x="43" y="12"/>
                      <a:pt x="43" y="13"/>
                    </a:cubicBezTo>
                    <a:cubicBezTo>
                      <a:pt x="43" y="14"/>
                      <a:pt x="43" y="16"/>
                      <a:pt x="42" y="17"/>
                    </a:cubicBezTo>
                    <a:cubicBezTo>
                      <a:pt x="42" y="18"/>
                      <a:pt x="42" y="19"/>
                      <a:pt x="41" y="20"/>
                    </a:cubicBezTo>
                    <a:cubicBezTo>
                      <a:pt x="40" y="21"/>
                      <a:pt x="40" y="22"/>
                      <a:pt x="39" y="22"/>
                    </a:cubicBezTo>
                    <a:cubicBezTo>
                      <a:pt x="38" y="21"/>
                      <a:pt x="36" y="21"/>
                      <a:pt x="34" y="20"/>
                    </a:cubicBezTo>
                    <a:cubicBezTo>
                      <a:pt x="32" y="20"/>
                      <a:pt x="29" y="20"/>
                      <a:pt x="27" y="20"/>
                    </a:cubicBezTo>
                    <a:cubicBezTo>
                      <a:pt x="22" y="20"/>
                      <a:pt x="19" y="20"/>
                      <a:pt x="18" y="22"/>
                    </a:cubicBezTo>
                    <a:cubicBezTo>
                      <a:pt x="16" y="23"/>
                      <a:pt x="15" y="25"/>
                      <a:pt x="15" y="28"/>
                    </a:cubicBezTo>
                    <a:cubicBezTo>
                      <a:pt x="15" y="30"/>
                      <a:pt x="16" y="32"/>
                      <a:pt x="18" y="33"/>
                    </a:cubicBezTo>
                    <a:cubicBezTo>
                      <a:pt x="20" y="35"/>
                      <a:pt x="23" y="36"/>
                      <a:pt x="27" y="38"/>
                    </a:cubicBezTo>
                    <a:cubicBezTo>
                      <a:pt x="33" y="40"/>
                      <a:pt x="38" y="43"/>
                      <a:pt x="41" y="47"/>
                    </a:cubicBezTo>
                    <a:cubicBezTo>
                      <a:pt x="45" y="50"/>
                      <a:pt x="47" y="55"/>
                      <a:pt x="47" y="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14" name="Oval 76"/>
              <p:cNvSpPr>
                <a:spLocks noChangeArrowheads="1"/>
              </p:cNvSpPr>
              <p:nvPr/>
            </p:nvSpPr>
            <p:spPr bwMode="auto">
              <a:xfrm>
                <a:off x="2007" y="2628"/>
                <a:ext cx="176" cy="176"/>
              </a:xfrm>
              <a:prstGeom prst="ellipse">
                <a:avLst/>
              </a:prstGeom>
              <a:grpFill/>
              <a:ln w="26988" cap="flat">
                <a:noFill/>
                <a:prstDash val="solid"/>
                <a:miter lim="800000"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15" name="Freeform 77"/>
              <p:cNvSpPr/>
              <p:nvPr/>
            </p:nvSpPr>
            <p:spPr bwMode="auto">
              <a:xfrm>
                <a:off x="1248" y="2413"/>
                <a:ext cx="43" cy="81"/>
              </a:xfrm>
              <a:custGeom>
                <a:avLst/>
                <a:gdLst>
                  <a:gd name="T0" fmla="*/ 30 w 30"/>
                  <a:gd name="T1" fmla="*/ 38 h 56"/>
                  <a:gd name="T2" fmla="*/ 29 w 30"/>
                  <a:gd name="T3" fmla="*/ 43 h 56"/>
                  <a:gd name="T4" fmla="*/ 27 w 30"/>
                  <a:gd name="T5" fmla="*/ 46 h 56"/>
                  <a:gd name="T6" fmla="*/ 24 w 30"/>
                  <a:gd name="T7" fmla="*/ 49 h 56"/>
                  <a:gd name="T8" fmla="*/ 20 w 30"/>
                  <a:gd name="T9" fmla="*/ 50 h 56"/>
                  <a:gd name="T10" fmla="*/ 20 w 30"/>
                  <a:gd name="T11" fmla="*/ 54 h 56"/>
                  <a:gd name="T12" fmla="*/ 19 w 30"/>
                  <a:gd name="T13" fmla="*/ 55 h 56"/>
                  <a:gd name="T14" fmla="*/ 18 w 30"/>
                  <a:gd name="T15" fmla="*/ 56 h 56"/>
                  <a:gd name="T16" fmla="*/ 13 w 30"/>
                  <a:gd name="T17" fmla="*/ 56 h 56"/>
                  <a:gd name="T18" fmla="*/ 12 w 30"/>
                  <a:gd name="T19" fmla="*/ 55 h 56"/>
                  <a:gd name="T20" fmla="*/ 11 w 30"/>
                  <a:gd name="T21" fmla="*/ 53 h 56"/>
                  <a:gd name="T22" fmla="*/ 11 w 30"/>
                  <a:gd name="T23" fmla="*/ 51 h 56"/>
                  <a:gd name="T24" fmla="*/ 4 w 30"/>
                  <a:gd name="T25" fmla="*/ 50 h 56"/>
                  <a:gd name="T26" fmla="*/ 1 w 30"/>
                  <a:gd name="T27" fmla="*/ 48 h 56"/>
                  <a:gd name="T28" fmla="*/ 0 w 30"/>
                  <a:gd name="T29" fmla="*/ 47 h 56"/>
                  <a:gd name="T30" fmla="*/ 1 w 30"/>
                  <a:gd name="T31" fmla="*/ 44 h 56"/>
                  <a:gd name="T32" fmla="*/ 2 w 30"/>
                  <a:gd name="T33" fmla="*/ 42 h 56"/>
                  <a:gd name="T34" fmla="*/ 2 w 30"/>
                  <a:gd name="T35" fmla="*/ 41 h 56"/>
                  <a:gd name="T36" fmla="*/ 3 w 30"/>
                  <a:gd name="T37" fmla="*/ 42 h 56"/>
                  <a:gd name="T38" fmla="*/ 3 w 30"/>
                  <a:gd name="T39" fmla="*/ 42 h 56"/>
                  <a:gd name="T40" fmla="*/ 7 w 30"/>
                  <a:gd name="T41" fmla="*/ 43 h 56"/>
                  <a:gd name="T42" fmla="*/ 13 w 30"/>
                  <a:gd name="T43" fmla="*/ 43 h 56"/>
                  <a:gd name="T44" fmla="*/ 19 w 30"/>
                  <a:gd name="T45" fmla="*/ 42 h 56"/>
                  <a:gd name="T46" fmla="*/ 21 w 30"/>
                  <a:gd name="T47" fmla="*/ 38 h 56"/>
                  <a:gd name="T48" fmla="*/ 20 w 30"/>
                  <a:gd name="T49" fmla="*/ 34 h 56"/>
                  <a:gd name="T50" fmla="*/ 14 w 30"/>
                  <a:gd name="T51" fmla="*/ 31 h 56"/>
                  <a:gd name="T52" fmla="*/ 9 w 30"/>
                  <a:gd name="T53" fmla="*/ 29 h 56"/>
                  <a:gd name="T54" fmla="*/ 5 w 30"/>
                  <a:gd name="T55" fmla="*/ 26 h 56"/>
                  <a:gd name="T56" fmla="*/ 2 w 30"/>
                  <a:gd name="T57" fmla="*/ 22 h 56"/>
                  <a:gd name="T58" fmla="*/ 1 w 30"/>
                  <a:gd name="T59" fmla="*/ 17 h 56"/>
                  <a:gd name="T60" fmla="*/ 4 w 30"/>
                  <a:gd name="T61" fmla="*/ 10 h 56"/>
                  <a:gd name="T62" fmla="*/ 13 w 30"/>
                  <a:gd name="T63" fmla="*/ 6 h 56"/>
                  <a:gd name="T64" fmla="*/ 13 w 30"/>
                  <a:gd name="T65" fmla="*/ 2 h 56"/>
                  <a:gd name="T66" fmla="*/ 13 w 30"/>
                  <a:gd name="T67" fmla="*/ 0 h 56"/>
                  <a:gd name="T68" fmla="*/ 15 w 30"/>
                  <a:gd name="T69" fmla="*/ 0 h 56"/>
                  <a:gd name="T70" fmla="*/ 19 w 30"/>
                  <a:gd name="T71" fmla="*/ 0 h 56"/>
                  <a:gd name="T72" fmla="*/ 21 w 30"/>
                  <a:gd name="T73" fmla="*/ 0 h 56"/>
                  <a:gd name="T74" fmla="*/ 21 w 30"/>
                  <a:gd name="T75" fmla="*/ 2 h 56"/>
                  <a:gd name="T76" fmla="*/ 21 w 30"/>
                  <a:gd name="T77" fmla="*/ 5 h 56"/>
                  <a:gd name="T78" fmla="*/ 25 w 30"/>
                  <a:gd name="T79" fmla="*/ 6 h 56"/>
                  <a:gd name="T80" fmla="*/ 27 w 30"/>
                  <a:gd name="T81" fmla="*/ 7 h 56"/>
                  <a:gd name="T82" fmla="*/ 28 w 30"/>
                  <a:gd name="T83" fmla="*/ 8 h 56"/>
                  <a:gd name="T84" fmla="*/ 28 w 30"/>
                  <a:gd name="T85" fmla="*/ 10 h 56"/>
                  <a:gd name="T86" fmla="*/ 27 w 30"/>
                  <a:gd name="T87" fmla="*/ 13 h 56"/>
                  <a:gd name="T88" fmla="*/ 26 w 30"/>
                  <a:gd name="T89" fmla="*/ 13 h 56"/>
                  <a:gd name="T90" fmla="*/ 22 w 30"/>
                  <a:gd name="T91" fmla="*/ 13 h 56"/>
                  <a:gd name="T92" fmla="*/ 18 w 30"/>
                  <a:gd name="T93" fmla="*/ 12 h 56"/>
                  <a:gd name="T94" fmla="*/ 12 w 30"/>
                  <a:gd name="T95" fmla="*/ 13 h 56"/>
                  <a:gd name="T96" fmla="*/ 10 w 30"/>
                  <a:gd name="T97" fmla="*/ 17 h 56"/>
                  <a:gd name="T98" fmla="*/ 12 w 30"/>
                  <a:gd name="T99" fmla="*/ 21 h 56"/>
                  <a:gd name="T100" fmla="*/ 18 w 30"/>
                  <a:gd name="T101" fmla="*/ 24 h 56"/>
                  <a:gd name="T102" fmla="*/ 27 w 30"/>
                  <a:gd name="T103" fmla="*/ 29 h 56"/>
                  <a:gd name="T104" fmla="*/ 30 w 30"/>
                  <a:gd name="T105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" h="56">
                    <a:moveTo>
                      <a:pt x="30" y="38"/>
                    </a:moveTo>
                    <a:cubicBezTo>
                      <a:pt x="30" y="40"/>
                      <a:pt x="30" y="41"/>
                      <a:pt x="29" y="43"/>
                    </a:cubicBezTo>
                    <a:cubicBezTo>
                      <a:pt x="29" y="44"/>
                      <a:pt x="28" y="45"/>
                      <a:pt x="27" y="46"/>
                    </a:cubicBezTo>
                    <a:cubicBezTo>
                      <a:pt x="26" y="47"/>
                      <a:pt x="25" y="48"/>
                      <a:pt x="24" y="49"/>
                    </a:cubicBezTo>
                    <a:cubicBezTo>
                      <a:pt x="23" y="49"/>
                      <a:pt x="21" y="50"/>
                      <a:pt x="20" y="50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5"/>
                      <a:pt x="19" y="55"/>
                      <a:pt x="19" y="55"/>
                    </a:cubicBezTo>
                    <a:cubicBezTo>
                      <a:pt x="19" y="56"/>
                      <a:pt x="19" y="56"/>
                      <a:pt x="18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6"/>
                      <a:pt x="12" y="56"/>
                      <a:pt x="12" y="55"/>
                    </a:cubicBezTo>
                    <a:cubicBezTo>
                      <a:pt x="11" y="55"/>
                      <a:pt x="11" y="54"/>
                      <a:pt x="11" y="53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8" y="51"/>
                      <a:pt x="6" y="50"/>
                      <a:pt x="4" y="50"/>
                    </a:cubicBezTo>
                    <a:cubicBezTo>
                      <a:pt x="3" y="49"/>
                      <a:pt x="1" y="49"/>
                      <a:pt x="1" y="48"/>
                    </a:cubicBezTo>
                    <a:cubicBezTo>
                      <a:pt x="1" y="48"/>
                      <a:pt x="0" y="48"/>
                      <a:pt x="0" y="47"/>
                    </a:cubicBezTo>
                    <a:cubicBezTo>
                      <a:pt x="1" y="46"/>
                      <a:pt x="1" y="45"/>
                      <a:pt x="1" y="44"/>
                    </a:cubicBezTo>
                    <a:cubicBezTo>
                      <a:pt x="1" y="44"/>
                      <a:pt x="1" y="43"/>
                      <a:pt x="2" y="42"/>
                    </a:cubicBezTo>
                    <a:cubicBezTo>
                      <a:pt x="2" y="42"/>
                      <a:pt x="2" y="41"/>
                      <a:pt x="2" y="41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4" y="42"/>
                      <a:pt x="5" y="42"/>
                      <a:pt x="7" y="43"/>
                    </a:cubicBezTo>
                    <a:cubicBezTo>
                      <a:pt x="8" y="43"/>
                      <a:pt x="10" y="43"/>
                      <a:pt x="13" y="43"/>
                    </a:cubicBezTo>
                    <a:cubicBezTo>
                      <a:pt x="15" y="43"/>
                      <a:pt x="17" y="43"/>
                      <a:pt x="19" y="42"/>
                    </a:cubicBezTo>
                    <a:cubicBezTo>
                      <a:pt x="21" y="42"/>
                      <a:pt x="21" y="40"/>
                      <a:pt x="21" y="38"/>
                    </a:cubicBezTo>
                    <a:cubicBezTo>
                      <a:pt x="21" y="37"/>
                      <a:pt x="21" y="35"/>
                      <a:pt x="20" y="34"/>
                    </a:cubicBezTo>
                    <a:cubicBezTo>
                      <a:pt x="19" y="33"/>
                      <a:pt x="17" y="32"/>
                      <a:pt x="14" y="31"/>
                    </a:cubicBezTo>
                    <a:cubicBezTo>
                      <a:pt x="12" y="30"/>
                      <a:pt x="10" y="29"/>
                      <a:pt x="9" y="29"/>
                    </a:cubicBezTo>
                    <a:cubicBezTo>
                      <a:pt x="8" y="28"/>
                      <a:pt x="6" y="27"/>
                      <a:pt x="5" y="26"/>
                    </a:cubicBezTo>
                    <a:cubicBezTo>
                      <a:pt x="4" y="25"/>
                      <a:pt x="3" y="24"/>
                      <a:pt x="2" y="22"/>
                    </a:cubicBezTo>
                    <a:cubicBezTo>
                      <a:pt x="2" y="21"/>
                      <a:pt x="1" y="19"/>
                      <a:pt x="1" y="17"/>
                    </a:cubicBezTo>
                    <a:cubicBezTo>
                      <a:pt x="1" y="15"/>
                      <a:pt x="2" y="12"/>
                      <a:pt x="4" y="10"/>
                    </a:cubicBezTo>
                    <a:cubicBezTo>
                      <a:pt x="6" y="8"/>
                      <a:pt x="9" y="6"/>
                      <a:pt x="13" y="6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3" y="1"/>
                      <a:pt x="13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1" y="1"/>
                      <a:pt x="21" y="1"/>
                      <a:pt x="21" y="2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6"/>
                      <a:pt x="25" y="6"/>
                    </a:cubicBezTo>
                    <a:cubicBezTo>
                      <a:pt x="26" y="6"/>
                      <a:pt x="27" y="6"/>
                      <a:pt x="27" y="7"/>
                    </a:cubicBezTo>
                    <a:cubicBezTo>
                      <a:pt x="28" y="7"/>
                      <a:pt x="28" y="7"/>
                      <a:pt x="28" y="8"/>
                    </a:cubicBezTo>
                    <a:cubicBezTo>
                      <a:pt x="28" y="9"/>
                      <a:pt x="28" y="10"/>
                      <a:pt x="28" y="10"/>
                    </a:cubicBezTo>
                    <a:cubicBezTo>
                      <a:pt x="27" y="11"/>
                      <a:pt x="27" y="12"/>
                      <a:pt x="27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4" y="13"/>
                      <a:pt x="22" y="13"/>
                    </a:cubicBezTo>
                    <a:cubicBezTo>
                      <a:pt x="21" y="12"/>
                      <a:pt x="19" y="12"/>
                      <a:pt x="18" y="12"/>
                    </a:cubicBezTo>
                    <a:cubicBezTo>
                      <a:pt x="15" y="12"/>
                      <a:pt x="13" y="13"/>
                      <a:pt x="12" y="13"/>
                    </a:cubicBezTo>
                    <a:cubicBezTo>
                      <a:pt x="11" y="14"/>
                      <a:pt x="10" y="16"/>
                      <a:pt x="10" y="17"/>
                    </a:cubicBezTo>
                    <a:cubicBezTo>
                      <a:pt x="10" y="19"/>
                      <a:pt x="11" y="20"/>
                      <a:pt x="12" y="21"/>
                    </a:cubicBezTo>
                    <a:cubicBezTo>
                      <a:pt x="13" y="22"/>
                      <a:pt x="15" y="23"/>
                      <a:pt x="18" y="24"/>
                    </a:cubicBezTo>
                    <a:cubicBezTo>
                      <a:pt x="22" y="25"/>
                      <a:pt x="25" y="27"/>
                      <a:pt x="27" y="29"/>
                    </a:cubicBezTo>
                    <a:cubicBezTo>
                      <a:pt x="29" y="32"/>
                      <a:pt x="30" y="35"/>
                      <a:pt x="30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16" name="Freeform 78"/>
              <p:cNvSpPr>
                <a:spLocks noEditPoints="1"/>
              </p:cNvSpPr>
              <p:nvPr/>
            </p:nvSpPr>
            <p:spPr bwMode="auto">
              <a:xfrm>
                <a:off x="1185" y="2371"/>
                <a:ext cx="166" cy="166"/>
              </a:xfrm>
              <a:custGeom>
                <a:avLst/>
                <a:gdLst>
                  <a:gd name="T0" fmla="*/ 57 w 114"/>
                  <a:gd name="T1" fmla="*/ 0 h 114"/>
                  <a:gd name="T2" fmla="*/ 0 w 114"/>
                  <a:gd name="T3" fmla="*/ 57 h 114"/>
                  <a:gd name="T4" fmla="*/ 57 w 114"/>
                  <a:gd name="T5" fmla="*/ 114 h 114"/>
                  <a:gd name="T6" fmla="*/ 114 w 114"/>
                  <a:gd name="T7" fmla="*/ 57 h 114"/>
                  <a:gd name="T8" fmla="*/ 57 w 114"/>
                  <a:gd name="T9" fmla="*/ 0 h 114"/>
                  <a:gd name="T10" fmla="*/ 57 w 114"/>
                  <a:gd name="T11" fmla="*/ 96 h 114"/>
                  <a:gd name="T12" fmla="*/ 18 w 114"/>
                  <a:gd name="T13" fmla="*/ 57 h 114"/>
                  <a:gd name="T14" fmla="*/ 57 w 114"/>
                  <a:gd name="T15" fmla="*/ 17 h 114"/>
                  <a:gd name="T16" fmla="*/ 96 w 114"/>
                  <a:gd name="T17" fmla="*/ 57 h 114"/>
                  <a:gd name="T18" fmla="*/ 57 w 114"/>
                  <a:gd name="T19" fmla="*/ 9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4">
                    <a:moveTo>
                      <a:pt x="57" y="0"/>
                    </a:moveTo>
                    <a:cubicBezTo>
                      <a:pt x="26" y="0"/>
                      <a:pt x="0" y="26"/>
                      <a:pt x="0" y="57"/>
                    </a:cubicBezTo>
                    <a:cubicBezTo>
                      <a:pt x="0" y="88"/>
                      <a:pt x="26" y="114"/>
                      <a:pt x="57" y="114"/>
                    </a:cubicBezTo>
                    <a:cubicBezTo>
                      <a:pt x="88" y="114"/>
                      <a:pt x="114" y="88"/>
                      <a:pt x="114" y="57"/>
                    </a:cubicBezTo>
                    <a:cubicBezTo>
                      <a:pt x="114" y="26"/>
                      <a:pt x="88" y="0"/>
                      <a:pt x="57" y="0"/>
                    </a:cubicBezTo>
                    <a:close/>
                    <a:moveTo>
                      <a:pt x="57" y="96"/>
                    </a:moveTo>
                    <a:cubicBezTo>
                      <a:pt x="35" y="96"/>
                      <a:pt x="18" y="79"/>
                      <a:pt x="18" y="57"/>
                    </a:cubicBezTo>
                    <a:cubicBezTo>
                      <a:pt x="18" y="35"/>
                      <a:pt x="35" y="17"/>
                      <a:pt x="57" y="17"/>
                    </a:cubicBezTo>
                    <a:cubicBezTo>
                      <a:pt x="79" y="17"/>
                      <a:pt x="96" y="35"/>
                      <a:pt x="96" y="57"/>
                    </a:cubicBezTo>
                    <a:cubicBezTo>
                      <a:pt x="96" y="79"/>
                      <a:pt x="79" y="96"/>
                      <a:pt x="57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17" name="Rectangle 79"/>
              <p:cNvSpPr>
                <a:spLocks noChangeArrowheads="1"/>
              </p:cNvSpPr>
              <p:nvPr/>
            </p:nvSpPr>
            <p:spPr bwMode="auto">
              <a:xfrm>
                <a:off x="1249" y="2524"/>
                <a:ext cx="38" cy="1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18" name="Freeform 80"/>
              <p:cNvSpPr/>
              <p:nvPr/>
            </p:nvSpPr>
            <p:spPr bwMode="auto">
              <a:xfrm>
                <a:off x="931" y="857"/>
                <a:ext cx="39" cy="73"/>
              </a:xfrm>
              <a:custGeom>
                <a:avLst/>
                <a:gdLst>
                  <a:gd name="T0" fmla="*/ 27 w 27"/>
                  <a:gd name="T1" fmla="*/ 34 h 50"/>
                  <a:gd name="T2" fmla="*/ 26 w 27"/>
                  <a:gd name="T3" fmla="*/ 38 h 50"/>
                  <a:gd name="T4" fmla="*/ 24 w 27"/>
                  <a:gd name="T5" fmla="*/ 42 h 50"/>
                  <a:gd name="T6" fmla="*/ 21 w 27"/>
                  <a:gd name="T7" fmla="*/ 44 h 50"/>
                  <a:gd name="T8" fmla="*/ 17 w 27"/>
                  <a:gd name="T9" fmla="*/ 45 h 50"/>
                  <a:gd name="T10" fmla="*/ 17 w 27"/>
                  <a:gd name="T11" fmla="*/ 48 h 50"/>
                  <a:gd name="T12" fmla="*/ 17 w 27"/>
                  <a:gd name="T13" fmla="*/ 50 h 50"/>
                  <a:gd name="T14" fmla="*/ 15 w 27"/>
                  <a:gd name="T15" fmla="*/ 50 h 50"/>
                  <a:gd name="T16" fmla="*/ 11 w 27"/>
                  <a:gd name="T17" fmla="*/ 50 h 50"/>
                  <a:gd name="T18" fmla="*/ 10 w 27"/>
                  <a:gd name="T19" fmla="*/ 50 h 50"/>
                  <a:gd name="T20" fmla="*/ 9 w 27"/>
                  <a:gd name="T21" fmla="*/ 48 h 50"/>
                  <a:gd name="T22" fmla="*/ 9 w 27"/>
                  <a:gd name="T23" fmla="*/ 46 h 50"/>
                  <a:gd name="T24" fmla="*/ 3 w 27"/>
                  <a:gd name="T25" fmla="*/ 45 h 50"/>
                  <a:gd name="T26" fmla="*/ 0 w 27"/>
                  <a:gd name="T27" fmla="*/ 43 h 50"/>
                  <a:gd name="T28" fmla="*/ 0 w 27"/>
                  <a:gd name="T29" fmla="*/ 42 h 50"/>
                  <a:gd name="T30" fmla="*/ 0 w 27"/>
                  <a:gd name="T31" fmla="*/ 40 h 50"/>
                  <a:gd name="T32" fmla="*/ 1 w 27"/>
                  <a:gd name="T33" fmla="*/ 38 h 50"/>
                  <a:gd name="T34" fmla="*/ 1 w 27"/>
                  <a:gd name="T35" fmla="*/ 37 h 50"/>
                  <a:gd name="T36" fmla="*/ 2 w 27"/>
                  <a:gd name="T37" fmla="*/ 37 h 50"/>
                  <a:gd name="T38" fmla="*/ 2 w 27"/>
                  <a:gd name="T39" fmla="*/ 38 h 50"/>
                  <a:gd name="T40" fmla="*/ 6 w 27"/>
                  <a:gd name="T41" fmla="*/ 39 h 50"/>
                  <a:gd name="T42" fmla="*/ 11 w 27"/>
                  <a:gd name="T43" fmla="*/ 39 h 50"/>
                  <a:gd name="T44" fmla="*/ 16 w 27"/>
                  <a:gd name="T45" fmla="*/ 38 h 50"/>
                  <a:gd name="T46" fmla="*/ 19 w 27"/>
                  <a:gd name="T47" fmla="*/ 34 h 50"/>
                  <a:gd name="T48" fmla="*/ 17 w 27"/>
                  <a:gd name="T49" fmla="*/ 31 h 50"/>
                  <a:gd name="T50" fmla="*/ 12 w 27"/>
                  <a:gd name="T51" fmla="*/ 28 h 50"/>
                  <a:gd name="T52" fmla="*/ 7 w 27"/>
                  <a:gd name="T53" fmla="*/ 26 h 50"/>
                  <a:gd name="T54" fmla="*/ 4 w 27"/>
                  <a:gd name="T55" fmla="*/ 23 h 50"/>
                  <a:gd name="T56" fmla="*/ 2 w 27"/>
                  <a:gd name="T57" fmla="*/ 20 h 50"/>
                  <a:gd name="T58" fmla="*/ 1 w 27"/>
                  <a:gd name="T59" fmla="*/ 15 h 50"/>
                  <a:gd name="T60" fmla="*/ 3 w 27"/>
                  <a:gd name="T61" fmla="*/ 9 h 50"/>
                  <a:gd name="T62" fmla="*/ 11 w 27"/>
                  <a:gd name="T63" fmla="*/ 5 h 50"/>
                  <a:gd name="T64" fmla="*/ 11 w 27"/>
                  <a:gd name="T65" fmla="*/ 2 h 50"/>
                  <a:gd name="T66" fmla="*/ 11 w 27"/>
                  <a:gd name="T67" fmla="*/ 0 h 50"/>
                  <a:gd name="T68" fmla="*/ 13 w 27"/>
                  <a:gd name="T69" fmla="*/ 0 h 50"/>
                  <a:gd name="T70" fmla="*/ 17 w 27"/>
                  <a:gd name="T71" fmla="*/ 0 h 50"/>
                  <a:gd name="T72" fmla="*/ 18 w 27"/>
                  <a:gd name="T73" fmla="*/ 0 h 50"/>
                  <a:gd name="T74" fmla="*/ 18 w 27"/>
                  <a:gd name="T75" fmla="*/ 2 h 50"/>
                  <a:gd name="T76" fmla="*/ 18 w 27"/>
                  <a:gd name="T77" fmla="*/ 5 h 50"/>
                  <a:gd name="T78" fmla="*/ 22 w 27"/>
                  <a:gd name="T79" fmla="*/ 5 h 50"/>
                  <a:gd name="T80" fmla="*/ 24 w 27"/>
                  <a:gd name="T81" fmla="*/ 6 h 50"/>
                  <a:gd name="T82" fmla="*/ 24 w 27"/>
                  <a:gd name="T83" fmla="*/ 7 h 50"/>
                  <a:gd name="T84" fmla="*/ 24 w 27"/>
                  <a:gd name="T85" fmla="*/ 9 h 50"/>
                  <a:gd name="T86" fmla="*/ 23 w 27"/>
                  <a:gd name="T87" fmla="*/ 11 h 50"/>
                  <a:gd name="T88" fmla="*/ 22 w 27"/>
                  <a:gd name="T89" fmla="*/ 12 h 50"/>
                  <a:gd name="T90" fmla="*/ 19 w 27"/>
                  <a:gd name="T91" fmla="*/ 11 h 50"/>
                  <a:gd name="T92" fmla="*/ 15 w 27"/>
                  <a:gd name="T93" fmla="*/ 11 h 50"/>
                  <a:gd name="T94" fmla="*/ 10 w 27"/>
                  <a:gd name="T95" fmla="*/ 12 h 50"/>
                  <a:gd name="T96" fmla="*/ 9 w 27"/>
                  <a:gd name="T97" fmla="*/ 15 h 50"/>
                  <a:gd name="T98" fmla="*/ 10 w 27"/>
                  <a:gd name="T99" fmla="*/ 19 h 50"/>
                  <a:gd name="T100" fmla="*/ 15 w 27"/>
                  <a:gd name="T101" fmla="*/ 21 h 50"/>
                  <a:gd name="T102" fmla="*/ 24 w 27"/>
                  <a:gd name="T103" fmla="*/ 26 h 50"/>
                  <a:gd name="T104" fmla="*/ 27 w 27"/>
                  <a:gd name="T105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" h="50">
                    <a:moveTo>
                      <a:pt x="27" y="34"/>
                    </a:moveTo>
                    <a:cubicBezTo>
                      <a:pt x="27" y="36"/>
                      <a:pt x="26" y="37"/>
                      <a:pt x="26" y="38"/>
                    </a:cubicBezTo>
                    <a:cubicBezTo>
                      <a:pt x="25" y="40"/>
                      <a:pt x="25" y="41"/>
                      <a:pt x="24" y="42"/>
                    </a:cubicBezTo>
                    <a:cubicBezTo>
                      <a:pt x="23" y="43"/>
                      <a:pt x="22" y="43"/>
                      <a:pt x="21" y="44"/>
                    </a:cubicBezTo>
                    <a:cubicBezTo>
                      <a:pt x="20" y="44"/>
                      <a:pt x="18" y="45"/>
                      <a:pt x="17" y="45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50"/>
                      <a:pt x="17" y="50"/>
                    </a:cubicBezTo>
                    <a:cubicBezTo>
                      <a:pt x="16" y="50"/>
                      <a:pt x="16" y="50"/>
                      <a:pt x="15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0" y="50"/>
                      <a:pt x="10" y="50"/>
                    </a:cubicBezTo>
                    <a:cubicBezTo>
                      <a:pt x="10" y="50"/>
                      <a:pt x="9" y="49"/>
                      <a:pt x="9" y="48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7" y="46"/>
                      <a:pt x="5" y="45"/>
                      <a:pt x="3" y="45"/>
                    </a:cubicBezTo>
                    <a:cubicBezTo>
                      <a:pt x="2" y="44"/>
                      <a:pt x="1" y="44"/>
                      <a:pt x="0" y="43"/>
                    </a:cubicBezTo>
                    <a:cubicBezTo>
                      <a:pt x="0" y="43"/>
                      <a:pt x="0" y="43"/>
                      <a:pt x="0" y="42"/>
                    </a:cubicBezTo>
                    <a:cubicBezTo>
                      <a:pt x="0" y="41"/>
                      <a:pt x="0" y="41"/>
                      <a:pt x="0" y="40"/>
                    </a:cubicBezTo>
                    <a:cubicBezTo>
                      <a:pt x="0" y="39"/>
                      <a:pt x="0" y="39"/>
                      <a:pt x="1" y="38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3" y="38"/>
                      <a:pt x="4" y="38"/>
                      <a:pt x="6" y="39"/>
                    </a:cubicBezTo>
                    <a:cubicBezTo>
                      <a:pt x="7" y="39"/>
                      <a:pt x="8" y="39"/>
                      <a:pt x="11" y="39"/>
                    </a:cubicBezTo>
                    <a:cubicBezTo>
                      <a:pt x="13" y="39"/>
                      <a:pt x="15" y="39"/>
                      <a:pt x="16" y="38"/>
                    </a:cubicBezTo>
                    <a:cubicBezTo>
                      <a:pt x="18" y="37"/>
                      <a:pt x="19" y="36"/>
                      <a:pt x="19" y="34"/>
                    </a:cubicBezTo>
                    <a:cubicBezTo>
                      <a:pt x="19" y="33"/>
                      <a:pt x="18" y="32"/>
                      <a:pt x="17" y="31"/>
                    </a:cubicBezTo>
                    <a:cubicBezTo>
                      <a:pt x="16" y="30"/>
                      <a:pt x="14" y="29"/>
                      <a:pt x="12" y="28"/>
                    </a:cubicBezTo>
                    <a:cubicBezTo>
                      <a:pt x="10" y="27"/>
                      <a:pt x="9" y="26"/>
                      <a:pt x="7" y="26"/>
                    </a:cubicBezTo>
                    <a:cubicBezTo>
                      <a:pt x="6" y="25"/>
                      <a:pt x="5" y="24"/>
                      <a:pt x="4" y="23"/>
                    </a:cubicBezTo>
                    <a:cubicBezTo>
                      <a:pt x="3" y="22"/>
                      <a:pt x="2" y="21"/>
                      <a:pt x="2" y="20"/>
                    </a:cubicBezTo>
                    <a:cubicBezTo>
                      <a:pt x="1" y="19"/>
                      <a:pt x="1" y="17"/>
                      <a:pt x="1" y="15"/>
                    </a:cubicBezTo>
                    <a:cubicBezTo>
                      <a:pt x="1" y="13"/>
                      <a:pt x="1" y="11"/>
                      <a:pt x="3" y="9"/>
                    </a:cubicBezTo>
                    <a:cubicBezTo>
                      <a:pt x="5" y="7"/>
                      <a:pt x="7" y="6"/>
                      <a:pt x="11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1"/>
                      <a:pt x="11" y="1"/>
                      <a:pt x="11" y="0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18" y="0"/>
                      <a:pt x="18" y="1"/>
                      <a:pt x="18" y="2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5"/>
                      <a:pt x="21" y="5"/>
                      <a:pt x="22" y="5"/>
                    </a:cubicBezTo>
                    <a:cubicBezTo>
                      <a:pt x="23" y="6"/>
                      <a:pt x="23" y="6"/>
                      <a:pt x="24" y="6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4" y="8"/>
                      <a:pt x="24" y="8"/>
                      <a:pt x="24" y="9"/>
                    </a:cubicBezTo>
                    <a:cubicBezTo>
                      <a:pt x="24" y="10"/>
                      <a:pt x="24" y="11"/>
                      <a:pt x="23" y="11"/>
                    </a:cubicBezTo>
                    <a:cubicBezTo>
                      <a:pt x="23" y="12"/>
                      <a:pt x="23" y="12"/>
                      <a:pt x="22" y="12"/>
                    </a:cubicBezTo>
                    <a:cubicBezTo>
                      <a:pt x="22" y="12"/>
                      <a:pt x="21" y="12"/>
                      <a:pt x="19" y="11"/>
                    </a:cubicBezTo>
                    <a:cubicBezTo>
                      <a:pt x="18" y="11"/>
                      <a:pt x="17" y="11"/>
                      <a:pt x="15" y="11"/>
                    </a:cubicBezTo>
                    <a:cubicBezTo>
                      <a:pt x="13" y="11"/>
                      <a:pt x="11" y="11"/>
                      <a:pt x="10" y="12"/>
                    </a:cubicBezTo>
                    <a:cubicBezTo>
                      <a:pt x="9" y="13"/>
                      <a:pt x="9" y="14"/>
                      <a:pt x="9" y="15"/>
                    </a:cubicBezTo>
                    <a:cubicBezTo>
                      <a:pt x="9" y="17"/>
                      <a:pt x="9" y="18"/>
                      <a:pt x="10" y="19"/>
                    </a:cubicBezTo>
                    <a:cubicBezTo>
                      <a:pt x="11" y="19"/>
                      <a:pt x="13" y="20"/>
                      <a:pt x="15" y="21"/>
                    </a:cubicBezTo>
                    <a:cubicBezTo>
                      <a:pt x="19" y="23"/>
                      <a:pt x="22" y="24"/>
                      <a:pt x="24" y="26"/>
                    </a:cubicBezTo>
                    <a:cubicBezTo>
                      <a:pt x="26" y="28"/>
                      <a:pt x="27" y="31"/>
                      <a:pt x="27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19" name="Freeform 81"/>
              <p:cNvSpPr>
                <a:spLocks noEditPoints="1"/>
              </p:cNvSpPr>
              <p:nvPr/>
            </p:nvSpPr>
            <p:spPr bwMode="auto">
              <a:xfrm>
                <a:off x="874" y="819"/>
                <a:ext cx="148" cy="149"/>
              </a:xfrm>
              <a:custGeom>
                <a:avLst/>
                <a:gdLst>
                  <a:gd name="T0" fmla="*/ 51 w 102"/>
                  <a:gd name="T1" fmla="*/ 0 h 102"/>
                  <a:gd name="T2" fmla="*/ 0 w 102"/>
                  <a:gd name="T3" fmla="*/ 51 h 102"/>
                  <a:gd name="T4" fmla="*/ 51 w 102"/>
                  <a:gd name="T5" fmla="*/ 102 h 102"/>
                  <a:gd name="T6" fmla="*/ 102 w 102"/>
                  <a:gd name="T7" fmla="*/ 51 h 102"/>
                  <a:gd name="T8" fmla="*/ 51 w 102"/>
                  <a:gd name="T9" fmla="*/ 0 h 102"/>
                  <a:gd name="T10" fmla="*/ 51 w 102"/>
                  <a:gd name="T11" fmla="*/ 87 h 102"/>
                  <a:gd name="T12" fmla="*/ 15 w 102"/>
                  <a:gd name="T13" fmla="*/ 51 h 102"/>
                  <a:gd name="T14" fmla="*/ 51 w 102"/>
                  <a:gd name="T15" fmla="*/ 16 h 102"/>
                  <a:gd name="T16" fmla="*/ 86 w 102"/>
                  <a:gd name="T17" fmla="*/ 51 h 102"/>
                  <a:gd name="T18" fmla="*/ 51 w 102"/>
                  <a:gd name="T19" fmla="*/ 8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02"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  <a:moveTo>
                      <a:pt x="51" y="87"/>
                    </a:moveTo>
                    <a:cubicBezTo>
                      <a:pt x="31" y="87"/>
                      <a:pt x="15" y="71"/>
                      <a:pt x="15" y="51"/>
                    </a:cubicBezTo>
                    <a:cubicBezTo>
                      <a:pt x="15" y="31"/>
                      <a:pt x="31" y="16"/>
                      <a:pt x="51" y="16"/>
                    </a:cubicBezTo>
                    <a:cubicBezTo>
                      <a:pt x="71" y="16"/>
                      <a:pt x="86" y="31"/>
                      <a:pt x="86" y="51"/>
                    </a:cubicBezTo>
                    <a:cubicBezTo>
                      <a:pt x="86" y="71"/>
                      <a:pt x="71" y="87"/>
                      <a:pt x="51" y="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20" name="Rectangle 82"/>
              <p:cNvSpPr>
                <a:spLocks noChangeArrowheads="1"/>
              </p:cNvSpPr>
              <p:nvPr/>
            </p:nvSpPr>
            <p:spPr bwMode="auto">
              <a:xfrm>
                <a:off x="931" y="956"/>
                <a:ext cx="33" cy="9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21" name="Freeform 83"/>
              <p:cNvSpPr>
                <a:spLocks noEditPoints="1"/>
              </p:cNvSpPr>
              <p:nvPr/>
            </p:nvSpPr>
            <p:spPr bwMode="auto">
              <a:xfrm>
                <a:off x="2257" y="1799"/>
                <a:ext cx="76" cy="76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0 h 52"/>
                  <a:gd name="T4" fmla="*/ 0 w 52"/>
                  <a:gd name="T5" fmla="*/ 26 h 52"/>
                  <a:gd name="T6" fmla="*/ 26 w 52"/>
                  <a:gd name="T7" fmla="*/ 52 h 52"/>
                  <a:gd name="T8" fmla="*/ 52 w 52"/>
                  <a:gd name="T9" fmla="*/ 26 h 52"/>
                  <a:gd name="T10" fmla="*/ 44 w 52"/>
                  <a:gd name="T11" fmla="*/ 26 h 52"/>
                  <a:gd name="T12" fmla="*/ 26 w 52"/>
                  <a:gd name="T13" fmla="*/ 44 h 52"/>
                  <a:gd name="T14" fmla="*/ 8 w 52"/>
                  <a:gd name="T15" fmla="*/ 26 h 52"/>
                  <a:gd name="T16" fmla="*/ 26 w 52"/>
                  <a:gd name="T17" fmla="*/ 8 h 52"/>
                  <a:gd name="T18" fmla="*/ 44 w 52"/>
                  <a:gd name="T19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12"/>
                      <a:pt x="40" y="0"/>
                      <a:pt x="26" y="0"/>
                    </a:cubicBezTo>
                    <a:cubicBezTo>
                      <a:pt x="11" y="0"/>
                      <a:pt x="0" y="12"/>
                      <a:pt x="0" y="26"/>
                    </a:cubicBezTo>
                    <a:cubicBezTo>
                      <a:pt x="0" y="40"/>
                      <a:pt x="11" y="52"/>
                      <a:pt x="26" y="52"/>
                    </a:cubicBezTo>
                    <a:cubicBezTo>
                      <a:pt x="40" y="52"/>
                      <a:pt x="52" y="40"/>
                      <a:pt x="52" y="26"/>
                    </a:cubicBezTo>
                    <a:close/>
                    <a:moveTo>
                      <a:pt x="44" y="26"/>
                    </a:moveTo>
                    <a:cubicBezTo>
                      <a:pt x="44" y="36"/>
                      <a:pt x="36" y="44"/>
                      <a:pt x="26" y="44"/>
                    </a:cubicBezTo>
                    <a:cubicBezTo>
                      <a:pt x="16" y="44"/>
                      <a:pt x="8" y="36"/>
                      <a:pt x="8" y="26"/>
                    </a:cubicBezTo>
                    <a:cubicBezTo>
                      <a:pt x="8" y="16"/>
                      <a:pt x="16" y="8"/>
                      <a:pt x="26" y="8"/>
                    </a:cubicBezTo>
                    <a:cubicBezTo>
                      <a:pt x="36" y="8"/>
                      <a:pt x="44" y="16"/>
                      <a:pt x="44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22" name="Rectangle 84"/>
              <p:cNvSpPr>
                <a:spLocks noChangeArrowheads="1"/>
              </p:cNvSpPr>
              <p:nvPr/>
            </p:nvSpPr>
            <p:spPr bwMode="auto">
              <a:xfrm>
                <a:off x="2286" y="1760"/>
                <a:ext cx="16" cy="4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23" name="Freeform 85"/>
              <p:cNvSpPr>
                <a:spLocks noEditPoints="1"/>
              </p:cNvSpPr>
              <p:nvPr/>
            </p:nvSpPr>
            <p:spPr bwMode="auto">
              <a:xfrm>
                <a:off x="2263" y="808"/>
                <a:ext cx="76" cy="75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0 h 52"/>
                  <a:gd name="T4" fmla="*/ 0 w 52"/>
                  <a:gd name="T5" fmla="*/ 26 h 52"/>
                  <a:gd name="T6" fmla="*/ 26 w 52"/>
                  <a:gd name="T7" fmla="*/ 52 h 52"/>
                  <a:gd name="T8" fmla="*/ 52 w 52"/>
                  <a:gd name="T9" fmla="*/ 26 h 52"/>
                  <a:gd name="T10" fmla="*/ 39 w 52"/>
                  <a:gd name="T11" fmla="*/ 26 h 52"/>
                  <a:gd name="T12" fmla="*/ 26 w 52"/>
                  <a:gd name="T13" fmla="*/ 39 h 52"/>
                  <a:gd name="T14" fmla="*/ 13 w 52"/>
                  <a:gd name="T15" fmla="*/ 26 h 52"/>
                  <a:gd name="T16" fmla="*/ 26 w 52"/>
                  <a:gd name="T17" fmla="*/ 12 h 52"/>
                  <a:gd name="T18" fmla="*/ 39 w 52"/>
                  <a:gd name="T19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11"/>
                      <a:pt x="40" y="0"/>
                      <a:pt x="26" y="0"/>
                    </a:cubicBez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2"/>
                      <a:pt x="26" y="52"/>
                    </a:cubicBezTo>
                    <a:cubicBezTo>
                      <a:pt x="40" y="52"/>
                      <a:pt x="52" y="40"/>
                      <a:pt x="52" y="26"/>
                    </a:cubicBezTo>
                    <a:close/>
                    <a:moveTo>
                      <a:pt x="39" y="26"/>
                    </a:moveTo>
                    <a:cubicBezTo>
                      <a:pt x="39" y="33"/>
                      <a:pt x="33" y="39"/>
                      <a:pt x="26" y="39"/>
                    </a:cubicBezTo>
                    <a:cubicBezTo>
                      <a:pt x="19" y="39"/>
                      <a:pt x="13" y="33"/>
                      <a:pt x="13" y="26"/>
                    </a:cubicBezTo>
                    <a:cubicBezTo>
                      <a:pt x="13" y="18"/>
                      <a:pt x="19" y="12"/>
                      <a:pt x="26" y="12"/>
                    </a:cubicBezTo>
                    <a:cubicBezTo>
                      <a:pt x="33" y="12"/>
                      <a:pt x="39" y="18"/>
                      <a:pt x="39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24" name="Rectangle 86"/>
              <p:cNvSpPr>
                <a:spLocks noChangeArrowheads="1"/>
              </p:cNvSpPr>
              <p:nvPr/>
            </p:nvSpPr>
            <p:spPr bwMode="auto">
              <a:xfrm>
                <a:off x="2292" y="767"/>
                <a:ext cx="18" cy="4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25" name="Freeform 87"/>
              <p:cNvSpPr>
                <a:spLocks noEditPoints="1"/>
              </p:cNvSpPr>
              <p:nvPr/>
            </p:nvSpPr>
            <p:spPr bwMode="auto">
              <a:xfrm>
                <a:off x="1387" y="1762"/>
                <a:ext cx="76" cy="75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0 h 52"/>
                  <a:gd name="T4" fmla="*/ 0 w 52"/>
                  <a:gd name="T5" fmla="*/ 26 h 52"/>
                  <a:gd name="T6" fmla="*/ 26 w 52"/>
                  <a:gd name="T7" fmla="*/ 52 h 52"/>
                  <a:gd name="T8" fmla="*/ 52 w 52"/>
                  <a:gd name="T9" fmla="*/ 26 h 52"/>
                  <a:gd name="T10" fmla="*/ 44 w 52"/>
                  <a:gd name="T11" fmla="*/ 26 h 52"/>
                  <a:gd name="T12" fmla="*/ 26 w 52"/>
                  <a:gd name="T13" fmla="*/ 44 h 52"/>
                  <a:gd name="T14" fmla="*/ 8 w 52"/>
                  <a:gd name="T15" fmla="*/ 26 h 52"/>
                  <a:gd name="T16" fmla="*/ 26 w 52"/>
                  <a:gd name="T17" fmla="*/ 8 h 52"/>
                  <a:gd name="T18" fmla="*/ 44 w 52"/>
                  <a:gd name="T19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11"/>
                      <a:pt x="41" y="0"/>
                      <a:pt x="26" y="0"/>
                    </a:cubicBez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2"/>
                      <a:pt x="26" y="52"/>
                    </a:cubicBezTo>
                    <a:cubicBezTo>
                      <a:pt x="41" y="52"/>
                      <a:pt x="52" y="40"/>
                      <a:pt x="52" y="26"/>
                    </a:cubicBezTo>
                    <a:close/>
                    <a:moveTo>
                      <a:pt x="44" y="26"/>
                    </a:moveTo>
                    <a:cubicBezTo>
                      <a:pt x="44" y="36"/>
                      <a:pt x="36" y="44"/>
                      <a:pt x="26" y="44"/>
                    </a:cubicBezTo>
                    <a:cubicBezTo>
                      <a:pt x="16" y="44"/>
                      <a:pt x="8" y="36"/>
                      <a:pt x="8" y="26"/>
                    </a:cubicBezTo>
                    <a:cubicBezTo>
                      <a:pt x="8" y="16"/>
                      <a:pt x="16" y="8"/>
                      <a:pt x="26" y="8"/>
                    </a:cubicBezTo>
                    <a:cubicBezTo>
                      <a:pt x="36" y="8"/>
                      <a:pt x="44" y="16"/>
                      <a:pt x="44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26" name="Rectangle 88"/>
              <p:cNvSpPr>
                <a:spLocks noChangeArrowheads="1"/>
              </p:cNvSpPr>
              <p:nvPr/>
            </p:nvSpPr>
            <p:spPr bwMode="auto">
              <a:xfrm>
                <a:off x="1418" y="1721"/>
                <a:ext cx="16" cy="4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27" name="Freeform 89"/>
              <p:cNvSpPr>
                <a:spLocks noEditPoints="1"/>
              </p:cNvSpPr>
              <p:nvPr/>
            </p:nvSpPr>
            <p:spPr bwMode="auto">
              <a:xfrm>
                <a:off x="1911" y="915"/>
                <a:ext cx="76" cy="76"/>
              </a:xfrm>
              <a:custGeom>
                <a:avLst/>
                <a:gdLst>
                  <a:gd name="T0" fmla="*/ 26 w 52"/>
                  <a:gd name="T1" fmla="*/ 52 h 52"/>
                  <a:gd name="T2" fmla="*/ 52 w 52"/>
                  <a:gd name="T3" fmla="*/ 26 h 52"/>
                  <a:gd name="T4" fmla="*/ 26 w 52"/>
                  <a:gd name="T5" fmla="*/ 0 h 52"/>
                  <a:gd name="T6" fmla="*/ 0 w 52"/>
                  <a:gd name="T7" fmla="*/ 26 h 52"/>
                  <a:gd name="T8" fmla="*/ 26 w 52"/>
                  <a:gd name="T9" fmla="*/ 52 h 52"/>
                  <a:gd name="T10" fmla="*/ 26 w 52"/>
                  <a:gd name="T11" fmla="*/ 44 h 52"/>
                  <a:gd name="T12" fmla="*/ 8 w 52"/>
                  <a:gd name="T13" fmla="*/ 26 h 52"/>
                  <a:gd name="T14" fmla="*/ 26 w 52"/>
                  <a:gd name="T15" fmla="*/ 8 h 52"/>
                  <a:gd name="T16" fmla="*/ 44 w 52"/>
                  <a:gd name="T17" fmla="*/ 26 h 52"/>
                  <a:gd name="T18" fmla="*/ 26 w 52"/>
                  <a:gd name="T19" fmla="*/ 4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2">
                    <a:moveTo>
                      <a:pt x="26" y="52"/>
                    </a:moveTo>
                    <a:cubicBezTo>
                      <a:pt x="40" y="52"/>
                      <a:pt x="52" y="41"/>
                      <a:pt x="52" y="26"/>
                    </a:cubicBezTo>
                    <a:cubicBezTo>
                      <a:pt x="52" y="12"/>
                      <a:pt x="40" y="0"/>
                      <a:pt x="26" y="0"/>
                    </a:cubicBezTo>
                    <a:cubicBezTo>
                      <a:pt x="12" y="0"/>
                      <a:pt x="0" y="12"/>
                      <a:pt x="0" y="26"/>
                    </a:cubicBezTo>
                    <a:cubicBezTo>
                      <a:pt x="0" y="41"/>
                      <a:pt x="12" y="52"/>
                      <a:pt x="26" y="52"/>
                    </a:cubicBezTo>
                    <a:close/>
                    <a:moveTo>
                      <a:pt x="26" y="44"/>
                    </a:moveTo>
                    <a:cubicBezTo>
                      <a:pt x="16" y="44"/>
                      <a:pt x="8" y="36"/>
                      <a:pt x="8" y="26"/>
                    </a:cubicBezTo>
                    <a:cubicBezTo>
                      <a:pt x="8" y="16"/>
                      <a:pt x="16" y="8"/>
                      <a:pt x="26" y="8"/>
                    </a:cubicBezTo>
                    <a:cubicBezTo>
                      <a:pt x="36" y="8"/>
                      <a:pt x="44" y="16"/>
                      <a:pt x="44" y="26"/>
                    </a:cubicBezTo>
                    <a:cubicBezTo>
                      <a:pt x="44" y="36"/>
                      <a:pt x="36" y="44"/>
                      <a:pt x="2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28" name="Rectangle 90"/>
              <p:cNvSpPr>
                <a:spLocks noChangeArrowheads="1"/>
              </p:cNvSpPr>
              <p:nvPr/>
            </p:nvSpPr>
            <p:spPr bwMode="auto">
              <a:xfrm>
                <a:off x="1981" y="946"/>
                <a:ext cx="45" cy="1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29" name="Freeform 91"/>
              <p:cNvSpPr>
                <a:spLocks noEditPoints="1"/>
              </p:cNvSpPr>
              <p:nvPr/>
            </p:nvSpPr>
            <p:spPr bwMode="auto">
              <a:xfrm>
                <a:off x="1776" y="1965"/>
                <a:ext cx="75" cy="74"/>
              </a:xfrm>
              <a:custGeom>
                <a:avLst/>
                <a:gdLst>
                  <a:gd name="T0" fmla="*/ 52 w 52"/>
                  <a:gd name="T1" fmla="*/ 25 h 51"/>
                  <a:gd name="T2" fmla="*/ 26 w 52"/>
                  <a:gd name="T3" fmla="*/ 0 h 51"/>
                  <a:gd name="T4" fmla="*/ 0 w 52"/>
                  <a:gd name="T5" fmla="*/ 25 h 51"/>
                  <a:gd name="T6" fmla="*/ 26 w 52"/>
                  <a:gd name="T7" fmla="*/ 51 h 51"/>
                  <a:gd name="T8" fmla="*/ 52 w 52"/>
                  <a:gd name="T9" fmla="*/ 25 h 51"/>
                  <a:gd name="T10" fmla="*/ 44 w 52"/>
                  <a:gd name="T11" fmla="*/ 25 h 51"/>
                  <a:gd name="T12" fmla="*/ 26 w 52"/>
                  <a:gd name="T13" fmla="*/ 43 h 51"/>
                  <a:gd name="T14" fmla="*/ 8 w 52"/>
                  <a:gd name="T15" fmla="*/ 25 h 51"/>
                  <a:gd name="T16" fmla="*/ 26 w 52"/>
                  <a:gd name="T17" fmla="*/ 7 h 51"/>
                  <a:gd name="T18" fmla="*/ 44 w 52"/>
                  <a:gd name="T19" fmla="*/ 2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1">
                    <a:moveTo>
                      <a:pt x="52" y="25"/>
                    </a:moveTo>
                    <a:cubicBezTo>
                      <a:pt x="52" y="11"/>
                      <a:pt x="40" y="0"/>
                      <a:pt x="26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40"/>
                      <a:pt x="11" y="51"/>
                      <a:pt x="26" y="51"/>
                    </a:cubicBezTo>
                    <a:cubicBezTo>
                      <a:pt x="40" y="51"/>
                      <a:pt x="52" y="40"/>
                      <a:pt x="52" y="25"/>
                    </a:cubicBezTo>
                    <a:close/>
                    <a:moveTo>
                      <a:pt x="44" y="25"/>
                    </a:moveTo>
                    <a:cubicBezTo>
                      <a:pt x="44" y="35"/>
                      <a:pt x="36" y="43"/>
                      <a:pt x="26" y="43"/>
                    </a:cubicBezTo>
                    <a:cubicBezTo>
                      <a:pt x="16" y="43"/>
                      <a:pt x="8" y="35"/>
                      <a:pt x="8" y="25"/>
                    </a:cubicBezTo>
                    <a:cubicBezTo>
                      <a:pt x="8" y="15"/>
                      <a:pt x="16" y="7"/>
                      <a:pt x="26" y="7"/>
                    </a:cubicBezTo>
                    <a:cubicBezTo>
                      <a:pt x="36" y="7"/>
                      <a:pt x="44" y="15"/>
                      <a:pt x="44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30" name="Rectangle 92"/>
              <p:cNvSpPr>
                <a:spLocks noChangeArrowheads="1"/>
              </p:cNvSpPr>
              <p:nvPr/>
            </p:nvSpPr>
            <p:spPr bwMode="auto">
              <a:xfrm>
                <a:off x="1805" y="1924"/>
                <a:ext cx="16" cy="4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31" name="Freeform 93"/>
              <p:cNvSpPr>
                <a:spLocks noEditPoints="1"/>
              </p:cNvSpPr>
              <p:nvPr/>
            </p:nvSpPr>
            <p:spPr bwMode="auto">
              <a:xfrm>
                <a:off x="951" y="2986"/>
                <a:ext cx="74" cy="76"/>
              </a:xfrm>
              <a:custGeom>
                <a:avLst/>
                <a:gdLst>
                  <a:gd name="T0" fmla="*/ 26 w 51"/>
                  <a:gd name="T1" fmla="*/ 52 h 52"/>
                  <a:gd name="T2" fmla="*/ 51 w 51"/>
                  <a:gd name="T3" fmla="*/ 26 h 52"/>
                  <a:gd name="T4" fmla="*/ 26 w 51"/>
                  <a:gd name="T5" fmla="*/ 0 h 52"/>
                  <a:gd name="T6" fmla="*/ 0 w 51"/>
                  <a:gd name="T7" fmla="*/ 26 h 52"/>
                  <a:gd name="T8" fmla="*/ 26 w 51"/>
                  <a:gd name="T9" fmla="*/ 52 h 52"/>
                  <a:gd name="T10" fmla="*/ 26 w 51"/>
                  <a:gd name="T11" fmla="*/ 44 h 52"/>
                  <a:gd name="T12" fmla="*/ 8 w 51"/>
                  <a:gd name="T13" fmla="*/ 26 h 52"/>
                  <a:gd name="T14" fmla="*/ 26 w 51"/>
                  <a:gd name="T15" fmla="*/ 8 h 52"/>
                  <a:gd name="T16" fmla="*/ 44 w 51"/>
                  <a:gd name="T17" fmla="*/ 26 h 52"/>
                  <a:gd name="T18" fmla="*/ 26 w 51"/>
                  <a:gd name="T19" fmla="*/ 4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52">
                    <a:moveTo>
                      <a:pt x="26" y="52"/>
                    </a:moveTo>
                    <a:cubicBezTo>
                      <a:pt x="40" y="52"/>
                      <a:pt x="51" y="40"/>
                      <a:pt x="51" y="26"/>
                    </a:cubicBezTo>
                    <a:cubicBezTo>
                      <a:pt x="51" y="12"/>
                      <a:pt x="40" y="0"/>
                      <a:pt x="26" y="0"/>
                    </a:cubicBezTo>
                    <a:cubicBezTo>
                      <a:pt x="11" y="0"/>
                      <a:pt x="0" y="12"/>
                      <a:pt x="0" y="26"/>
                    </a:cubicBezTo>
                    <a:cubicBezTo>
                      <a:pt x="0" y="40"/>
                      <a:pt x="11" y="52"/>
                      <a:pt x="26" y="52"/>
                    </a:cubicBezTo>
                    <a:close/>
                    <a:moveTo>
                      <a:pt x="26" y="44"/>
                    </a:moveTo>
                    <a:cubicBezTo>
                      <a:pt x="16" y="44"/>
                      <a:pt x="8" y="36"/>
                      <a:pt x="8" y="26"/>
                    </a:cubicBezTo>
                    <a:cubicBezTo>
                      <a:pt x="8" y="16"/>
                      <a:pt x="16" y="8"/>
                      <a:pt x="26" y="8"/>
                    </a:cubicBezTo>
                    <a:cubicBezTo>
                      <a:pt x="35" y="8"/>
                      <a:pt x="44" y="16"/>
                      <a:pt x="44" y="26"/>
                    </a:cubicBezTo>
                    <a:cubicBezTo>
                      <a:pt x="44" y="36"/>
                      <a:pt x="35" y="44"/>
                      <a:pt x="2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32" name="Rectangle 94"/>
              <p:cNvSpPr>
                <a:spLocks noChangeArrowheads="1"/>
              </p:cNvSpPr>
              <p:nvPr/>
            </p:nvSpPr>
            <p:spPr bwMode="auto">
              <a:xfrm>
                <a:off x="1021" y="3015"/>
                <a:ext cx="45" cy="1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33" name="Freeform 95"/>
              <p:cNvSpPr>
                <a:spLocks noEditPoints="1"/>
              </p:cNvSpPr>
              <p:nvPr/>
            </p:nvSpPr>
            <p:spPr bwMode="auto">
              <a:xfrm>
                <a:off x="1785" y="2705"/>
                <a:ext cx="94" cy="96"/>
              </a:xfrm>
              <a:custGeom>
                <a:avLst/>
                <a:gdLst>
                  <a:gd name="T0" fmla="*/ 65 w 65"/>
                  <a:gd name="T1" fmla="*/ 33 h 66"/>
                  <a:gd name="T2" fmla="*/ 32 w 65"/>
                  <a:gd name="T3" fmla="*/ 0 h 66"/>
                  <a:gd name="T4" fmla="*/ 0 w 65"/>
                  <a:gd name="T5" fmla="*/ 33 h 66"/>
                  <a:gd name="T6" fmla="*/ 32 w 65"/>
                  <a:gd name="T7" fmla="*/ 66 h 66"/>
                  <a:gd name="T8" fmla="*/ 65 w 65"/>
                  <a:gd name="T9" fmla="*/ 33 h 66"/>
                  <a:gd name="T10" fmla="*/ 55 w 65"/>
                  <a:gd name="T11" fmla="*/ 33 h 66"/>
                  <a:gd name="T12" fmla="*/ 32 w 65"/>
                  <a:gd name="T13" fmla="*/ 56 h 66"/>
                  <a:gd name="T14" fmla="*/ 10 w 65"/>
                  <a:gd name="T15" fmla="*/ 33 h 66"/>
                  <a:gd name="T16" fmla="*/ 32 w 65"/>
                  <a:gd name="T17" fmla="*/ 10 h 66"/>
                  <a:gd name="T18" fmla="*/ 55 w 65"/>
                  <a:gd name="T19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6">
                    <a:moveTo>
                      <a:pt x="65" y="33"/>
                    </a:moveTo>
                    <a:cubicBezTo>
                      <a:pt x="65" y="15"/>
                      <a:pt x="50" y="0"/>
                      <a:pt x="32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51"/>
                      <a:pt x="14" y="66"/>
                      <a:pt x="32" y="66"/>
                    </a:cubicBezTo>
                    <a:cubicBezTo>
                      <a:pt x="50" y="66"/>
                      <a:pt x="65" y="51"/>
                      <a:pt x="65" y="33"/>
                    </a:cubicBezTo>
                    <a:close/>
                    <a:moveTo>
                      <a:pt x="55" y="33"/>
                    </a:moveTo>
                    <a:cubicBezTo>
                      <a:pt x="55" y="46"/>
                      <a:pt x="45" y="56"/>
                      <a:pt x="32" y="56"/>
                    </a:cubicBezTo>
                    <a:cubicBezTo>
                      <a:pt x="20" y="56"/>
                      <a:pt x="10" y="46"/>
                      <a:pt x="10" y="33"/>
                    </a:cubicBezTo>
                    <a:cubicBezTo>
                      <a:pt x="10" y="21"/>
                      <a:pt x="20" y="10"/>
                      <a:pt x="32" y="10"/>
                    </a:cubicBezTo>
                    <a:cubicBezTo>
                      <a:pt x="45" y="10"/>
                      <a:pt x="55" y="21"/>
                      <a:pt x="55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34" name="Rectangle 96"/>
              <p:cNvSpPr>
                <a:spLocks noChangeArrowheads="1"/>
              </p:cNvSpPr>
              <p:nvPr/>
            </p:nvSpPr>
            <p:spPr bwMode="auto">
              <a:xfrm>
                <a:off x="1821" y="2656"/>
                <a:ext cx="22" cy="5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35" name="Freeform 97"/>
              <p:cNvSpPr/>
              <p:nvPr/>
            </p:nvSpPr>
            <p:spPr bwMode="auto">
              <a:xfrm>
                <a:off x="2153" y="1625"/>
                <a:ext cx="48" cy="91"/>
              </a:xfrm>
              <a:custGeom>
                <a:avLst/>
                <a:gdLst>
                  <a:gd name="T0" fmla="*/ 33 w 33"/>
                  <a:gd name="T1" fmla="*/ 43 h 63"/>
                  <a:gd name="T2" fmla="*/ 32 w 33"/>
                  <a:gd name="T3" fmla="*/ 48 h 63"/>
                  <a:gd name="T4" fmla="*/ 30 w 33"/>
                  <a:gd name="T5" fmla="*/ 52 h 63"/>
                  <a:gd name="T6" fmla="*/ 26 w 33"/>
                  <a:gd name="T7" fmla="*/ 55 h 63"/>
                  <a:gd name="T8" fmla="*/ 21 w 33"/>
                  <a:gd name="T9" fmla="*/ 56 h 63"/>
                  <a:gd name="T10" fmla="*/ 21 w 33"/>
                  <a:gd name="T11" fmla="*/ 60 h 63"/>
                  <a:gd name="T12" fmla="*/ 21 w 33"/>
                  <a:gd name="T13" fmla="*/ 62 h 63"/>
                  <a:gd name="T14" fmla="*/ 19 w 33"/>
                  <a:gd name="T15" fmla="*/ 63 h 63"/>
                  <a:gd name="T16" fmla="*/ 15 w 33"/>
                  <a:gd name="T17" fmla="*/ 63 h 63"/>
                  <a:gd name="T18" fmla="*/ 13 w 33"/>
                  <a:gd name="T19" fmla="*/ 62 h 63"/>
                  <a:gd name="T20" fmla="*/ 12 w 33"/>
                  <a:gd name="T21" fmla="*/ 60 h 63"/>
                  <a:gd name="T22" fmla="*/ 12 w 33"/>
                  <a:gd name="T23" fmla="*/ 57 h 63"/>
                  <a:gd name="T24" fmla="*/ 4 w 33"/>
                  <a:gd name="T25" fmla="*/ 56 h 63"/>
                  <a:gd name="T26" fmla="*/ 0 w 33"/>
                  <a:gd name="T27" fmla="*/ 54 h 63"/>
                  <a:gd name="T28" fmla="*/ 0 w 33"/>
                  <a:gd name="T29" fmla="*/ 53 h 63"/>
                  <a:gd name="T30" fmla="*/ 0 w 33"/>
                  <a:gd name="T31" fmla="*/ 50 h 63"/>
                  <a:gd name="T32" fmla="*/ 1 w 33"/>
                  <a:gd name="T33" fmla="*/ 47 h 63"/>
                  <a:gd name="T34" fmla="*/ 2 w 33"/>
                  <a:gd name="T35" fmla="*/ 46 h 63"/>
                  <a:gd name="T36" fmla="*/ 3 w 33"/>
                  <a:gd name="T37" fmla="*/ 47 h 63"/>
                  <a:gd name="T38" fmla="*/ 3 w 33"/>
                  <a:gd name="T39" fmla="*/ 47 h 63"/>
                  <a:gd name="T40" fmla="*/ 7 w 33"/>
                  <a:gd name="T41" fmla="*/ 48 h 63"/>
                  <a:gd name="T42" fmla="*/ 14 w 33"/>
                  <a:gd name="T43" fmla="*/ 49 h 63"/>
                  <a:gd name="T44" fmla="*/ 20 w 33"/>
                  <a:gd name="T45" fmla="*/ 47 h 63"/>
                  <a:gd name="T46" fmla="*/ 23 w 33"/>
                  <a:gd name="T47" fmla="*/ 43 h 63"/>
                  <a:gd name="T48" fmla="*/ 22 w 33"/>
                  <a:gd name="T49" fmla="*/ 38 h 63"/>
                  <a:gd name="T50" fmla="*/ 15 w 33"/>
                  <a:gd name="T51" fmla="*/ 35 h 63"/>
                  <a:gd name="T52" fmla="*/ 10 w 33"/>
                  <a:gd name="T53" fmla="*/ 32 h 63"/>
                  <a:gd name="T54" fmla="*/ 5 w 33"/>
                  <a:gd name="T55" fmla="*/ 29 h 63"/>
                  <a:gd name="T56" fmla="*/ 2 w 33"/>
                  <a:gd name="T57" fmla="*/ 25 h 63"/>
                  <a:gd name="T58" fmla="*/ 1 w 33"/>
                  <a:gd name="T59" fmla="*/ 19 h 63"/>
                  <a:gd name="T60" fmla="*/ 4 w 33"/>
                  <a:gd name="T61" fmla="*/ 11 h 63"/>
                  <a:gd name="T62" fmla="*/ 13 w 33"/>
                  <a:gd name="T63" fmla="*/ 7 h 63"/>
                  <a:gd name="T64" fmla="*/ 13 w 33"/>
                  <a:gd name="T65" fmla="*/ 3 h 63"/>
                  <a:gd name="T66" fmla="*/ 14 w 33"/>
                  <a:gd name="T67" fmla="*/ 1 h 63"/>
                  <a:gd name="T68" fmla="*/ 16 w 33"/>
                  <a:gd name="T69" fmla="*/ 0 h 63"/>
                  <a:gd name="T70" fmla="*/ 21 w 33"/>
                  <a:gd name="T71" fmla="*/ 0 h 63"/>
                  <a:gd name="T72" fmla="*/ 23 w 33"/>
                  <a:gd name="T73" fmla="*/ 1 h 63"/>
                  <a:gd name="T74" fmla="*/ 23 w 33"/>
                  <a:gd name="T75" fmla="*/ 3 h 63"/>
                  <a:gd name="T76" fmla="*/ 23 w 33"/>
                  <a:gd name="T77" fmla="*/ 6 h 63"/>
                  <a:gd name="T78" fmla="*/ 27 w 33"/>
                  <a:gd name="T79" fmla="*/ 7 h 63"/>
                  <a:gd name="T80" fmla="*/ 30 w 33"/>
                  <a:gd name="T81" fmla="*/ 8 h 63"/>
                  <a:gd name="T82" fmla="*/ 31 w 33"/>
                  <a:gd name="T83" fmla="*/ 9 h 63"/>
                  <a:gd name="T84" fmla="*/ 30 w 33"/>
                  <a:gd name="T85" fmla="*/ 12 h 63"/>
                  <a:gd name="T86" fmla="*/ 29 w 33"/>
                  <a:gd name="T87" fmla="*/ 14 h 63"/>
                  <a:gd name="T88" fmla="*/ 28 w 33"/>
                  <a:gd name="T89" fmla="*/ 15 h 63"/>
                  <a:gd name="T90" fmla="*/ 24 w 33"/>
                  <a:gd name="T91" fmla="*/ 14 h 63"/>
                  <a:gd name="T92" fmla="*/ 19 w 33"/>
                  <a:gd name="T93" fmla="*/ 14 h 63"/>
                  <a:gd name="T94" fmla="*/ 13 w 33"/>
                  <a:gd name="T95" fmla="*/ 15 h 63"/>
                  <a:gd name="T96" fmla="*/ 11 w 33"/>
                  <a:gd name="T97" fmla="*/ 19 h 63"/>
                  <a:gd name="T98" fmla="*/ 13 w 33"/>
                  <a:gd name="T99" fmla="*/ 23 h 63"/>
                  <a:gd name="T100" fmla="*/ 19 w 33"/>
                  <a:gd name="T101" fmla="*/ 27 h 63"/>
                  <a:gd name="T102" fmla="*/ 30 w 33"/>
                  <a:gd name="T103" fmla="*/ 33 h 63"/>
                  <a:gd name="T104" fmla="*/ 33 w 33"/>
                  <a:gd name="T105" fmla="*/ 4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" h="63">
                    <a:moveTo>
                      <a:pt x="33" y="43"/>
                    </a:moveTo>
                    <a:cubicBezTo>
                      <a:pt x="33" y="45"/>
                      <a:pt x="33" y="46"/>
                      <a:pt x="32" y="48"/>
                    </a:cubicBezTo>
                    <a:cubicBezTo>
                      <a:pt x="32" y="50"/>
                      <a:pt x="31" y="51"/>
                      <a:pt x="30" y="52"/>
                    </a:cubicBezTo>
                    <a:cubicBezTo>
                      <a:pt x="29" y="53"/>
                      <a:pt x="28" y="54"/>
                      <a:pt x="26" y="55"/>
                    </a:cubicBezTo>
                    <a:cubicBezTo>
                      <a:pt x="25" y="55"/>
                      <a:pt x="23" y="56"/>
                      <a:pt x="21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61"/>
                      <a:pt x="21" y="62"/>
                      <a:pt x="21" y="62"/>
                    </a:cubicBezTo>
                    <a:cubicBezTo>
                      <a:pt x="21" y="63"/>
                      <a:pt x="20" y="63"/>
                      <a:pt x="19" y="63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14" y="63"/>
                      <a:pt x="13" y="62"/>
                      <a:pt x="13" y="62"/>
                    </a:cubicBezTo>
                    <a:cubicBezTo>
                      <a:pt x="12" y="62"/>
                      <a:pt x="12" y="61"/>
                      <a:pt x="12" y="60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9" y="57"/>
                      <a:pt x="6" y="56"/>
                      <a:pt x="4" y="56"/>
                    </a:cubicBezTo>
                    <a:cubicBezTo>
                      <a:pt x="2" y="55"/>
                      <a:pt x="1" y="55"/>
                      <a:pt x="0" y="54"/>
                    </a:cubicBezTo>
                    <a:cubicBezTo>
                      <a:pt x="0" y="54"/>
                      <a:pt x="0" y="53"/>
                      <a:pt x="0" y="53"/>
                    </a:cubicBezTo>
                    <a:cubicBezTo>
                      <a:pt x="0" y="52"/>
                      <a:pt x="0" y="51"/>
                      <a:pt x="0" y="50"/>
                    </a:cubicBezTo>
                    <a:cubicBezTo>
                      <a:pt x="1" y="49"/>
                      <a:pt x="1" y="48"/>
                      <a:pt x="1" y="47"/>
                    </a:cubicBezTo>
                    <a:cubicBezTo>
                      <a:pt x="2" y="47"/>
                      <a:pt x="2" y="46"/>
                      <a:pt x="2" y="46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47"/>
                      <a:pt x="6" y="48"/>
                      <a:pt x="7" y="48"/>
                    </a:cubicBezTo>
                    <a:cubicBezTo>
                      <a:pt x="9" y="49"/>
                      <a:pt x="11" y="49"/>
                      <a:pt x="14" y="49"/>
                    </a:cubicBezTo>
                    <a:cubicBezTo>
                      <a:pt x="16" y="49"/>
                      <a:pt x="19" y="48"/>
                      <a:pt x="20" y="47"/>
                    </a:cubicBezTo>
                    <a:cubicBezTo>
                      <a:pt x="22" y="47"/>
                      <a:pt x="23" y="45"/>
                      <a:pt x="23" y="43"/>
                    </a:cubicBezTo>
                    <a:cubicBezTo>
                      <a:pt x="23" y="41"/>
                      <a:pt x="23" y="40"/>
                      <a:pt x="22" y="38"/>
                    </a:cubicBezTo>
                    <a:cubicBezTo>
                      <a:pt x="20" y="37"/>
                      <a:pt x="18" y="36"/>
                      <a:pt x="15" y="35"/>
                    </a:cubicBezTo>
                    <a:cubicBezTo>
                      <a:pt x="13" y="34"/>
                      <a:pt x="11" y="33"/>
                      <a:pt x="10" y="32"/>
                    </a:cubicBezTo>
                    <a:cubicBezTo>
                      <a:pt x="8" y="31"/>
                      <a:pt x="7" y="30"/>
                      <a:pt x="5" y="29"/>
                    </a:cubicBezTo>
                    <a:cubicBezTo>
                      <a:pt x="4" y="28"/>
                      <a:pt x="3" y="27"/>
                      <a:pt x="2" y="25"/>
                    </a:cubicBezTo>
                    <a:cubicBezTo>
                      <a:pt x="2" y="24"/>
                      <a:pt x="1" y="22"/>
                      <a:pt x="1" y="19"/>
                    </a:cubicBezTo>
                    <a:cubicBezTo>
                      <a:pt x="1" y="16"/>
                      <a:pt x="2" y="14"/>
                      <a:pt x="4" y="11"/>
                    </a:cubicBezTo>
                    <a:cubicBezTo>
                      <a:pt x="6" y="9"/>
                      <a:pt x="9" y="8"/>
                      <a:pt x="13" y="7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4" y="1"/>
                      <a:pt x="14" y="1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3" y="1"/>
                    </a:cubicBezTo>
                    <a:cubicBezTo>
                      <a:pt x="23" y="1"/>
                      <a:pt x="23" y="2"/>
                      <a:pt x="23" y="3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5" y="7"/>
                      <a:pt x="26" y="7"/>
                      <a:pt x="27" y="7"/>
                    </a:cubicBezTo>
                    <a:cubicBezTo>
                      <a:pt x="29" y="7"/>
                      <a:pt x="29" y="8"/>
                      <a:pt x="30" y="8"/>
                    </a:cubicBezTo>
                    <a:cubicBezTo>
                      <a:pt x="30" y="8"/>
                      <a:pt x="31" y="8"/>
                      <a:pt x="31" y="9"/>
                    </a:cubicBezTo>
                    <a:cubicBezTo>
                      <a:pt x="31" y="10"/>
                      <a:pt x="31" y="11"/>
                      <a:pt x="30" y="12"/>
                    </a:cubicBezTo>
                    <a:cubicBezTo>
                      <a:pt x="30" y="13"/>
                      <a:pt x="30" y="14"/>
                      <a:pt x="29" y="14"/>
                    </a:cubicBezTo>
                    <a:cubicBezTo>
                      <a:pt x="29" y="15"/>
                      <a:pt x="29" y="15"/>
                      <a:pt x="28" y="15"/>
                    </a:cubicBezTo>
                    <a:cubicBezTo>
                      <a:pt x="27" y="15"/>
                      <a:pt x="26" y="15"/>
                      <a:pt x="24" y="14"/>
                    </a:cubicBezTo>
                    <a:cubicBezTo>
                      <a:pt x="23" y="14"/>
                      <a:pt x="21" y="14"/>
                      <a:pt x="19" y="14"/>
                    </a:cubicBezTo>
                    <a:cubicBezTo>
                      <a:pt x="16" y="14"/>
                      <a:pt x="14" y="14"/>
                      <a:pt x="13" y="15"/>
                    </a:cubicBezTo>
                    <a:cubicBezTo>
                      <a:pt x="12" y="16"/>
                      <a:pt x="11" y="18"/>
                      <a:pt x="11" y="19"/>
                    </a:cubicBezTo>
                    <a:cubicBezTo>
                      <a:pt x="11" y="21"/>
                      <a:pt x="12" y="22"/>
                      <a:pt x="13" y="23"/>
                    </a:cubicBezTo>
                    <a:cubicBezTo>
                      <a:pt x="14" y="25"/>
                      <a:pt x="17" y="26"/>
                      <a:pt x="19" y="27"/>
                    </a:cubicBezTo>
                    <a:cubicBezTo>
                      <a:pt x="24" y="29"/>
                      <a:pt x="27" y="31"/>
                      <a:pt x="30" y="33"/>
                    </a:cubicBezTo>
                    <a:cubicBezTo>
                      <a:pt x="32" y="36"/>
                      <a:pt x="33" y="39"/>
                      <a:pt x="33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36" name="Freeform 98"/>
              <p:cNvSpPr>
                <a:spLocks noEditPoints="1"/>
              </p:cNvSpPr>
              <p:nvPr/>
            </p:nvSpPr>
            <p:spPr bwMode="auto">
              <a:xfrm>
                <a:off x="2083" y="1578"/>
                <a:ext cx="183" cy="185"/>
              </a:xfrm>
              <a:custGeom>
                <a:avLst/>
                <a:gdLst>
                  <a:gd name="T0" fmla="*/ 63 w 126"/>
                  <a:gd name="T1" fmla="*/ 0 h 127"/>
                  <a:gd name="T2" fmla="*/ 0 w 126"/>
                  <a:gd name="T3" fmla="*/ 63 h 127"/>
                  <a:gd name="T4" fmla="*/ 63 w 126"/>
                  <a:gd name="T5" fmla="*/ 127 h 127"/>
                  <a:gd name="T6" fmla="*/ 126 w 126"/>
                  <a:gd name="T7" fmla="*/ 63 h 127"/>
                  <a:gd name="T8" fmla="*/ 63 w 126"/>
                  <a:gd name="T9" fmla="*/ 0 h 127"/>
                  <a:gd name="T10" fmla="*/ 63 w 126"/>
                  <a:gd name="T11" fmla="*/ 107 h 127"/>
                  <a:gd name="T12" fmla="*/ 19 w 126"/>
                  <a:gd name="T13" fmla="*/ 63 h 127"/>
                  <a:gd name="T14" fmla="*/ 63 w 126"/>
                  <a:gd name="T15" fmla="*/ 19 h 127"/>
                  <a:gd name="T16" fmla="*/ 107 w 126"/>
                  <a:gd name="T17" fmla="*/ 63 h 127"/>
                  <a:gd name="T18" fmla="*/ 63 w 126"/>
                  <a:gd name="T19" fmla="*/ 10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6" h="127">
                    <a:moveTo>
                      <a:pt x="63" y="0"/>
                    </a:moveTo>
                    <a:cubicBezTo>
                      <a:pt x="28" y="0"/>
                      <a:pt x="0" y="28"/>
                      <a:pt x="0" y="63"/>
                    </a:cubicBezTo>
                    <a:cubicBezTo>
                      <a:pt x="0" y="98"/>
                      <a:pt x="28" y="127"/>
                      <a:pt x="63" y="127"/>
                    </a:cubicBezTo>
                    <a:cubicBezTo>
                      <a:pt x="98" y="127"/>
                      <a:pt x="126" y="98"/>
                      <a:pt x="126" y="63"/>
                    </a:cubicBezTo>
                    <a:cubicBezTo>
                      <a:pt x="126" y="28"/>
                      <a:pt x="98" y="0"/>
                      <a:pt x="63" y="0"/>
                    </a:cubicBezTo>
                    <a:close/>
                    <a:moveTo>
                      <a:pt x="63" y="107"/>
                    </a:moveTo>
                    <a:cubicBezTo>
                      <a:pt x="39" y="107"/>
                      <a:pt x="19" y="88"/>
                      <a:pt x="19" y="63"/>
                    </a:cubicBezTo>
                    <a:cubicBezTo>
                      <a:pt x="19" y="39"/>
                      <a:pt x="39" y="19"/>
                      <a:pt x="63" y="19"/>
                    </a:cubicBezTo>
                    <a:cubicBezTo>
                      <a:pt x="87" y="19"/>
                      <a:pt x="107" y="39"/>
                      <a:pt x="107" y="63"/>
                    </a:cubicBezTo>
                    <a:cubicBezTo>
                      <a:pt x="107" y="88"/>
                      <a:pt x="87" y="107"/>
                      <a:pt x="63" y="1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37" name="Rectangle 99"/>
              <p:cNvSpPr>
                <a:spLocks noChangeArrowheads="1"/>
              </p:cNvSpPr>
              <p:nvPr/>
            </p:nvSpPr>
            <p:spPr bwMode="auto">
              <a:xfrm>
                <a:off x="2154" y="1748"/>
                <a:ext cx="41" cy="11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38" name="Freeform 100"/>
              <p:cNvSpPr/>
              <p:nvPr/>
            </p:nvSpPr>
            <p:spPr bwMode="auto">
              <a:xfrm>
                <a:off x="683" y="1929"/>
                <a:ext cx="96" cy="145"/>
              </a:xfrm>
              <a:custGeom>
                <a:avLst/>
                <a:gdLst>
                  <a:gd name="T0" fmla="*/ 34 w 66"/>
                  <a:gd name="T1" fmla="*/ 0 h 100"/>
                  <a:gd name="T2" fmla="*/ 12 w 66"/>
                  <a:gd name="T3" fmla="*/ 52 h 100"/>
                  <a:gd name="T4" fmla="*/ 31 w 66"/>
                  <a:gd name="T5" fmla="*/ 100 h 100"/>
                  <a:gd name="T6" fmla="*/ 54 w 66"/>
                  <a:gd name="T7" fmla="*/ 52 h 100"/>
                  <a:gd name="T8" fmla="*/ 34 w 66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100">
                    <a:moveTo>
                      <a:pt x="34" y="0"/>
                    </a:moveTo>
                    <a:cubicBezTo>
                      <a:pt x="34" y="0"/>
                      <a:pt x="24" y="34"/>
                      <a:pt x="12" y="52"/>
                    </a:cubicBezTo>
                    <a:cubicBezTo>
                      <a:pt x="0" y="71"/>
                      <a:pt x="15" y="100"/>
                      <a:pt x="31" y="100"/>
                    </a:cubicBezTo>
                    <a:cubicBezTo>
                      <a:pt x="46" y="100"/>
                      <a:pt x="66" y="75"/>
                      <a:pt x="54" y="52"/>
                    </a:cubicBezTo>
                    <a:cubicBezTo>
                      <a:pt x="49" y="42"/>
                      <a:pt x="32" y="7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39" name="Freeform 101"/>
              <p:cNvSpPr/>
              <p:nvPr/>
            </p:nvSpPr>
            <p:spPr bwMode="auto">
              <a:xfrm>
                <a:off x="2486" y="998"/>
                <a:ext cx="59" cy="90"/>
              </a:xfrm>
              <a:custGeom>
                <a:avLst/>
                <a:gdLst>
                  <a:gd name="T0" fmla="*/ 21 w 41"/>
                  <a:gd name="T1" fmla="*/ 0 h 62"/>
                  <a:gd name="T2" fmla="*/ 7 w 41"/>
                  <a:gd name="T3" fmla="*/ 33 h 62"/>
                  <a:gd name="T4" fmla="*/ 19 w 41"/>
                  <a:gd name="T5" fmla="*/ 62 h 62"/>
                  <a:gd name="T6" fmla="*/ 33 w 41"/>
                  <a:gd name="T7" fmla="*/ 33 h 62"/>
                  <a:gd name="T8" fmla="*/ 21 w 41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2">
                    <a:moveTo>
                      <a:pt x="21" y="0"/>
                    </a:moveTo>
                    <a:cubicBezTo>
                      <a:pt x="21" y="0"/>
                      <a:pt x="15" y="21"/>
                      <a:pt x="7" y="33"/>
                    </a:cubicBezTo>
                    <a:cubicBezTo>
                      <a:pt x="0" y="44"/>
                      <a:pt x="9" y="62"/>
                      <a:pt x="19" y="62"/>
                    </a:cubicBezTo>
                    <a:cubicBezTo>
                      <a:pt x="28" y="62"/>
                      <a:pt x="41" y="47"/>
                      <a:pt x="33" y="33"/>
                    </a:cubicBezTo>
                    <a:cubicBezTo>
                      <a:pt x="30" y="26"/>
                      <a:pt x="20" y="5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40" name="Freeform 102"/>
              <p:cNvSpPr/>
              <p:nvPr/>
            </p:nvSpPr>
            <p:spPr bwMode="auto">
              <a:xfrm>
                <a:off x="1991" y="768"/>
                <a:ext cx="60" cy="89"/>
              </a:xfrm>
              <a:custGeom>
                <a:avLst/>
                <a:gdLst>
                  <a:gd name="T0" fmla="*/ 21 w 41"/>
                  <a:gd name="T1" fmla="*/ 0 h 61"/>
                  <a:gd name="T2" fmla="*/ 7 w 41"/>
                  <a:gd name="T3" fmla="*/ 32 h 61"/>
                  <a:gd name="T4" fmla="*/ 19 w 41"/>
                  <a:gd name="T5" fmla="*/ 61 h 61"/>
                  <a:gd name="T6" fmla="*/ 33 w 41"/>
                  <a:gd name="T7" fmla="*/ 32 h 61"/>
                  <a:gd name="T8" fmla="*/ 21 w 4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1">
                    <a:moveTo>
                      <a:pt x="21" y="0"/>
                    </a:moveTo>
                    <a:cubicBezTo>
                      <a:pt x="21" y="0"/>
                      <a:pt x="14" y="20"/>
                      <a:pt x="7" y="32"/>
                    </a:cubicBezTo>
                    <a:cubicBezTo>
                      <a:pt x="0" y="44"/>
                      <a:pt x="9" y="61"/>
                      <a:pt x="19" y="61"/>
                    </a:cubicBezTo>
                    <a:cubicBezTo>
                      <a:pt x="28" y="61"/>
                      <a:pt x="41" y="46"/>
                      <a:pt x="33" y="32"/>
                    </a:cubicBezTo>
                    <a:cubicBezTo>
                      <a:pt x="30" y="26"/>
                      <a:pt x="20" y="4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41" name="Freeform 103"/>
              <p:cNvSpPr/>
              <p:nvPr/>
            </p:nvSpPr>
            <p:spPr bwMode="auto">
              <a:xfrm>
                <a:off x="2599" y="2487"/>
                <a:ext cx="54" cy="80"/>
              </a:xfrm>
              <a:custGeom>
                <a:avLst/>
                <a:gdLst>
                  <a:gd name="T0" fmla="*/ 19 w 37"/>
                  <a:gd name="T1" fmla="*/ 0 h 55"/>
                  <a:gd name="T2" fmla="*/ 7 w 37"/>
                  <a:gd name="T3" fmla="*/ 28 h 55"/>
                  <a:gd name="T4" fmla="*/ 17 w 37"/>
                  <a:gd name="T5" fmla="*/ 54 h 55"/>
                  <a:gd name="T6" fmla="*/ 30 w 37"/>
                  <a:gd name="T7" fmla="*/ 28 h 55"/>
                  <a:gd name="T8" fmla="*/ 19 w 37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55">
                    <a:moveTo>
                      <a:pt x="19" y="0"/>
                    </a:moveTo>
                    <a:cubicBezTo>
                      <a:pt x="19" y="0"/>
                      <a:pt x="13" y="18"/>
                      <a:pt x="7" y="28"/>
                    </a:cubicBezTo>
                    <a:cubicBezTo>
                      <a:pt x="0" y="39"/>
                      <a:pt x="8" y="54"/>
                      <a:pt x="17" y="54"/>
                    </a:cubicBezTo>
                    <a:cubicBezTo>
                      <a:pt x="25" y="55"/>
                      <a:pt x="37" y="41"/>
                      <a:pt x="30" y="28"/>
                    </a:cubicBezTo>
                    <a:cubicBezTo>
                      <a:pt x="27" y="23"/>
                      <a:pt x="18" y="4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42" name="Freeform 104"/>
              <p:cNvSpPr/>
              <p:nvPr/>
            </p:nvSpPr>
            <p:spPr bwMode="auto">
              <a:xfrm>
                <a:off x="1232" y="1983"/>
                <a:ext cx="62" cy="96"/>
              </a:xfrm>
              <a:custGeom>
                <a:avLst/>
                <a:gdLst>
                  <a:gd name="T0" fmla="*/ 22 w 43"/>
                  <a:gd name="T1" fmla="*/ 0 h 66"/>
                  <a:gd name="T2" fmla="*/ 8 w 43"/>
                  <a:gd name="T3" fmla="*/ 34 h 66"/>
                  <a:gd name="T4" fmla="*/ 20 w 43"/>
                  <a:gd name="T5" fmla="*/ 65 h 66"/>
                  <a:gd name="T6" fmla="*/ 35 w 43"/>
                  <a:gd name="T7" fmla="*/ 34 h 66"/>
                  <a:gd name="T8" fmla="*/ 22 w 4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6">
                    <a:moveTo>
                      <a:pt x="22" y="0"/>
                    </a:moveTo>
                    <a:cubicBezTo>
                      <a:pt x="22" y="0"/>
                      <a:pt x="15" y="22"/>
                      <a:pt x="8" y="34"/>
                    </a:cubicBezTo>
                    <a:cubicBezTo>
                      <a:pt x="0" y="47"/>
                      <a:pt x="9" y="65"/>
                      <a:pt x="20" y="65"/>
                    </a:cubicBezTo>
                    <a:cubicBezTo>
                      <a:pt x="30" y="66"/>
                      <a:pt x="43" y="49"/>
                      <a:pt x="35" y="34"/>
                    </a:cubicBezTo>
                    <a:cubicBezTo>
                      <a:pt x="32" y="28"/>
                      <a:pt x="21" y="5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43" name="Freeform 105"/>
              <p:cNvSpPr/>
              <p:nvPr/>
            </p:nvSpPr>
            <p:spPr bwMode="auto">
              <a:xfrm>
                <a:off x="977" y="726"/>
                <a:ext cx="63" cy="96"/>
              </a:xfrm>
              <a:custGeom>
                <a:avLst/>
                <a:gdLst>
                  <a:gd name="T0" fmla="*/ 22 w 43"/>
                  <a:gd name="T1" fmla="*/ 0 h 66"/>
                  <a:gd name="T2" fmla="*/ 8 w 43"/>
                  <a:gd name="T3" fmla="*/ 35 h 66"/>
                  <a:gd name="T4" fmla="*/ 20 w 43"/>
                  <a:gd name="T5" fmla="*/ 66 h 66"/>
                  <a:gd name="T6" fmla="*/ 35 w 43"/>
                  <a:gd name="T7" fmla="*/ 35 h 66"/>
                  <a:gd name="T8" fmla="*/ 22 w 4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6">
                    <a:moveTo>
                      <a:pt x="22" y="0"/>
                    </a:moveTo>
                    <a:cubicBezTo>
                      <a:pt x="22" y="0"/>
                      <a:pt x="15" y="22"/>
                      <a:pt x="8" y="35"/>
                    </a:cubicBezTo>
                    <a:cubicBezTo>
                      <a:pt x="0" y="47"/>
                      <a:pt x="10" y="66"/>
                      <a:pt x="20" y="66"/>
                    </a:cubicBezTo>
                    <a:cubicBezTo>
                      <a:pt x="30" y="66"/>
                      <a:pt x="43" y="50"/>
                      <a:pt x="35" y="35"/>
                    </a:cubicBezTo>
                    <a:cubicBezTo>
                      <a:pt x="32" y="28"/>
                      <a:pt x="21" y="5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44" name="Freeform 106"/>
              <p:cNvSpPr/>
              <p:nvPr/>
            </p:nvSpPr>
            <p:spPr bwMode="auto">
              <a:xfrm>
                <a:off x="1181" y="2159"/>
                <a:ext cx="52" cy="80"/>
              </a:xfrm>
              <a:custGeom>
                <a:avLst/>
                <a:gdLst>
                  <a:gd name="T0" fmla="*/ 18 w 36"/>
                  <a:gd name="T1" fmla="*/ 0 h 55"/>
                  <a:gd name="T2" fmla="*/ 6 w 36"/>
                  <a:gd name="T3" fmla="*/ 29 h 55"/>
                  <a:gd name="T4" fmla="*/ 17 w 36"/>
                  <a:gd name="T5" fmla="*/ 55 h 55"/>
                  <a:gd name="T6" fmla="*/ 29 w 36"/>
                  <a:gd name="T7" fmla="*/ 29 h 55"/>
                  <a:gd name="T8" fmla="*/ 18 w 36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5">
                    <a:moveTo>
                      <a:pt x="18" y="0"/>
                    </a:moveTo>
                    <a:cubicBezTo>
                      <a:pt x="18" y="0"/>
                      <a:pt x="13" y="19"/>
                      <a:pt x="6" y="29"/>
                    </a:cubicBezTo>
                    <a:cubicBezTo>
                      <a:pt x="0" y="39"/>
                      <a:pt x="8" y="54"/>
                      <a:pt x="17" y="55"/>
                    </a:cubicBezTo>
                    <a:cubicBezTo>
                      <a:pt x="25" y="55"/>
                      <a:pt x="36" y="41"/>
                      <a:pt x="29" y="29"/>
                    </a:cubicBezTo>
                    <a:cubicBezTo>
                      <a:pt x="26" y="23"/>
                      <a:pt x="17" y="4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45" name="Freeform 107"/>
              <p:cNvSpPr/>
              <p:nvPr/>
            </p:nvSpPr>
            <p:spPr bwMode="auto">
              <a:xfrm>
                <a:off x="1019" y="2820"/>
                <a:ext cx="108" cy="165"/>
              </a:xfrm>
              <a:custGeom>
                <a:avLst/>
                <a:gdLst>
                  <a:gd name="T0" fmla="*/ 37 w 74"/>
                  <a:gd name="T1" fmla="*/ 0 h 113"/>
                  <a:gd name="T2" fmla="*/ 13 w 74"/>
                  <a:gd name="T3" fmla="*/ 59 h 113"/>
                  <a:gd name="T4" fmla="*/ 34 w 74"/>
                  <a:gd name="T5" fmla="*/ 112 h 113"/>
                  <a:gd name="T6" fmla="*/ 60 w 74"/>
                  <a:gd name="T7" fmla="*/ 59 h 113"/>
                  <a:gd name="T8" fmla="*/ 37 w 74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13">
                    <a:moveTo>
                      <a:pt x="37" y="0"/>
                    </a:moveTo>
                    <a:cubicBezTo>
                      <a:pt x="37" y="0"/>
                      <a:pt x="26" y="38"/>
                      <a:pt x="13" y="59"/>
                    </a:cubicBezTo>
                    <a:cubicBezTo>
                      <a:pt x="0" y="80"/>
                      <a:pt x="16" y="112"/>
                      <a:pt x="34" y="112"/>
                    </a:cubicBezTo>
                    <a:cubicBezTo>
                      <a:pt x="51" y="113"/>
                      <a:pt x="74" y="85"/>
                      <a:pt x="60" y="59"/>
                    </a:cubicBezTo>
                    <a:cubicBezTo>
                      <a:pt x="54" y="48"/>
                      <a:pt x="35" y="9"/>
                      <a:pt x="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46" name="Freeform 108"/>
              <p:cNvSpPr/>
              <p:nvPr/>
            </p:nvSpPr>
            <p:spPr bwMode="auto">
              <a:xfrm>
                <a:off x="2733" y="1860"/>
                <a:ext cx="89" cy="136"/>
              </a:xfrm>
              <a:custGeom>
                <a:avLst/>
                <a:gdLst>
                  <a:gd name="T0" fmla="*/ 31 w 61"/>
                  <a:gd name="T1" fmla="*/ 0 h 93"/>
                  <a:gd name="T2" fmla="*/ 11 w 61"/>
                  <a:gd name="T3" fmla="*/ 49 h 93"/>
                  <a:gd name="T4" fmla="*/ 29 w 61"/>
                  <a:gd name="T5" fmla="*/ 93 h 93"/>
                  <a:gd name="T6" fmla="*/ 50 w 61"/>
                  <a:gd name="T7" fmla="*/ 49 h 93"/>
                  <a:gd name="T8" fmla="*/ 31 w 61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93">
                    <a:moveTo>
                      <a:pt x="31" y="0"/>
                    </a:moveTo>
                    <a:cubicBezTo>
                      <a:pt x="31" y="0"/>
                      <a:pt x="22" y="32"/>
                      <a:pt x="11" y="49"/>
                    </a:cubicBezTo>
                    <a:cubicBezTo>
                      <a:pt x="0" y="66"/>
                      <a:pt x="14" y="93"/>
                      <a:pt x="29" y="93"/>
                    </a:cubicBezTo>
                    <a:cubicBezTo>
                      <a:pt x="42" y="93"/>
                      <a:pt x="61" y="70"/>
                      <a:pt x="50" y="49"/>
                    </a:cubicBezTo>
                    <a:cubicBezTo>
                      <a:pt x="45" y="40"/>
                      <a:pt x="30" y="7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47" name="Freeform 109"/>
              <p:cNvSpPr/>
              <p:nvPr/>
            </p:nvSpPr>
            <p:spPr bwMode="auto">
              <a:xfrm>
                <a:off x="2441" y="2090"/>
                <a:ext cx="62" cy="96"/>
              </a:xfrm>
              <a:custGeom>
                <a:avLst/>
                <a:gdLst>
                  <a:gd name="T0" fmla="*/ 22 w 43"/>
                  <a:gd name="T1" fmla="*/ 0 h 66"/>
                  <a:gd name="T2" fmla="*/ 7 w 43"/>
                  <a:gd name="T3" fmla="*/ 35 h 66"/>
                  <a:gd name="T4" fmla="*/ 20 w 43"/>
                  <a:gd name="T5" fmla="*/ 66 h 66"/>
                  <a:gd name="T6" fmla="*/ 35 w 43"/>
                  <a:gd name="T7" fmla="*/ 35 h 66"/>
                  <a:gd name="T8" fmla="*/ 22 w 4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6">
                    <a:moveTo>
                      <a:pt x="22" y="0"/>
                    </a:moveTo>
                    <a:cubicBezTo>
                      <a:pt x="22" y="0"/>
                      <a:pt x="15" y="22"/>
                      <a:pt x="7" y="35"/>
                    </a:cubicBezTo>
                    <a:cubicBezTo>
                      <a:pt x="0" y="47"/>
                      <a:pt x="9" y="66"/>
                      <a:pt x="20" y="66"/>
                    </a:cubicBezTo>
                    <a:cubicBezTo>
                      <a:pt x="30" y="66"/>
                      <a:pt x="43" y="50"/>
                      <a:pt x="35" y="35"/>
                    </a:cubicBezTo>
                    <a:cubicBezTo>
                      <a:pt x="32" y="28"/>
                      <a:pt x="21" y="5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48" name="Freeform 110"/>
              <p:cNvSpPr/>
              <p:nvPr/>
            </p:nvSpPr>
            <p:spPr bwMode="auto">
              <a:xfrm>
                <a:off x="1965" y="1442"/>
                <a:ext cx="81" cy="125"/>
              </a:xfrm>
              <a:custGeom>
                <a:avLst/>
                <a:gdLst>
                  <a:gd name="T0" fmla="*/ 28 w 56"/>
                  <a:gd name="T1" fmla="*/ 0 h 86"/>
                  <a:gd name="T2" fmla="*/ 10 w 56"/>
                  <a:gd name="T3" fmla="*/ 45 h 86"/>
                  <a:gd name="T4" fmla="*/ 26 w 56"/>
                  <a:gd name="T5" fmla="*/ 86 h 86"/>
                  <a:gd name="T6" fmla="*/ 46 w 56"/>
                  <a:gd name="T7" fmla="*/ 45 h 86"/>
                  <a:gd name="T8" fmla="*/ 28 w 56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86">
                    <a:moveTo>
                      <a:pt x="28" y="0"/>
                    </a:moveTo>
                    <a:cubicBezTo>
                      <a:pt x="28" y="0"/>
                      <a:pt x="20" y="29"/>
                      <a:pt x="10" y="45"/>
                    </a:cubicBezTo>
                    <a:cubicBezTo>
                      <a:pt x="0" y="61"/>
                      <a:pt x="12" y="86"/>
                      <a:pt x="26" y="86"/>
                    </a:cubicBezTo>
                    <a:cubicBezTo>
                      <a:pt x="39" y="86"/>
                      <a:pt x="56" y="65"/>
                      <a:pt x="46" y="45"/>
                    </a:cubicBezTo>
                    <a:cubicBezTo>
                      <a:pt x="41" y="37"/>
                      <a:pt x="27" y="7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49" name="Freeform 111"/>
              <p:cNvSpPr/>
              <p:nvPr/>
            </p:nvSpPr>
            <p:spPr bwMode="auto">
              <a:xfrm>
                <a:off x="2439" y="2207"/>
                <a:ext cx="63" cy="97"/>
              </a:xfrm>
              <a:custGeom>
                <a:avLst/>
                <a:gdLst>
                  <a:gd name="T0" fmla="*/ 22 w 43"/>
                  <a:gd name="T1" fmla="*/ 0 h 67"/>
                  <a:gd name="T2" fmla="*/ 7 w 43"/>
                  <a:gd name="T3" fmla="*/ 35 h 67"/>
                  <a:gd name="T4" fmla="*/ 20 w 43"/>
                  <a:gd name="T5" fmla="*/ 67 h 67"/>
                  <a:gd name="T6" fmla="*/ 35 w 43"/>
                  <a:gd name="T7" fmla="*/ 35 h 67"/>
                  <a:gd name="T8" fmla="*/ 22 w 43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7">
                    <a:moveTo>
                      <a:pt x="22" y="0"/>
                    </a:moveTo>
                    <a:cubicBezTo>
                      <a:pt x="22" y="0"/>
                      <a:pt x="15" y="23"/>
                      <a:pt x="7" y="35"/>
                    </a:cubicBezTo>
                    <a:cubicBezTo>
                      <a:pt x="0" y="48"/>
                      <a:pt x="9" y="67"/>
                      <a:pt x="20" y="67"/>
                    </a:cubicBezTo>
                    <a:cubicBezTo>
                      <a:pt x="30" y="67"/>
                      <a:pt x="43" y="50"/>
                      <a:pt x="35" y="35"/>
                    </a:cubicBezTo>
                    <a:cubicBezTo>
                      <a:pt x="32" y="29"/>
                      <a:pt x="21" y="5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50" name="Freeform 112"/>
              <p:cNvSpPr/>
              <p:nvPr/>
            </p:nvSpPr>
            <p:spPr bwMode="auto">
              <a:xfrm>
                <a:off x="1354" y="2121"/>
                <a:ext cx="35" cy="36"/>
              </a:xfrm>
              <a:custGeom>
                <a:avLst/>
                <a:gdLst>
                  <a:gd name="T0" fmla="*/ 13 w 35"/>
                  <a:gd name="T1" fmla="*/ 0 h 36"/>
                  <a:gd name="T2" fmla="*/ 13 w 35"/>
                  <a:gd name="T3" fmla="*/ 13 h 36"/>
                  <a:gd name="T4" fmla="*/ 0 w 35"/>
                  <a:gd name="T5" fmla="*/ 13 h 36"/>
                  <a:gd name="T6" fmla="*/ 0 w 35"/>
                  <a:gd name="T7" fmla="*/ 23 h 36"/>
                  <a:gd name="T8" fmla="*/ 13 w 35"/>
                  <a:gd name="T9" fmla="*/ 23 h 36"/>
                  <a:gd name="T10" fmla="*/ 13 w 35"/>
                  <a:gd name="T11" fmla="*/ 36 h 36"/>
                  <a:gd name="T12" fmla="*/ 23 w 35"/>
                  <a:gd name="T13" fmla="*/ 36 h 36"/>
                  <a:gd name="T14" fmla="*/ 23 w 35"/>
                  <a:gd name="T15" fmla="*/ 23 h 36"/>
                  <a:gd name="T16" fmla="*/ 35 w 35"/>
                  <a:gd name="T17" fmla="*/ 23 h 36"/>
                  <a:gd name="T18" fmla="*/ 35 w 35"/>
                  <a:gd name="T19" fmla="*/ 13 h 36"/>
                  <a:gd name="T20" fmla="*/ 23 w 35"/>
                  <a:gd name="T21" fmla="*/ 13 h 36"/>
                  <a:gd name="T22" fmla="*/ 23 w 35"/>
                  <a:gd name="T23" fmla="*/ 0 h 36"/>
                  <a:gd name="T24" fmla="*/ 13 w 35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36">
                    <a:moveTo>
                      <a:pt x="13" y="0"/>
                    </a:moveTo>
                    <a:lnTo>
                      <a:pt x="13" y="13"/>
                    </a:lnTo>
                    <a:lnTo>
                      <a:pt x="0" y="13"/>
                    </a:lnTo>
                    <a:lnTo>
                      <a:pt x="0" y="23"/>
                    </a:lnTo>
                    <a:lnTo>
                      <a:pt x="13" y="23"/>
                    </a:lnTo>
                    <a:lnTo>
                      <a:pt x="13" y="36"/>
                    </a:lnTo>
                    <a:lnTo>
                      <a:pt x="23" y="36"/>
                    </a:lnTo>
                    <a:lnTo>
                      <a:pt x="23" y="23"/>
                    </a:lnTo>
                    <a:lnTo>
                      <a:pt x="35" y="23"/>
                    </a:lnTo>
                    <a:lnTo>
                      <a:pt x="35" y="13"/>
                    </a:lnTo>
                    <a:lnTo>
                      <a:pt x="23" y="13"/>
                    </a:lnTo>
                    <a:lnTo>
                      <a:pt x="23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51" name="Freeform 113"/>
              <p:cNvSpPr/>
              <p:nvPr/>
            </p:nvSpPr>
            <p:spPr bwMode="auto">
              <a:xfrm>
                <a:off x="1336" y="2103"/>
                <a:ext cx="72" cy="72"/>
              </a:xfrm>
              <a:custGeom>
                <a:avLst/>
                <a:gdLst>
                  <a:gd name="T0" fmla="*/ 37 w 72"/>
                  <a:gd name="T1" fmla="*/ 72 h 72"/>
                  <a:gd name="T2" fmla="*/ 0 w 72"/>
                  <a:gd name="T3" fmla="*/ 37 h 72"/>
                  <a:gd name="T4" fmla="*/ 35 w 72"/>
                  <a:gd name="T5" fmla="*/ 0 h 72"/>
                  <a:gd name="T6" fmla="*/ 72 w 72"/>
                  <a:gd name="T7" fmla="*/ 37 h 72"/>
                  <a:gd name="T8" fmla="*/ 37 w 72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2">
                    <a:moveTo>
                      <a:pt x="37" y="72"/>
                    </a:moveTo>
                    <a:lnTo>
                      <a:pt x="0" y="37"/>
                    </a:lnTo>
                    <a:lnTo>
                      <a:pt x="35" y="0"/>
                    </a:lnTo>
                    <a:lnTo>
                      <a:pt x="72" y="37"/>
                    </a:lnTo>
                    <a:lnTo>
                      <a:pt x="37" y="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52" name="Rectangle 114"/>
              <p:cNvSpPr>
                <a:spLocks noChangeArrowheads="1"/>
              </p:cNvSpPr>
              <p:nvPr/>
            </p:nvSpPr>
            <p:spPr bwMode="auto">
              <a:xfrm>
                <a:off x="1288" y="2134"/>
                <a:ext cx="32" cy="1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53" name="Freeform 115"/>
              <p:cNvSpPr/>
              <p:nvPr/>
            </p:nvSpPr>
            <p:spPr bwMode="auto">
              <a:xfrm>
                <a:off x="1284" y="2119"/>
                <a:ext cx="41" cy="41"/>
              </a:xfrm>
              <a:custGeom>
                <a:avLst/>
                <a:gdLst>
                  <a:gd name="T0" fmla="*/ 20 w 41"/>
                  <a:gd name="T1" fmla="*/ 41 h 41"/>
                  <a:gd name="T2" fmla="*/ 0 w 41"/>
                  <a:gd name="T3" fmla="*/ 21 h 41"/>
                  <a:gd name="T4" fmla="*/ 22 w 41"/>
                  <a:gd name="T5" fmla="*/ 0 h 41"/>
                  <a:gd name="T6" fmla="*/ 41 w 41"/>
                  <a:gd name="T7" fmla="*/ 21 h 41"/>
                  <a:gd name="T8" fmla="*/ 20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20" y="41"/>
                    </a:moveTo>
                    <a:lnTo>
                      <a:pt x="0" y="21"/>
                    </a:lnTo>
                    <a:lnTo>
                      <a:pt x="22" y="0"/>
                    </a:lnTo>
                    <a:lnTo>
                      <a:pt x="41" y="21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54" name="Freeform 116"/>
              <p:cNvSpPr>
                <a:spLocks noEditPoints="1"/>
              </p:cNvSpPr>
              <p:nvPr/>
            </p:nvSpPr>
            <p:spPr bwMode="auto">
              <a:xfrm>
                <a:off x="1242" y="2087"/>
                <a:ext cx="193" cy="256"/>
              </a:xfrm>
              <a:custGeom>
                <a:avLst/>
                <a:gdLst>
                  <a:gd name="T0" fmla="*/ 121 w 133"/>
                  <a:gd name="T1" fmla="*/ 0 h 176"/>
                  <a:gd name="T2" fmla="*/ 13 w 133"/>
                  <a:gd name="T3" fmla="*/ 0 h 176"/>
                  <a:gd name="T4" fmla="*/ 0 w 133"/>
                  <a:gd name="T5" fmla="*/ 12 h 176"/>
                  <a:gd name="T6" fmla="*/ 0 w 133"/>
                  <a:gd name="T7" fmla="*/ 164 h 176"/>
                  <a:gd name="T8" fmla="*/ 13 w 133"/>
                  <a:gd name="T9" fmla="*/ 176 h 176"/>
                  <a:gd name="T10" fmla="*/ 121 w 133"/>
                  <a:gd name="T11" fmla="*/ 176 h 176"/>
                  <a:gd name="T12" fmla="*/ 133 w 133"/>
                  <a:gd name="T13" fmla="*/ 164 h 176"/>
                  <a:gd name="T14" fmla="*/ 133 w 133"/>
                  <a:gd name="T15" fmla="*/ 12 h 176"/>
                  <a:gd name="T16" fmla="*/ 121 w 133"/>
                  <a:gd name="T17" fmla="*/ 0 h 176"/>
                  <a:gd name="T18" fmla="*/ 119 w 133"/>
                  <a:gd name="T19" fmla="*/ 56 h 176"/>
                  <a:gd name="T20" fmla="*/ 15 w 133"/>
                  <a:gd name="T21" fmla="*/ 56 h 176"/>
                  <a:gd name="T22" fmla="*/ 15 w 133"/>
                  <a:gd name="T23" fmla="*/ 14 h 176"/>
                  <a:gd name="T24" fmla="*/ 119 w 133"/>
                  <a:gd name="T25" fmla="*/ 14 h 176"/>
                  <a:gd name="T26" fmla="*/ 119 w 133"/>
                  <a:gd name="T27" fmla="*/ 56 h 176"/>
                  <a:gd name="T28" fmla="*/ 15 w 133"/>
                  <a:gd name="T29" fmla="*/ 66 h 176"/>
                  <a:gd name="T30" fmla="*/ 119 w 133"/>
                  <a:gd name="T31" fmla="*/ 66 h 176"/>
                  <a:gd name="T32" fmla="*/ 119 w 133"/>
                  <a:gd name="T33" fmla="*/ 161 h 176"/>
                  <a:gd name="T34" fmla="*/ 15 w 133"/>
                  <a:gd name="T35" fmla="*/ 161 h 176"/>
                  <a:gd name="T36" fmla="*/ 15 w 133"/>
                  <a:gd name="T37" fmla="*/ 6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3" h="176">
                    <a:moveTo>
                      <a:pt x="121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70"/>
                      <a:pt x="6" y="176"/>
                      <a:pt x="13" y="176"/>
                    </a:cubicBezTo>
                    <a:cubicBezTo>
                      <a:pt x="121" y="176"/>
                      <a:pt x="121" y="176"/>
                      <a:pt x="121" y="176"/>
                    </a:cubicBezTo>
                    <a:cubicBezTo>
                      <a:pt x="128" y="176"/>
                      <a:pt x="133" y="170"/>
                      <a:pt x="133" y="164"/>
                    </a:cubicBezTo>
                    <a:cubicBezTo>
                      <a:pt x="133" y="12"/>
                      <a:pt x="133" y="12"/>
                      <a:pt x="133" y="12"/>
                    </a:cubicBezTo>
                    <a:cubicBezTo>
                      <a:pt x="133" y="5"/>
                      <a:pt x="128" y="0"/>
                      <a:pt x="121" y="0"/>
                    </a:cubicBezTo>
                    <a:moveTo>
                      <a:pt x="119" y="56"/>
                    </a:move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19" y="14"/>
                      <a:pt x="119" y="14"/>
                      <a:pt x="119" y="14"/>
                    </a:cubicBezTo>
                    <a:lnTo>
                      <a:pt x="119" y="56"/>
                    </a:lnTo>
                    <a:close/>
                    <a:moveTo>
                      <a:pt x="15" y="66"/>
                    </a:moveTo>
                    <a:cubicBezTo>
                      <a:pt x="119" y="66"/>
                      <a:pt x="119" y="66"/>
                      <a:pt x="119" y="66"/>
                    </a:cubicBezTo>
                    <a:cubicBezTo>
                      <a:pt x="119" y="161"/>
                      <a:pt x="119" y="161"/>
                      <a:pt x="119" y="161"/>
                    </a:cubicBezTo>
                    <a:cubicBezTo>
                      <a:pt x="15" y="161"/>
                      <a:pt x="15" y="161"/>
                      <a:pt x="15" y="161"/>
                    </a:cubicBezTo>
                    <a:lnTo>
                      <a:pt x="15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55" name="Oval 117"/>
              <p:cNvSpPr>
                <a:spLocks noChangeArrowheads="1"/>
              </p:cNvSpPr>
              <p:nvPr/>
            </p:nvSpPr>
            <p:spPr bwMode="auto">
              <a:xfrm>
                <a:off x="1280" y="2198"/>
                <a:ext cx="29" cy="3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56" name="Oval 118"/>
              <p:cNvSpPr>
                <a:spLocks noChangeArrowheads="1"/>
              </p:cNvSpPr>
              <p:nvPr/>
            </p:nvSpPr>
            <p:spPr bwMode="auto">
              <a:xfrm>
                <a:off x="1323" y="2198"/>
                <a:ext cx="29" cy="3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57" name="Oval 119"/>
              <p:cNvSpPr>
                <a:spLocks noChangeArrowheads="1"/>
              </p:cNvSpPr>
              <p:nvPr/>
            </p:nvSpPr>
            <p:spPr bwMode="auto">
              <a:xfrm>
                <a:off x="1366" y="2198"/>
                <a:ext cx="29" cy="3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58" name="Oval 120"/>
              <p:cNvSpPr>
                <a:spLocks noChangeArrowheads="1"/>
              </p:cNvSpPr>
              <p:nvPr/>
            </p:nvSpPr>
            <p:spPr bwMode="auto">
              <a:xfrm>
                <a:off x="1280" y="2239"/>
                <a:ext cx="29" cy="29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59" name="Oval 121"/>
              <p:cNvSpPr>
                <a:spLocks noChangeArrowheads="1"/>
              </p:cNvSpPr>
              <p:nvPr/>
            </p:nvSpPr>
            <p:spPr bwMode="auto">
              <a:xfrm>
                <a:off x="1323" y="2239"/>
                <a:ext cx="29" cy="29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60" name="Oval 122"/>
              <p:cNvSpPr>
                <a:spLocks noChangeArrowheads="1"/>
              </p:cNvSpPr>
              <p:nvPr/>
            </p:nvSpPr>
            <p:spPr bwMode="auto">
              <a:xfrm>
                <a:off x="1366" y="2239"/>
                <a:ext cx="29" cy="29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61" name="Oval 123"/>
              <p:cNvSpPr>
                <a:spLocks noChangeArrowheads="1"/>
              </p:cNvSpPr>
              <p:nvPr/>
            </p:nvSpPr>
            <p:spPr bwMode="auto">
              <a:xfrm>
                <a:off x="1280" y="2278"/>
                <a:ext cx="29" cy="29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62" name="Oval 124"/>
              <p:cNvSpPr>
                <a:spLocks noChangeArrowheads="1"/>
              </p:cNvSpPr>
              <p:nvPr/>
            </p:nvSpPr>
            <p:spPr bwMode="auto">
              <a:xfrm>
                <a:off x="1323" y="2278"/>
                <a:ext cx="29" cy="29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63" name="Oval 125"/>
              <p:cNvSpPr>
                <a:spLocks noChangeArrowheads="1"/>
              </p:cNvSpPr>
              <p:nvPr/>
            </p:nvSpPr>
            <p:spPr bwMode="auto">
              <a:xfrm>
                <a:off x="1366" y="2278"/>
                <a:ext cx="29" cy="29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64" name="Freeform 126"/>
              <p:cNvSpPr/>
              <p:nvPr/>
            </p:nvSpPr>
            <p:spPr bwMode="auto">
              <a:xfrm>
                <a:off x="1261" y="1863"/>
                <a:ext cx="9" cy="9"/>
              </a:xfrm>
              <a:custGeom>
                <a:avLst/>
                <a:gdLst>
                  <a:gd name="T0" fmla="*/ 3 w 9"/>
                  <a:gd name="T1" fmla="*/ 0 h 9"/>
                  <a:gd name="T2" fmla="*/ 3 w 9"/>
                  <a:gd name="T3" fmla="*/ 3 h 9"/>
                  <a:gd name="T4" fmla="*/ 0 w 9"/>
                  <a:gd name="T5" fmla="*/ 3 h 9"/>
                  <a:gd name="T6" fmla="*/ 0 w 9"/>
                  <a:gd name="T7" fmla="*/ 6 h 9"/>
                  <a:gd name="T8" fmla="*/ 3 w 9"/>
                  <a:gd name="T9" fmla="*/ 6 h 9"/>
                  <a:gd name="T10" fmla="*/ 3 w 9"/>
                  <a:gd name="T11" fmla="*/ 9 h 9"/>
                  <a:gd name="T12" fmla="*/ 6 w 9"/>
                  <a:gd name="T13" fmla="*/ 9 h 9"/>
                  <a:gd name="T14" fmla="*/ 6 w 9"/>
                  <a:gd name="T15" fmla="*/ 6 h 9"/>
                  <a:gd name="T16" fmla="*/ 9 w 9"/>
                  <a:gd name="T17" fmla="*/ 6 h 9"/>
                  <a:gd name="T18" fmla="*/ 9 w 9"/>
                  <a:gd name="T19" fmla="*/ 3 h 9"/>
                  <a:gd name="T20" fmla="*/ 6 w 9"/>
                  <a:gd name="T21" fmla="*/ 3 h 9"/>
                  <a:gd name="T22" fmla="*/ 6 w 9"/>
                  <a:gd name="T23" fmla="*/ 0 h 9"/>
                  <a:gd name="T24" fmla="*/ 3 w 9"/>
                  <a:gd name="T2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9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65" name="Freeform 127"/>
              <p:cNvSpPr/>
              <p:nvPr/>
            </p:nvSpPr>
            <p:spPr bwMode="auto">
              <a:xfrm>
                <a:off x="1256" y="1860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8 h 16"/>
                  <a:gd name="T4" fmla="*/ 9 w 16"/>
                  <a:gd name="T5" fmla="*/ 0 h 16"/>
                  <a:gd name="T6" fmla="*/ 16 w 16"/>
                  <a:gd name="T7" fmla="*/ 8 h 16"/>
                  <a:gd name="T8" fmla="*/ 9 w 1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8"/>
                    </a:lnTo>
                    <a:lnTo>
                      <a:pt x="9" y="0"/>
                    </a:lnTo>
                    <a:lnTo>
                      <a:pt x="16" y="8"/>
                    </a:lnTo>
                    <a:lnTo>
                      <a:pt x="9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66" name="Rectangle 128"/>
              <p:cNvSpPr>
                <a:spLocks noChangeArrowheads="1"/>
              </p:cNvSpPr>
              <p:nvPr/>
            </p:nvSpPr>
            <p:spPr bwMode="auto">
              <a:xfrm>
                <a:off x="1245" y="1868"/>
                <a:ext cx="7" cy="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67" name="Freeform 129"/>
              <p:cNvSpPr/>
              <p:nvPr/>
            </p:nvSpPr>
            <p:spPr bwMode="auto">
              <a:xfrm>
                <a:off x="1245" y="1863"/>
                <a:ext cx="9" cy="11"/>
              </a:xfrm>
              <a:custGeom>
                <a:avLst/>
                <a:gdLst>
                  <a:gd name="T0" fmla="*/ 4 w 9"/>
                  <a:gd name="T1" fmla="*/ 11 h 11"/>
                  <a:gd name="T2" fmla="*/ 0 w 9"/>
                  <a:gd name="T3" fmla="*/ 5 h 11"/>
                  <a:gd name="T4" fmla="*/ 4 w 9"/>
                  <a:gd name="T5" fmla="*/ 0 h 11"/>
                  <a:gd name="T6" fmla="*/ 9 w 9"/>
                  <a:gd name="T7" fmla="*/ 5 h 11"/>
                  <a:gd name="T8" fmla="*/ 4 w 9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4" y="11"/>
                    </a:moveTo>
                    <a:lnTo>
                      <a:pt x="0" y="5"/>
                    </a:lnTo>
                    <a:lnTo>
                      <a:pt x="4" y="0"/>
                    </a:lnTo>
                    <a:lnTo>
                      <a:pt x="9" y="5"/>
                    </a:lnTo>
                    <a:lnTo>
                      <a:pt x="4" y="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68" name="Freeform 130"/>
              <p:cNvSpPr>
                <a:spLocks noEditPoints="1"/>
              </p:cNvSpPr>
              <p:nvPr/>
            </p:nvSpPr>
            <p:spPr bwMode="auto">
              <a:xfrm>
                <a:off x="1235" y="1856"/>
                <a:ext cx="45" cy="60"/>
              </a:xfrm>
              <a:custGeom>
                <a:avLst/>
                <a:gdLst>
                  <a:gd name="T0" fmla="*/ 28 w 31"/>
                  <a:gd name="T1" fmla="*/ 0 h 41"/>
                  <a:gd name="T2" fmla="*/ 3 w 31"/>
                  <a:gd name="T3" fmla="*/ 0 h 41"/>
                  <a:gd name="T4" fmla="*/ 0 w 31"/>
                  <a:gd name="T5" fmla="*/ 3 h 41"/>
                  <a:gd name="T6" fmla="*/ 0 w 31"/>
                  <a:gd name="T7" fmla="*/ 38 h 41"/>
                  <a:gd name="T8" fmla="*/ 3 w 31"/>
                  <a:gd name="T9" fmla="*/ 41 h 41"/>
                  <a:gd name="T10" fmla="*/ 28 w 31"/>
                  <a:gd name="T11" fmla="*/ 41 h 41"/>
                  <a:gd name="T12" fmla="*/ 31 w 31"/>
                  <a:gd name="T13" fmla="*/ 38 h 41"/>
                  <a:gd name="T14" fmla="*/ 31 w 31"/>
                  <a:gd name="T15" fmla="*/ 3 h 41"/>
                  <a:gd name="T16" fmla="*/ 28 w 31"/>
                  <a:gd name="T17" fmla="*/ 0 h 41"/>
                  <a:gd name="T18" fmla="*/ 28 w 31"/>
                  <a:gd name="T19" fmla="*/ 13 h 41"/>
                  <a:gd name="T20" fmla="*/ 3 w 31"/>
                  <a:gd name="T21" fmla="*/ 13 h 41"/>
                  <a:gd name="T22" fmla="*/ 3 w 31"/>
                  <a:gd name="T23" fmla="*/ 3 h 41"/>
                  <a:gd name="T24" fmla="*/ 28 w 31"/>
                  <a:gd name="T25" fmla="*/ 3 h 41"/>
                  <a:gd name="T26" fmla="*/ 28 w 31"/>
                  <a:gd name="T27" fmla="*/ 13 h 41"/>
                  <a:gd name="T28" fmla="*/ 3 w 31"/>
                  <a:gd name="T29" fmla="*/ 15 h 41"/>
                  <a:gd name="T30" fmla="*/ 28 w 31"/>
                  <a:gd name="T31" fmla="*/ 15 h 41"/>
                  <a:gd name="T32" fmla="*/ 28 w 31"/>
                  <a:gd name="T33" fmla="*/ 38 h 41"/>
                  <a:gd name="T34" fmla="*/ 3 w 31"/>
                  <a:gd name="T35" fmla="*/ 38 h 41"/>
                  <a:gd name="T36" fmla="*/ 3 w 31"/>
                  <a:gd name="T37" fmla="*/ 1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" h="41">
                    <a:moveTo>
                      <a:pt x="2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0"/>
                      <a:pt x="1" y="41"/>
                      <a:pt x="3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30" y="41"/>
                      <a:pt x="31" y="40"/>
                      <a:pt x="31" y="38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1"/>
                      <a:pt x="30" y="0"/>
                      <a:pt x="28" y="0"/>
                    </a:cubicBezTo>
                    <a:moveTo>
                      <a:pt x="28" y="13"/>
                    </a:moveTo>
                    <a:cubicBezTo>
                      <a:pt x="3" y="13"/>
                      <a:pt x="3" y="13"/>
                      <a:pt x="3" y="1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8" y="3"/>
                      <a:pt x="28" y="3"/>
                      <a:pt x="28" y="3"/>
                    </a:cubicBezTo>
                    <a:lnTo>
                      <a:pt x="28" y="13"/>
                    </a:lnTo>
                    <a:close/>
                    <a:moveTo>
                      <a:pt x="3" y="15"/>
                    </a:move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" y="38"/>
                      <a:pt x="3" y="38"/>
                      <a:pt x="3" y="38"/>
                    </a:cubicBezTo>
                    <a:lnTo>
                      <a:pt x="3" y="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69" name="Oval 131"/>
              <p:cNvSpPr>
                <a:spLocks noChangeArrowheads="1"/>
              </p:cNvSpPr>
              <p:nvPr/>
            </p:nvSpPr>
            <p:spPr bwMode="auto">
              <a:xfrm>
                <a:off x="1243" y="1882"/>
                <a:ext cx="8" cy="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70" name="Oval 132"/>
              <p:cNvSpPr>
                <a:spLocks noChangeArrowheads="1"/>
              </p:cNvSpPr>
              <p:nvPr/>
            </p:nvSpPr>
            <p:spPr bwMode="auto">
              <a:xfrm>
                <a:off x="1254" y="1882"/>
                <a:ext cx="5" cy="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71" name="Oval 133"/>
              <p:cNvSpPr>
                <a:spLocks noChangeArrowheads="1"/>
              </p:cNvSpPr>
              <p:nvPr/>
            </p:nvSpPr>
            <p:spPr bwMode="auto">
              <a:xfrm>
                <a:off x="1264" y="1882"/>
                <a:ext cx="6" cy="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72" name="Oval 134"/>
              <p:cNvSpPr>
                <a:spLocks noChangeArrowheads="1"/>
              </p:cNvSpPr>
              <p:nvPr/>
            </p:nvSpPr>
            <p:spPr bwMode="auto">
              <a:xfrm>
                <a:off x="1243" y="1891"/>
                <a:ext cx="8" cy="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73" name="Oval 135"/>
              <p:cNvSpPr>
                <a:spLocks noChangeArrowheads="1"/>
              </p:cNvSpPr>
              <p:nvPr/>
            </p:nvSpPr>
            <p:spPr bwMode="auto">
              <a:xfrm>
                <a:off x="1254" y="1891"/>
                <a:ext cx="5" cy="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74" name="Oval 136"/>
              <p:cNvSpPr>
                <a:spLocks noChangeArrowheads="1"/>
              </p:cNvSpPr>
              <p:nvPr/>
            </p:nvSpPr>
            <p:spPr bwMode="auto">
              <a:xfrm>
                <a:off x="1264" y="1891"/>
                <a:ext cx="6" cy="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75" name="Oval 137"/>
              <p:cNvSpPr>
                <a:spLocks noChangeArrowheads="1"/>
              </p:cNvSpPr>
              <p:nvPr/>
            </p:nvSpPr>
            <p:spPr bwMode="auto">
              <a:xfrm>
                <a:off x="1243" y="1901"/>
                <a:ext cx="8" cy="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76" name="Oval 138"/>
              <p:cNvSpPr>
                <a:spLocks noChangeArrowheads="1"/>
              </p:cNvSpPr>
              <p:nvPr/>
            </p:nvSpPr>
            <p:spPr bwMode="auto">
              <a:xfrm>
                <a:off x="1254" y="1901"/>
                <a:ext cx="5" cy="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77" name="Oval 139"/>
              <p:cNvSpPr>
                <a:spLocks noChangeArrowheads="1"/>
              </p:cNvSpPr>
              <p:nvPr/>
            </p:nvSpPr>
            <p:spPr bwMode="auto">
              <a:xfrm>
                <a:off x="1264" y="1901"/>
                <a:ext cx="6" cy="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78" name="Freeform 140"/>
              <p:cNvSpPr/>
              <p:nvPr/>
            </p:nvSpPr>
            <p:spPr bwMode="auto">
              <a:xfrm>
                <a:off x="1303" y="2877"/>
                <a:ext cx="25" cy="25"/>
              </a:xfrm>
              <a:custGeom>
                <a:avLst/>
                <a:gdLst>
                  <a:gd name="T0" fmla="*/ 9 w 25"/>
                  <a:gd name="T1" fmla="*/ 0 h 25"/>
                  <a:gd name="T2" fmla="*/ 9 w 25"/>
                  <a:gd name="T3" fmla="*/ 9 h 25"/>
                  <a:gd name="T4" fmla="*/ 0 w 25"/>
                  <a:gd name="T5" fmla="*/ 9 h 25"/>
                  <a:gd name="T6" fmla="*/ 0 w 25"/>
                  <a:gd name="T7" fmla="*/ 16 h 25"/>
                  <a:gd name="T8" fmla="*/ 9 w 25"/>
                  <a:gd name="T9" fmla="*/ 16 h 25"/>
                  <a:gd name="T10" fmla="*/ 9 w 25"/>
                  <a:gd name="T11" fmla="*/ 25 h 25"/>
                  <a:gd name="T12" fmla="*/ 16 w 25"/>
                  <a:gd name="T13" fmla="*/ 25 h 25"/>
                  <a:gd name="T14" fmla="*/ 16 w 25"/>
                  <a:gd name="T15" fmla="*/ 16 h 25"/>
                  <a:gd name="T16" fmla="*/ 25 w 25"/>
                  <a:gd name="T17" fmla="*/ 16 h 25"/>
                  <a:gd name="T18" fmla="*/ 25 w 25"/>
                  <a:gd name="T19" fmla="*/ 9 h 25"/>
                  <a:gd name="T20" fmla="*/ 16 w 25"/>
                  <a:gd name="T21" fmla="*/ 9 h 25"/>
                  <a:gd name="T22" fmla="*/ 16 w 25"/>
                  <a:gd name="T23" fmla="*/ 0 h 25"/>
                  <a:gd name="T24" fmla="*/ 9 w 25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5">
                    <a:moveTo>
                      <a:pt x="9" y="0"/>
                    </a:moveTo>
                    <a:lnTo>
                      <a:pt x="9" y="9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9" y="16"/>
                    </a:lnTo>
                    <a:lnTo>
                      <a:pt x="9" y="25"/>
                    </a:lnTo>
                    <a:lnTo>
                      <a:pt x="16" y="25"/>
                    </a:lnTo>
                    <a:lnTo>
                      <a:pt x="16" y="16"/>
                    </a:lnTo>
                    <a:lnTo>
                      <a:pt x="25" y="16"/>
                    </a:lnTo>
                    <a:lnTo>
                      <a:pt x="25" y="9"/>
                    </a:lnTo>
                    <a:lnTo>
                      <a:pt x="16" y="9"/>
                    </a:lnTo>
                    <a:lnTo>
                      <a:pt x="16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79" name="Freeform 141"/>
              <p:cNvSpPr/>
              <p:nvPr/>
            </p:nvSpPr>
            <p:spPr bwMode="auto">
              <a:xfrm>
                <a:off x="1290" y="2865"/>
                <a:ext cx="49" cy="50"/>
              </a:xfrm>
              <a:custGeom>
                <a:avLst/>
                <a:gdLst>
                  <a:gd name="T0" fmla="*/ 25 w 49"/>
                  <a:gd name="T1" fmla="*/ 50 h 50"/>
                  <a:gd name="T2" fmla="*/ 0 w 49"/>
                  <a:gd name="T3" fmla="*/ 25 h 50"/>
                  <a:gd name="T4" fmla="*/ 25 w 49"/>
                  <a:gd name="T5" fmla="*/ 0 h 50"/>
                  <a:gd name="T6" fmla="*/ 49 w 49"/>
                  <a:gd name="T7" fmla="*/ 25 h 50"/>
                  <a:gd name="T8" fmla="*/ 25 w 49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0">
                    <a:moveTo>
                      <a:pt x="25" y="50"/>
                    </a:moveTo>
                    <a:lnTo>
                      <a:pt x="0" y="25"/>
                    </a:lnTo>
                    <a:lnTo>
                      <a:pt x="25" y="0"/>
                    </a:lnTo>
                    <a:lnTo>
                      <a:pt x="49" y="25"/>
                    </a:lnTo>
                    <a:lnTo>
                      <a:pt x="25" y="5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80" name="Rectangle 142"/>
              <p:cNvSpPr>
                <a:spLocks noChangeArrowheads="1"/>
              </p:cNvSpPr>
              <p:nvPr/>
            </p:nvSpPr>
            <p:spPr bwMode="auto">
              <a:xfrm>
                <a:off x="1256" y="2886"/>
                <a:ext cx="24" cy="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81" name="Freeform 143"/>
              <p:cNvSpPr/>
              <p:nvPr/>
            </p:nvSpPr>
            <p:spPr bwMode="auto">
              <a:xfrm>
                <a:off x="1254" y="2875"/>
                <a:ext cx="29" cy="30"/>
              </a:xfrm>
              <a:custGeom>
                <a:avLst/>
                <a:gdLst>
                  <a:gd name="T0" fmla="*/ 14 w 29"/>
                  <a:gd name="T1" fmla="*/ 30 h 30"/>
                  <a:gd name="T2" fmla="*/ 0 w 29"/>
                  <a:gd name="T3" fmla="*/ 15 h 30"/>
                  <a:gd name="T4" fmla="*/ 14 w 29"/>
                  <a:gd name="T5" fmla="*/ 0 h 30"/>
                  <a:gd name="T6" fmla="*/ 29 w 29"/>
                  <a:gd name="T7" fmla="*/ 15 h 30"/>
                  <a:gd name="T8" fmla="*/ 14 w 29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0">
                    <a:moveTo>
                      <a:pt x="14" y="30"/>
                    </a:moveTo>
                    <a:lnTo>
                      <a:pt x="0" y="15"/>
                    </a:lnTo>
                    <a:lnTo>
                      <a:pt x="14" y="0"/>
                    </a:lnTo>
                    <a:lnTo>
                      <a:pt x="29" y="15"/>
                    </a:lnTo>
                    <a:lnTo>
                      <a:pt x="14" y="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82" name="Freeform 144"/>
              <p:cNvSpPr>
                <a:spLocks noEditPoints="1"/>
              </p:cNvSpPr>
              <p:nvPr/>
            </p:nvSpPr>
            <p:spPr bwMode="auto">
              <a:xfrm>
                <a:off x="1224" y="2852"/>
                <a:ext cx="136" cy="181"/>
              </a:xfrm>
              <a:custGeom>
                <a:avLst/>
                <a:gdLst>
                  <a:gd name="T0" fmla="*/ 84 w 93"/>
                  <a:gd name="T1" fmla="*/ 0 h 124"/>
                  <a:gd name="T2" fmla="*/ 9 w 93"/>
                  <a:gd name="T3" fmla="*/ 0 h 124"/>
                  <a:gd name="T4" fmla="*/ 0 w 93"/>
                  <a:gd name="T5" fmla="*/ 9 h 124"/>
                  <a:gd name="T6" fmla="*/ 0 w 93"/>
                  <a:gd name="T7" fmla="*/ 115 h 124"/>
                  <a:gd name="T8" fmla="*/ 9 w 93"/>
                  <a:gd name="T9" fmla="*/ 124 h 124"/>
                  <a:gd name="T10" fmla="*/ 84 w 93"/>
                  <a:gd name="T11" fmla="*/ 124 h 124"/>
                  <a:gd name="T12" fmla="*/ 93 w 93"/>
                  <a:gd name="T13" fmla="*/ 115 h 124"/>
                  <a:gd name="T14" fmla="*/ 93 w 93"/>
                  <a:gd name="T15" fmla="*/ 9 h 124"/>
                  <a:gd name="T16" fmla="*/ 84 w 93"/>
                  <a:gd name="T17" fmla="*/ 0 h 124"/>
                  <a:gd name="T18" fmla="*/ 83 w 93"/>
                  <a:gd name="T19" fmla="*/ 40 h 124"/>
                  <a:gd name="T20" fmla="*/ 11 w 93"/>
                  <a:gd name="T21" fmla="*/ 40 h 124"/>
                  <a:gd name="T22" fmla="*/ 11 w 93"/>
                  <a:gd name="T23" fmla="*/ 11 h 124"/>
                  <a:gd name="T24" fmla="*/ 83 w 93"/>
                  <a:gd name="T25" fmla="*/ 11 h 124"/>
                  <a:gd name="T26" fmla="*/ 83 w 93"/>
                  <a:gd name="T27" fmla="*/ 40 h 124"/>
                  <a:gd name="T28" fmla="*/ 11 w 93"/>
                  <a:gd name="T29" fmla="*/ 47 h 124"/>
                  <a:gd name="T30" fmla="*/ 83 w 93"/>
                  <a:gd name="T31" fmla="*/ 47 h 124"/>
                  <a:gd name="T32" fmla="*/ 83 w 93"/>
                  <a:gd name="T33" fmla="*/ 113 h 124"/>
                  <a:gd name="T34" fmla="*/ 11 w 93"/>
                  <a:gd name="T35" fmla="*/ 113 h 124"/>
                  <a:gd name="T36" fmla="*/ 11 w 93"/>
                  <a:gd name="T37" fmla="*/ 4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3" h="124">
                    <a:moveTo>
                      <a:pt x="8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0"/>
                      <a:pt x="4" y="124"/>
                      <a:pt x="9" y="124"/>
                    </a:cubicBezTo>
                    <a:cubicBezTo>
                      <a:pt x="84" y="124"/>
                      <a:pt x="84" y="124"/>
                      <a:pt x="84" y="124"/>
                    </a:cubicBezTo>
                    <a:cubicBezTo>
                      <a:pt x="89" y="124"/>
                      <a:pt x="93" y="120"/>
                      <a:pt x="93" y="115"/>
                    </a:cubicBezTo>
                    <a:cubicBezTo>
                      <a:pt x="93" y="9"/>
                      <a:pt x="93" y="9"/>
                      <a:pt x="93" y="9"/>
                    </a:cubicBezTo>
                    <a:cubicBezTo>
                      <a:pt x="93" y="4"/>
                      <a:pt x="89" y="0"/>
                      <a:pt x="84" y="0"/>
                    </a:cubicBezTo>
                    <a:moveTo>
                      <a:pt x="83" y="40"/>
                    </a:move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83" y="11"/>
                      <a:pt x="83" y="11"/>
                      <a:pt x="83" y="11"/>
                    </a:cubicBezTo>
                    <a:lnTo>
                      <a:pt x="83" y="40"/>
                    </a:lnTo>
                    <a:close/>
                    <a:moveTo>
                      <a:pt x="11" y="47"/>
                    </a:move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113"/>
                      <a:pt x="83" y="113"/>
                      <a:pt x="83" y="113"/>
                    </a:cubicBezTo>
                    <a:cubicBezTo>
                      <a:pt x="11" y="113"/>
                      <a:pt x="11" y="113"/>
                      <a:pt x="11" y="113"/>
                    </a:cubicBezTo>
                    <a:lnTo>
                      <a:pt x="11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83" name="Oval 145"/>
              <p:cNvSpPr>
                <a:spLocks noChangeArrowheads="1"/>
              </p:cNvSpPr>
              <p:nvPr/>
            </p:nvSpPr>
            <p:spPr bwMode="auto">
              <a:xfrm>
                <a:off x="1251" y="2931"/>
                <a:ext cx="20" cy="2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84" name="Oval 146"/>
              <p:cNvSpPr>
                <a:spLocks noChangeArrowheads="1"/>
              </p:cNvSpPr>
              <p:nvPr/>
            </p:nvSpPr>
            <p:spPr bwMode="auto">
              <a:xfrm>
                <a:off x="1281" y="2931"/>
                <a:ext cx="21" cy="2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85" name="Oval 147"/>
              <p:cNvSpPr>
                <a:spLocks noChangeArrowheads="1"/>
              </p:cNvSpPr>
              <p:nvPr/>
            </p:nvSpPr>
            <p:spPr bwMode="auto">
              <a:xfrm>
                <a:off x="1310" y="2931"/>
                <a:ext cx="21" cy="2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86" name="Oval 148"/>
              <p:cNvSpPr>
                <a:spLocks noChangeArrowheads="1"/>
              </p:cNvSpPr>
              <p:nvPr/>
            </p:nvSpPr>
            <p:spPr bwMode="auto">
              <a:xfrm>
                <a:off x="1251" y="2958"/>
                <a:ext cx="20" cy="2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87" name="Oval 149"/>
              <p:cNvSpPr>
                <a:spLocks noChangeArrowheads="1"/>
              </p:cNvSpPr>
              <p:nvPr/>
            </p:nvSpPr>
            <p:spPr bwMode="auto">
              <a:xfrm>
                <a:off x="1281" y="2958"/>
                <a:ext cx="21" cy="2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88" name="Oval 150"/>
              <p:cNvSpPr>
                <a:spLocks noChangeArrowheads="1"/>
              </p:cNvSpPr>
              <p:nvPr/>
            </p:nvSpPr>
            <p:spPr bwMode="auto">
              <a:xfrm>
                <a:off x="1310" y="2958"/>
                <a:ext cx="21" cy="2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89" name="Oval 151"/>
              <p:cNvSpPr>
                <a:spLocks noChangeArrowheads="1"/>
              </p:cNvSpPr>
              <p:nvPr/>
            </p:nvSpPr>
            <p:spPr bwMode="auto">
              <a:xfrm>
                <a:off x="1251" y="2986"/>
                <a:ext cx="20" cy="2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90" name="Oval 152"/>
              <p:cNvSpPr>
                <a:spLocks noChangeArrowheads="1"/>
              </p:cNvSpPr>
              <p:nvPr/>
            </p:nvSpPr>
            <p:spPr bwMode="auto">
              <a:xfrm>
                <a:off x="1281" y="2986"/>
                <a:ext cx="21" cy="2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91" name="Oval 153"/>
              <p:cNvSpPr>
                <a:spLocks noChangeArrowheads="1"/>
              </p:cNvSpPr>
              <p:nvPr/>
            </p:nvSpPr>
            <p:spPr bwMode="auto">
              <a:xfrm>
                <a:off x="1310" y="2986"/>
                <a:ext cx="21" cy="2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92" name="Freeform 154"/>
              <p:cNvSpPr/>
              <p:nvPr/>
            </p:nvSpPr>
            <p:spPr bwMode="auto">
              <a:xfrm>
                <a:off x="1713" y="2672"/>
                <a:ext cx="21" cy="22"/>
              </a:xfrm>
              <a:custGeom>
                <a:avLst/>
                <a:gdLst>
                  <a:gd name="T0" fmla="*/ 8 w 21"/>
                  <a:gd name="T1" fmla="*/ 0 h 22"/>
                  <a:gd name="T2" fmla="*/ 8 w 21"/>
                  <a:gd name="T3" fmla="*/ 7 h 22"/>
                  <a:gd name="T4" fmla="*/ 0 w 21"/>
                  <a:gd name="T5" fmla="*/ 7 h 22"/>
                  <a:gd name="T6" fmla="*/ 0 w 21"/>
                  <a:gd name="T7" fmla="*/ 13 h 22"/>
                  <a:gd name="T8" fmla="*/ 8 w 21"/>
                  <a:gd name="T9" fmla="*/ 13 h 22"/>
                  <a:gd name="T10" fmla="*/ 8 w 21"/>
                  <a:gd name="T11" fmla="*/ 22 h 22"/>
                  <a:gd name="T12" fmla="*/ 13 w 21"/>
                  <a:gd name="T13" fmla="*/ 22 h 22"/>
                  <a:gd name="T14" fmla="*/ 13 w 21"/>
                  <a:gd name="T15" fmla="*/ 13 h 22"/>
                  <a:gd name="T16" fmla="*/ 21 w 21"/>
                  <a:gd name="T17" fmla="*/ 13 h 22"/>
                  <a:gd name="T18" fmla="*/ 21 w 21"/>
                  <a:gd name="T19" fmla="*/ 7 h 22"/>
                  <a:gd name="T20" fmla="*/ 13 w 21"/>
                  <a:gd name="T21" fmla="*/ 7 h 22"/>
                  <a:gd name="T22" fmla="*/ 13 w 21"/>
                  <a:gd name="T23" fmla="*/ 0 h 22"/>
                  <a:gd name="T24" fmla="*/ 8 w 21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2">
                    <a:moveTo>
                      <a:pt x="8" y="0"/>
                    </a:moveTo>
                    <a:lnTo>
                      <a:pt x="8" y="7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8" y="13"/>
                    </a:lnTo>
                    <a:lnTo>
                      <a:pt x="8" y="22"/>
                    </a:lnTo>
                    <a:lnTo>
                      <a:pt x="13" y="22"/>
                    </a:lnTo>
                    <a:lnTo>
                      <a:pt x="13" y="13"/>
                    </a:lnTo>
                    <a:lnTo>
                      <a:pt x="21" y="13"/>
                    </a:lnTo>
                    <a:lnTo>
                      <a:pt x="21" y="7"/>
                    </a:lnTo>
                    <a:lnTo>
                      <a:pt x="13" y="7"/>
                    </a:lnTo>
                    <a:lnTo>
                      <a:pt x="13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93" name="Freeform 155"/>
              <p:cNvSpPr/>
              <p:nvPr/>
            </p:nvSpPr>
            <p:spPr bwMode="auto">
              <a:xfrm>
                <a:off x="1702" y="2660"/>
                <a:ext cx="43" cy="44"/>
              </a:xfrm>
              <a:custGeom>
                <a:avLst/>
                <a:gdLst>
                  <a:gd name="T0" fmla="*/ 21 w 43"/>
                  <a:gd name="T1" fmla="*/ 44 h 44"/>
                  <a:gd name="T2" fmla="*/ 0 w 43"/>
                  <a:gd name="T3" fmla="*/ 22 h 44"/>
                  <a:gd name="T4" fmla="*/ 21 w 43"/>
                  <a:gd name="T5" fmla="*/ 0 h 44"/>
                  <a:gd name="T6" fmla="*/ 43 w 43"/>
                  <a:gd name="T7" fmla="*/ 22 h 44"/>
                  <a:gd name="T8" fmla="*/ 21 w 43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21" y="44"/>
                    </a:moveTo>
                    <a:lnTo>
                      <a:pt x="0" y="22"/>
                    </a:lnTo>
                    <a:lnTo>
                      <a:pt x="21" y="0"/>
                    </a:lnTo>
                    <a:lnTo>
                      <a:pt x="43" y="22"/>
                    </a:lnTo>
                    <a:lnTo>
                      <a:pt x="21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94" name="Rectangle 156"/>
              <p:cNvSpPr>
                <a:spLocks noChangeArrowheads="1"/>
              </p:cNvSpPr>
              <p:nvPr/>
            </p:nvSpPr>
            <p:spPr bwMode="auto">
              <a:xfrm>
                <a:off x="1673" y="2679"/>
                <a:ext cx="18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95" name="Freeform 157"/>
              <p:cNvSpPr/>
              <p:nvPr/>
            </p:nvSpPr>
            <p:spPr bwMode="auto">
              <a:xfrm>
                <a:off x="1670" y="2669"/>
                <a:ext cx="24" cy="26"/>
              </a:xfrm>
              <a:custGeom>
                <a:avLst/>
                <a:gdLst>
                  <a:gd name="T0" fmla="*/ 11 w 24"/>
                  <a:gd name="T1" fmla="*/ 26 h 26"/>
                  <a:gd name="T2" fmla="*/ 0 w 24"/>
                  <a:gd name="T3" fmla="*/ 13 h 26"/>
                  <a:gd name="T4" fmla="*/ 13 w 24"/>
                  <a:gd name="T5" fmla="*/ 0 h 26"/>
                  <a:gd name="T6" fmla="*/ 24 w 24"/>
                  <a:gd name="T7" fmla="*/ 13 h 26"/>
                  <a:gd name="T8" fmla="*/ 11 w 2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11" y="26"/>
                    </a:moveTo>
                    <a:lnTo>
                      <a:pt x="0" y="13"/>
                    </a:lnTo>
                    <a:lnTo>
                      <a:pt x="13" y="0"/>
                    </a:lnTo>
                    <a:lnTo>
                      <a:pt x="24" y="13"/>
                    </a:lnTo>
                    <a:lnTo>
                      <a:pt x="11" y="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96" name="Freeform 158"/>
              <p:cNvSpPr>
                <a:spLocks noEditPoints="1"/>
              </p:cNvSpPr>
              <p:nvPr/>
            </p:nvSpPr>
            <p:spPr bwMode="auto">
              <a:xfrm>
                <a:off x="1643" y="2650"/>
                <a:ext cx="120" cy="159"/>
              </a:xfrm>
              <a:custGeom>
                <a:avLst/>
                <a:gdLst>
                  <a:gd name="T0" fmla="*/ 74 w 82"/>
                  <a:gd name="T1" fmla="*/ 0 h 109"/>
                  <a:gd name="T2" fmla="*/ 8 w 82"/>
                  <a:gd name="T3" fmla="*/ 0 h 109"/>
                  <a:gd name="T4" fmla="*/ 0 w 82"/>
                  <a:gd name="T5" fmla="*/ 7 h 109"/>
                  <a:gd name="T6" fmla="*/ 0 w 82"/>
                  <a:gd name="T7" fmla="*/ 101 h 109"/>
                  <a:gd name="T8" fmla="*/ 8 w 82"/>
                  <a:gd name="T9" fmla="*/ 109 h 109"/>
                  <a:gd name="T10" fmla="*/ 74 w 82"/>
                  <a:gd name="T11" fmla="*/ 109 h 109"/>
                  <a:gd name="T12" fmla="*/ 82 w 82"/>
                  <a:gd name="T13" fmla="*/ 101 h 109"/>
                  <a:gd name="T14" fmla="*/ 82 w 82"/>
                  <a:gd name="T15" fmla="*/ 7 h 109"/>
                  <a:gd name="T16" fmla="*/ 74 w 82"/>
                  <a:gd name="T17" fmla="*/ 0 h 109"/>
                  <a:gd name="T18" fmla="*/ 73 w 82"/>
                  <a:gd name="T19" fmla="*/ 34 h 109"/>
                  <a:gd name="T20" fmla="*/ 9 w 82"/>
                  <a:gd name="T21" fmla="*/ 34 h 109"/>
                  <a:gd name="T22" fmla="*/ 9 w 82"/>
                  <a:gd name="T23" fmla="*/ 9 h 109"/>
                  <a:gd name="T24" fmla="*/ 73 w 82"/>
                  <a:gd name="T25" fmla="*/ 9 h 109"/>
                  <a:gd name="T26" fmla="*/ 73 w 82"/>
                  <a:gd name="T27" fmla="*/ 34 h 109"/>
                  <a:gd name="T28" fmla="*/ 9 w 82"/>
                  <a:gd name="T29" fmla="*/ 40 h 109"/>
                  <a:gd name="T30" fmla="*/ 73 w 82"/>
                  <a:gd name="T31" fmla="*/ 40 h 109"/>
                  <a:gd name="T32" fmla="*/ 73 w 82"/>
                  <a:gd name="T33" fmla="*/ 99 h 109"/>
                  <a:gd name="T34" fmla="*/ 9 w 82"/>
                  <a:gd name="T35" fmla="*/ 99 h 109"/>
                  <a:gd name="T36" fmla="*/ 9 w 82"/>
                  <a:gd name="T37" fmla="*/ 4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2" h="109">
                    <a:moveTo>
                      <a:pt x="74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5"/>
                      <a:pt x="4" y="109"/>
                      <a:pt x="8" y="109"/>
                    </a:cubicBezTo>
                    <a:cubicBezTo>
                      <a:pt x="74" y="109"/>
                      <a:pt x="74" y="109"/>
                      <a:pt x="74" y="109"/>
                    </a:cubicBezTo>
                    <a:cubicBezTo>
                      <a:pt x="79" y="109"/>
                      <a:pt x="82" y="105"/>
                      <a:pt x="82" y="101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3"/>
                      <a:pt x="79" y="0"/>
                      <a:pt x="74" y="0"/>
                    </a:cubicBezTo>
                    <a:moveTo>
                      <a:pt x="73" y="34"/>
                    </a:moveTo>
                    <a:cubicBezTo>
                      <a:pt x="9" y="34"/>
                      <a:pt x="9" y="34"/>
                      <a:pt x="9" y="3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73" y="9"/>
                      <a:pt x="73" y="9"/>
                      <a:pt x="73" y="9"/>
                    </a:cubicBezTo>
                    <a:lnTo>
                      <a:pt x="73" y="34"/>
                    </a:lnTo>
                    <a:close/>
                    <a:moveTo>
                      <a:pt x="9" y="40"/>
                    </a:move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99"/>
                      <a:pt x="73" y="99"/>
                      <a:pt x="73" y="99"/>
                    </a:cubicBezTo>
                    <a:cubicBezTo>
                      <a:pt x="9" y="99"/>
                      <a:pt x="9" y="99"/>
                      <a:pt x="9" y="99"/>
                    </a:cubicBezTo>
                    <a:lnTo>
                      <a:pt x="9" y="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97" name="Oval 159"/>
              <p:cNvSpPr>
                <a:spLocks noChangeArrowheads="1"/>
              </p:cNvSpPr>
              <p:nvPr/>
            </p:nvSpPr>
            <p:spPr bwMode="auto">
              <a:xfrm>
                <a:off x="1667" y="2718"/>
                <a:ext cx="17" cy="19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98" name="Oval 160"/>
              <p:cNvSpPr>
                <a:spLocks noChangeArrowheads="1"/>
              </p:cNvSpPr>
              <p:nvPr/>
            </p:nvSpPr>
            <p:spPr bwMode="auto">
              <a:xfrm>
                <a:off x="1693" y="2718"/>
                <a:ext cx="19" cy="19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899" name="Oval 161"/>
              <p:cNvSpPr>
                <a:spLocks noChangeArrowheads="1"/>
              </p:cNvSpPr>
              <p:nvPr/>
            </p:nvSpPr>
            <p:spPr bwMode="auto">
              <a:xfrm>
                <a:off x="1719" y="2718"/>
                <a:ext cx="19" cy="19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00" name="Oval 162"/>
              <p:cNvSpPr>
                <a:spLocks noChangeArrowheads="1"/>
              </p:cNvSpPr>
              <p:nvPr/>
            </p:nvSpPr>
            <p:spPr bwMode="auto">
              <a:xfrm>
                <a:off x="1667" y="2743"/>
                <a:ext cx="17" cy="19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01" name="Oval 163"/>
              <p:cNvSpPr>
                <a:spLocks noChangeArrowheads="1"/>
              </p:cNvSpPr>
              <p:nvPr/>
            </p:nvSpPr>
            <p:spPr bwMode="auto">
              <a:xfrm>
                <a:off x="1693" y="2743"/>
                <a:ext cx="19" cy="19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02" name="Oval 164"/>
              <p:cNvSpPr>
                <a:spLocks noChangeArrowheads="1"/>
              </p:cNvSpPr>
              <p:nvPr/>
            </p:nvSpPr>
            <p:spPr bwMode="auto">
              <a:xfrm>
                <a:off x="1719" y="2743"/>
                <a:ext cx="19" cy="19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03" name="Oval 165"/>
              <p:cNvSpPr>
                <a:spLocks noChangeArrowheads="1"/>
              </p:cNvSpPr>
              <p:nvPr/>
            </p:nvSpPr>
            <p:spPr bwMode="auto">
              <a:xfrm>
                <a:off x="1667" y="2768"/>
                <a:ext cx="17" cy="1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04" name="Oval 166"/>
              <p:cNvSpPr>
                <a:spLocks noChangeArrowheads="1"/>
              </p:cNvSpPr>
              <p:nvPr/>
            </p:nvSpPr>
            <p:spPr bwMode="auto">
              <a:xfrm>
                <a:off x="1693" y="2768"/>
                <a:ext cx="19" cy="1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05" name="Oval 167"/>
              <p:cNvSpPr>
                <a:spLocks noChangeArrowheads="1"/>
              </p:cNvSpPr>
              <p:nvPr/>
            </p:nvSpPr>
            <p:spPr bwMode="auto">
              <a:xfrm>
                <a:off x="1719" y="2768"/>
                <a:ext cx="19" cy="1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06" name="Freeform 168"/>
              <p:cNvSpPr>
                <a:spLocks noEditPoints="1"/>
              </p:cNvSpPr>
              <p:nvPr/>
            </p:nvSpPr>
            <p:spPr bwMode="auto">
              <a:xfrm>
                <a:off x="628" y="1693"/>
                <a:ext cx="132" cy="221"/>
              </a:xfrm>
              <a:custGeom>
                <a:avLst/>
                <a:gdLst>
                  <a:gd name="T0" fmla="*/ 36 w 91"/>
                  <a:gd name="T1" fmla="*/ 125 h 152"/>
                  <a:gd name="T2" fmla="*/ 45 w 91"/>
                  <a:gd name="T3" fmla="*/ 116 h 152"/>
                  <a:gd name="T4" fmla="*/ 55 w 91"/>
                  <a:gd name="T5" fmla="*/ 125 h 152"/>
                  <a:gd name="T6" fmla="*/ 45 w 91"/>
                  <a:gd name="T7" fmla="*/ 134 h 152"/>
                  <a:gd name="T8" fmla="*/ 36 w 91"/>
                  <a:gd name="T9" fmla="*/ 125 h 152"/>
                  <a:gd name="T10" fmla="*/ 16 w 91"/>
                  <a:gd name="T11" fmla="*/ 74 h 152"/>
                  <a:gd name="T12" fmla="*/ 16 w 91"/>
                  <a:gd name="T13" fmla="*/ 44 h 152"/>
                  <a:gd name="T14" fmla="*/ 21 w 91"/>
                  <a:gd name="T15" fmla="*/ 40 h 152"/>
                  <a:gd name="T16" fmla="*/ 70 w 91"/>
                  <a:gd name="T17" fmla="*/ 40 h 152"/>
                  <a:gd name="T18" fmla="*/ 75 w 91"/>
                  <a:gd name="T19" fmla="*/ 44 h 152"/>
                  <a:gd name="T20" fmla="*/ 75 w 91"/>
                  <a:gd name="T21" fmla="*/ 74 h 152"/>
                  <a:gd name="T22" fmla="*/ 70 w 91"/>
                  <a:gd name="T23" fmla="*/ 79 h 152"/>
                  <a:gd name="T24" fmla="*/ 21 w 91"/>
                  <a:gd name="T25" fmla="*/ 79 h 152"/>
                  <a:gd name="T26" fmla="*/ 16 w 91"/>
                  <a:gd name="T27" fmla="*/ 74 h 152"/>
                  <a:gd name="T28" fmla="*/ 21 w 91"/>
                  <a:gd name="T29" fmla="*/ 0 h 152"/>
                  <a:gd name="T30" fmla="*/ 13 w 91"/>
                  <a:gd name="T31" fmla="*/ 9 h 152"/>
                  <a:gd name="T32" fmla="*/ 13 w 91"/>
                  <a:gd name="T33" fmla="*/ 22 h 152"/>
                  <a:gd name="T34" fmla="*/ 0 w 91"/>
                  <a:gd name="T35" fmla="*/ 43 h 152"/>
                  <a:gd name="T36" fmla="*/ 0 w 91"/>
                  <a:gd name="T37" fmla="*/ 88 h 152"/>
                  <a:gd name="T38" fmla="*/ 5 w 91"/>
                  <a:gd name="T39" fmla="*/ 132 h 152"/>
                  <a:gd name="T40" fmla="*/ 34 w 91"/>
                  <a:gd name="T41" fmla="*/ 152 h 152"/>
                  <a:gd name="T42" fmla="*/ 57 w 91"/>
                  <a:gd name="T43" fmla="*/ 152 h 152"/>
                  <a:gd name="T44" fmla="*/ 86 w 91"/>
                  <a:gd name="T45" fmla="*/ 131 h 152"/>
                  <a:gd name="T46" fmla="*/ 91 w 91"/>
                  <a:gd name="T47" fmla="*/ 86 h 152"/>
                  <a:gd name="T48" fmla="*/ 91 w 91"/>
                  <a:gd name="T49" fmla="*/ 43 h 152"/>
                  <a:gd name="T50" fmla="*/ 67 w 91"/>
                  <a:gd name="T51" fmla="*/ 19 h 152"/>
                  <a:gd name="T52" fmla="*/ 30 w 91"/>
                  <a:gd name="T53" fmla="*/ 19 h 152"/>
                  <a:gd name="T54" fmla="*/ 30 w 91"/>
                  <a:gd name="T55" fmla="*/ 9 h 152"/>
                  <a:gd name="T56" fmla="*/ 21 w 91"/>
                  <a:gd name="T57" fmla="*/ 0 h 152"/>
                  <a:gd name="T58" fmla="*/ 21 w 91"/>
                  <a:gd name="T5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1" h="152">
                    <a:moveTo>
                      <a:pt x="36" y="125"/>
                    </a:moveTo>
                    <a:cubicBezTo>
                      <a:pt x="36" y="120"/>
                      <a:pt x="40" y="116"/>
                      <a:pt x="45" y="116"/>
                    </a:cubicBezTo>
                    <a:cubicBezTo>
                      <a:pt x="51" y="116"/>
                      <a:pt x="55" y="120"/>
                      <a:pt x="55" y="125"/>
                    </a:cubicBezTo>
                    <a:cubicBezTo>
                      <a:pt x="55" y="130"/>
                      <a:pt x="51" y="134"/>
                      <a:pt x="45" y="134"/>
                    </a:cubicBezTo>
                    <a:cubicBezTo>
                      <a:pt x="40" y="134"/>
                      <a:pt x="36" y="130"/>
                      <a:pt x="36" y="125"/>
                    </a:cubicBezTo>
                    <a:moveTo>
                      <a:pt x="16" y="74"/>
                    </a:move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2"/>
                      <a:pt x="18" y="40"/>
                      <a:pt x="21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2" y="40"/>
                      <a:pt x="75" y="42"/>
                      <a:pt x="75" y="44"/>
                    </a:cubicBezTo>
                    <a:cubicBezTo>
                      <a:pt x="75" y="74"/>
                      <a:pt x="75" y="74"/>
                      <a:pt x="75" y="74"/>
                    </a:cubicBezTo>
                    <a:cubicBezTo>
                      <a:pt x="75" y="77"/>
                      <a:pt x="72" y="79"/>
                      <a:pt x="70" y="79"/>
                    </a:cubicBezTo>
                    <a:cubicBezTo>
                      <a:pt x="21" y="79"/>
                      <a:pt x="21" y="79"/>
                      <a:pt x="21" y="79"/>
                    </a:cubicBezTo>
                    <a:cubicBezTo>
                      <a:pt x="18" y="79"/>
                      <a:pt x="16" y="77"/>
                      <a:pt x="16" y="74"/>
                    </a:cubicBezTo>
                    <a:moveTo>
                      <a:pt x="21" y="0"/>
                    </a:moveTo>
                    <a:cubicBezTo>
                      <a:pt x="17" y="0"/>
                      <a:pt x="13" y="4"/>
                      <a:pt x="13" y="9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6" y="26"/>
                      <a:pt x="0" y="34"/>
                      <a:pt x="0" y="43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101"/>
                      <a:pt x="2" y="121"/>
                      <a:pt x="5" y="132"/>
                    </a:cubicBezTo>
                    <a:cubicBezTo>
                      <a:pt x="8" y="143"/>
                      <a:pt x="20" y="152"/>
                      <a:pt x="34" y="152"/>
                    </a:cubicBezTo>
                    <a:cubicBezTo>
                      <a:pt x="57" y="152"/>
                      <a:pt x="57" y="152"/>
                      <a:pt x="57" y="152"/>
                    </a:cubicBezTo>
                    <a:cubicBezTo>
                      <a:pt x="70" y="152"/>
                      <a:pt x="83" y="143"/>
                      <a:pt x="86" y="131"/>
                    </a:cubicBezTo>
                    <a:cubicBezTo>
                      <a:pt x="88" y="120"/>
                      <a:pt x="91" y="99"/>
                      <a:pt x="91" y="86"/>
                    </a:cubicBezTo>
                    <a:cubicBezTo>
                      <a:pt x="91" y="43"/>
                      <a:pt x="91" y="43"/>
                      <a:pt x="91" y="43"/>
                    </a:cubicBezTo>
                    <a:cubicBezTo>
                      <a:pt x="91" y="30"/>
                      <a:pt x="80" y="19"/>
                      <a:pt x="67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4"/>
                      <a:pt x="26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07" name="Freeform 170"/>
              <p:cNvSpPr>
                <a:spLocks noEditPoints="1"/>
              </p:cNvSpPr>
              <p:nvPr/>
            </p:nvSpPr>
            <p:spPr bwMode="auto">
              <a:xfrm>
                <a:off x="2062" y="1042"/>
                <a:ext cx="152" cy="254"/>
              </a:xfrm>
              <a:custGeom>
                <a:avLst/>
                <a:gdLst>
                  <a:gd name="T0" fmla="*/ 41 w 104"/>
                  <a:gd name="T1" fmla="*/ 143 h 175"/>
                  <a:gd name="T2" fmla="*/ 52 w 104"/>
                  <a:gd name="T3" fmla="*/ 133 h 175"/>
                  <a:gd name="T4" fmla="*/ 63 w 104"/>
                  <a:gd name="T5" fmla="*/ 143 h 175"/>
                  <a:gd name="T6" fmla="*/ 52 w 104"/>
                  <a:gd name="T7" fmla="*/ 154 h 175"/>
                  <a:gd name="T8" fmla="*/ 41 w 104"/>
                  <a:gd name="T9" fmla="*/ 143 h 175"/>
                  <a:gd name="T10" fmla="*/ 19 w 104"/>
                  <a:gd name="T11" fmla="*/ 85 h 175"/>
                  <a:gd name="T12" fmla="*/ 19 w 104"/>
                  <a:gd name="T13" fmla="*/ 51 h 175"/>
                  <a:gd name="T14" fmla="*/ 24 w 104"/>
                  <a:gd name="T15" fmla="*/ 45 h 175"/>
                  <a:gd name="T16" fmla="*/ 80 w 104"/>
                  <a:gd name="T17" fmla="*/ 45 h 175"/>
                  <a:gd name="T18" fmla="*/ 86 w 104"/>
                  <a:gd name="T19" fmla="*/ 51 h 175"/>
                  <a:gd name="T20" fmla="*/ 86 w 104"/>
                  <a:gd name="T21" fmla="*/ 85 h 175"/>
                  <a:gd name="T22" fmla="*/ 80 w 104"/>
                  <a:gd name="T23" fmla="*/ 91 h 175"/>
                  <a:gd name="T24" fmla="*/ 24 w 104"/>
                  <a:gd name="T25" fmla="*/ 91 h 175"/>
                  <a:gd name="T26" fmla="*/ 19 w 104"/>
                  <a:gd name="T27" fmla="*/ 85 h 175"/>
                  <a:gd name="T28" fmla="*/ 25 w 104"/>
                  <a:gd name="T29" fmla="*/ 0 h 175"/>
                  <a:gd name="T30" fmla="*/ 15 w 104"/>
                  <a:gd name="T31" fmla="*/ 10 h 175"/>
                  <a:gd name="T32" fmla="*/ 15 w 104"/>
                  <a:gd name="T33" fmla="*/ 25 h 175"/>
                  <a:gd name="T34" fmla="*/ 0 w 104"/>
                  <a:gd name="T35" fmla="*/ 49 h 175"/>
                  <a:gd name="T36" fmla="*/ 0 w 104"/>
                  <a:gd name="T37" fmla="*/ 100 h 175"/>
                  <a:gd name="T38" fmla="*/ 6 w 104"/>
                  <a:gd name="T39" fmla="*/ 151 h 175"/>
                  <a:gd name="T40" fmla="*/ 38 w 104"/>
                  <a:gd name="T41" fmla="*/ 175 h 175"/>
                  <a:gd name="T42" fmla="*/ 66 w 104"/>
                  <a:gd name="T43" fmla="*/ 175 h 175"/>
                  <a:gd name="T44" fmla="*/ 98 w 104"/>
                  <a:gd name="T45" fmla="*/ 151 h 175"/>
                  <a:gd name="T46" fmla="*/ 104 w 104"/>
                  <a:gd name="T47" fmla="*/ 99 h 175"/>
                  <a:gd name="T48" fmla="*/ 104 w 104"/>
                  <a:gd name="T49" fmla="*/ 49 h 175"/>
                  <a:gd name="T50" fmla="*/ 77 w 104"/>
                  <a:gd name="T51" fmla="*/ 22 h 175"/>
                  <a:gd name="T52" fmla="*/ 34 w 104"/>
                  <a:gd name="T53" fmla="*/ 22 h 175"/>
                  <a:gd name="T54" fmla="*/ 34 w 104"/>
                  <a:gd name="T55" fmla="*/ 10 h 175"/>
                  <a:gd name="T56" fmla="*/ 25 w 104"/>
                  <a:gd name="T57" fmla="*/ 0 h 175"/>
                  <a:gd name="T58" fmla="*/ 25 w 104"/>
                  <a:gd name="T5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75">
                    <a:moveTo>
                      <a:pt x="41" y="143"/>
                    </a:moveTo>
                    <a:cubicBezTo>
                      <a:pt x="41" y="137"/>
                      <a:pt x="46" y="133"/>
                      <a:pt x="52" y="133"/>
                    </a:cubicBezTo>
                    <a:cubicBezTo>
                      <a:pt x="58" y="133"/>
                      <a:pt x="63" y="137"/>
                      <a:pt x="63" y="143"/>
                    </a:cubicBezTo>
                    <a:cubicBezTo>
                      <a:pt x="63" y="149"/>
                      <a:pt x="58" y="154"/>
                      <a:pt x="52" y="154"/>
                    </a:cubicBezTo>
                    <a:cubicBezTo>
                      <a:pt x="46" y="154"/>
                      <a:pt x="41" y="149"/>
                      <a:pt x="41" y="143"/>
                    </a:cubicBezTo>
                    <a:moveTo>
                      <a:pt x="19" y="85"/>
                    </a:move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48"/>
                      <a:pt x="21" y="45"/>
                      <a:pt x="24" y="45"/>
                    </a:cubicBezTo>
                    <a:cubicBezTo>
                      <a:pt x="80" y="45"/>
                      <a:pt x="80" y="45"/>
                      <a:pt x="80" y="45"/>
                    </a:cubicBezTo>
                    <a:cubicBezTo>
                      <a:pt x="83" y="45"/>
                      <a:pt x="86" y="48"/>
                      <a:pt x="86" y="51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6" y="88"/>
                      <a:pt x="83" y="91"/>
                      <a:pt x="80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1" y="91"/>
                      <a:pt x="19" y="88"/>
                      <a:pt x="19" y="85"/>
                    </a:cubicBezTo>
                    <a:moveTo>
                      <a:pt x="25" y="0"/>
                    </a:moveTo>
                    <a:cubicBezTo>
                      <a:pt x="19" y="0"/>
                      <a:pt x="15" y="5"/>
                      <a:pt x="15" y="10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6" y="30"/>
                      <a:pt x="0" y="39"/>
                      <a:pt x="0" y="49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15"/>
                      <a:pt x="3" y="138"/>
                      <a:pt x="6" y="151"/>
                    </a:cubicBezTo>
                    <a:cubicBezTo>
                      <a:pt x="9" y="164"/>
                      <a:pt x="23" y="175"/>
                      <a:pt x="38" y="175"/>
                    </a:cubicBezTo>
                    <a:cubicBezTo>
                      <a:pt x="66" y="175"/>
                      <a:pt x="66" y="175"/>
                      <a:pt x="66" y="175"/>
                    </a:cubicBezTo>
                    <a:cubicBezTo>
                      <a:pt x="81" y="175"/>
                      <a:pt x="95" y="164"/>
                      <a:pt x="98" y="151"/>
                    </a:cubicBezTo>
                    <a:cubicBezTo>
                      <a:pt x="101" y="137"/>
                      <a:pt x="104" y="114"/>
                      <a:pt x="104" y="99"/>
                    </a:cubicBezTo>
                    <a:cubicBezTo>
                      <a:pt x="104" y="49"/>
                      <a:pt x="104" y="49"/>
                      <a:pt x="104" y="49"/>
                    </a:cubicBezTo>
                    <a:cubicBezTo>
                      <a:pt x="104" y="34"/>
                      <a:pt x="92" y="22"/>
                      <a:pt x="77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5"/>
                      <a:pt x="30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08" name="Freeform 172"/>
              <p:cNvSpPr/>
              <p:nvPr/>
            </p:nvSpPr>
            <p:spPr bwMode="auto">
              <a:xfrm>
                <a:off x="999" y="2199"/>
                <a:ext cx="96" cy="207"/>
              </a:xfrm>
              <a:custGeom>
                <a:avLst/>
                <a:gdLst>
                  <a:gd name="T0" fmla="*/ 66 w 66"/>
                  <a:gd name="T1" fmla="*/ 0 h 142"/>
                  <a:gd name="T2" fmla="*/ 0 w 66"/>
                  <a:gd name="T3" fmla="*/ 71 h 142"/>
                  <a:gd name="T4" fmla="*/ 66 w 66"/>
                  <a:gd name="T5" fmla="*/ 142 h 142"/>
                  <a:gd name="T6" fmla="*/ 66 w 66"/>
                  <a:gd name="T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142">
                    <a:moveTo>
                      <a:pt x="66" y="0"/>
                    </a:moveTo>
                    <a:cubicBezTo>
                      <a:pt x="29" y="3"/>
                      <a:pt x="0" y="34"/>
                      <a:pt x="0" y="71"/>
                    </a:cubicBezTo>
                    <a:cubicBezTo>
                      <a:pt x="0" y="109"/>
                      <a:pt x="29" y="139"/>
                      <a:pt x="66" y="142"/>
                    </a:cubicBez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09" name="Freeform 173"/>
              <p:cNvSpPr/>
              <p:nvPr/>
            </p:nvSpPr>
            <p:spPr bwMode="auto">
              <a:xfrm>
                <a:off x="1104" y="2199"/>
                <a:ext cx="102" cy="102"/>
              </a:xfrm>
              <a:custGeom>
                <a:avLst/>
                <a:gdLst>
                  <a:gd name="T0" fmla="*/ 70 w 70"/>
                  <a:gd name="T1" fmla="*/ 70 h 70"/>
                  <a:gd name="T2" fmla="*/ 0 w 70"/>
                  <a:gd name="T3" fmla="*/ 0 h 70"/>
                  <a:gd name="T4" fmla="*/ 0 w 70"/>
                  <a:gd name="T5" fmla="*/ 70 h 70"/>
                  <a:gd name="T6" fmla="*/ 70 w 70"/>
                  <a:gd name="T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70">
                    <a:moveTo>
                      <a:pt x="70" y="70"/>
                    </a:moveTo>
                    <a:cubicBezTo>
                      <a:pt x="70" y="31"/>
                      <a:pt x="39" y="1"/>
                      <a:pt x="0" y="0"/>
                    </a:cubicBezTo>
                    <a:cubicBezTo>
                      <a:pt x="0" y="70"/>
                      <a:pt x="0" y="70"/>
                      <a:pt x="0" y="70"/>
                    </a:cubicBezTo>
                    <a:lnTo>
                      <a:pt x="70" y="7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10" name="Freeform 174"/>
              <p:cNvSpPr/>
              <p:nvPr/>
            </p:nvSpPr>
            <p:spPr bwMode="auto">
              <a:xfrm>
                <a:off x="1104" y="2310"/>
                <a:ext cx="102" cy="97"/>
              </a:xfrm>
              <a:custGeom>
                <a:avLst/>
                <a:gdLst>
                  <a:gd name="T0" fmla="*/ 0 w 70"/>
                  <a:gd name="T1" fmla="*/ 0 h 67"/>
                  <a:gd name="T2" fmla="*/ 0 w 70"/>
                  <a:gd name="T3" fmla="*/ 67 h 67"/>
                  <a:gd name="T4" fmla="*/ 70 w 70"/>
                  <a:gd name="T5" fmla="*/ 0 h 67"/>
                  <a:gd name="T6" fmla="*/ 0 w 70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67">
                    <a:moveTo>
                      <a:pt x="0" y="0"/>
                    </a:moveTo>
                    <a:cubicBezTo>
                      <a:pt x="0" y="67"/>
                      <a:pt x="0" y="67"/>
                      <a:pt x="0" y="67"/>
                    </a:cubicBezTo>
                    <a:cubicBezTo>
                      <a:pt x="38" y="66"/>
                      <a:pt x="68" y="37"/>
                      <a:pt x="7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11" name="Freeform 175"/>
              <p:cNvSpPr/>
              <p:nvPr/>
            </p:nvSpPr>
            <p:spPr bwMode="auto">
              <a:xfrm>
                <a:off x="948" y="1578"/>
                <a:ext cx="66" cy="144"/>
              </a:xfrm>
              <a:custGeom>
                <a:avLst/>
                <a:gdLst>
                  <a:gd name="T0" fmla="*/ 45 w 45"/>
                  <a:gd name="T1" fmla="*/ 0 h 99"/>
                  <a:gd name="T2" fmla="*/ 0 w 45"/>
                  <a:gd name="T3" fmla="*/ 50 h 99"/>
                  <a:gd name="T4" fmla="*/ 45 w 45"/>
                  <a:gd name="T5" fmla="*/ 99 h 99"/>
                  <a:gd name="T6" fmla="*/ 45 w 45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99">
                    <a:moveTo>
                      <a:pt x="45" y="0"/>
                    </a:moveTo>
                    <a:cubicBezTo>
                      <a:pt x="20" y="2"/>
                      <a:pt x="0" y="24"/>
                      <a:pt x="0" y="50"/>
                    </a:cubicBezTo>
                    <a:cubicBezTo>
                      <a:pt x="0" y="75"/>
                      <a:pt x="20" y="97"/>
                      <a:pt x="45" y="99"/>
                    </a:cubicBezTo>
                    <a:lnTo>
                      <a:pt x="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12" name="Freeform 176"/>
              <p:cNvSpPr/>
              <p:nvPr/>
            </p:nvSpPr>
            <p:spPr bwMode="auto">
              <a:xfrm>
                <a:off x="1021" y="1578"/>
                <a:ext cx="70" cy="70"/>
              </a:xfrm>
              <a:custGeom>
                <a:avLst/>
                <a:gdLst>
                  <a:gd name="T0" fmla="*/ 48 w 48"/>
                  <a:gd name="T1" fmla="*/ 48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8">
                    <a:moveTo>
                      <a:pt x="48" y="48"/>
                    </a:moveTo>
                    <a:cubicBezTo>
                      <a:pt x="48" y="22"/>
                      <a:pt x="26" y="1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lnTo>
                      <a:pt x="48" y="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13" name="Freeform 177"/>
              <p:cNvSpPr/>
              <p:nvPr/>
            </p:nvSpPr>
            <p:spPr bwMode="auto">
              <a:xfrm>
                <a:off x="1021" y="1655"/>
                <a:ext cx="70" cy="67"/>
              </a:xfrm>
              <a:custGeom>
                <a:avLst/>
                <a:gdLst>
                  <a:gd name="T0" fmla="*/ 0 w 48"/>
                  <a:gd name="T1" fmla="*/ 0 h 46"/>
                  <a:gd name="T2" fmla="*/ 0 w 48"/>
                  <a:gd name="T3" fmla="*/ 46 h 46"/>
                  <a:gd name="T4" fmla="*/ 48 w 48"/>
                  <a:gd name="T5" fmla="*/ 0 h 46"/>
                  <a:gd name="T6" fmla="*/ 0 w 48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6">
                    <a:moveTo>
                      <a:pt x="0" y="0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26" y="45"/>
                      <a:pt x="47" y="25"/>
                      <a:pt x="4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14" name="Freeform 178"/>
              <p:cNvSpPr/>
              <p:nvPr/>
            </p:nvSpPr>
            <p:spPr bwMode="auto">
              <a:xfrm>
                <a:off x="1480" y="1740"/>
                <a:ext cx="206" cy="139"/>
              </a:xfrm>
              <a:custGeom>
                <a:avLst/>
                <a:gdLst>
                  <a:gd name="T0" fmla="*/ 131 w 141"/>
                  <a:gd name="T1" fmla="*/ 0 h 96"/>
                  <a:gd name="T2" fmla="*/ 126 w 141"/>
                  <a:gd name="T3" fmla="*/ 0 h 96"/>
                  <a:gd name="T4" fmla="*/ 122 w 141"/>
                  <a:gd name="T5" fmla="*/ 0 h 96"/>
                  <a:gd name="T6" fmla="*/ 19 w 141"/>
                  <a:gd name="T7" fmla="*/ 0 h 96"/>
                  <a:gd name="T8" fmla="*/ 16 w 141"/>
                  <a:gd name="T9" fmla="*/ 0 h 96"/>
                  <a:gd name="T10" fmla="*/ 10 w 141"/>
                  <a:gd name="T11" fmla="*/ 0 h 96"/>
                  <a:gd name="T12" fmla="*/ 0 w 141"/>
                  <a:gd name="T13" fmla="*/ 10 h 96"/>
                  <a:gd name="T14" fmla="*/ 0 w 141"/>
                  <a:gd name="T15" fmla="*/ 86 h 96"/>
                  <a:gd name="T16" fmla="*/ 10 w 141"/>
                  <a:gd name="T17" fmla="*/ 96 h 96"/>
                  <a:gd name="T18" fmla="*/ 16 w 141"/>
                  <a:gd name="T19" fmla="*/ 96 h 96"/>
                  <a:gd name="T20" fmla="*/ 19 w 141"/>
                  <a:gd name="T21" fmla="*/ 96 h 96"/>
                  <a:gd name="T22" fmla="*/ 122 w 141"/>
                  <a:gd name="T23" fmla="*/ 96 h 96"/>
                  <a:gd name="T24" fmla="*/ 126 w 141"/>
                  <a:gd name="T25" fmla="*/ 96 h 96"/>
                  <a:gd name="T26" fmla="*/ 131 w 141"/>
                  <a:gd name="T27" fmla="*/ 96 h 96"/>
                  <a:gd name="T28" fmla="*/ 141 w 141"/>
                  <a:gd name="T29" fmla="*/ 86 h 96"/>
                  <a:gd name="T30" fmla="*/ 141 w 141"/>
                  <a:gd name="T31" fmla="*/ 10 h 96"/>
                  <a:gd name="T32" fmla="*/ 131 w 141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96">
                    <a:moveTo>
                      <a:pt x="131" y="0"/>
                    </a:moveTo>
                    <a:cubicBezTo>
                      <a:pt x="126" y="0"/>
                      <a:pt x="126" y="0"/>
                      <a:pt x="126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92"/>
                      <a:pt x="5" y="96"/>
                      <a:pt x="10" y="96"/>
                    </a:cubicBezTo>
                    <a:cubicBezTo>
                      <a:pt x="16" y="96"/>
                      <a:pt x="16" y="96"/>
                      <a:pt x="16" y="96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122" y="96"/>
                      <a:pt x="122" y="96"/>
                      <a:pt x="122" y="96"/>
                    </a:cubicBezTo>
                    <a:cubicBezTo>
                      <a:pt x="126" y="96"/>
                      <a:pt x="126" y="96"/>
                      <a:pt x="126" y="96"/>
                    </a:cubicBezTo>
                    <a:cubicBezTo>
                      <a:pt x="131" y="96"/>
                      <a:pt x="131" y="96"/>
                      <a:pt x="131" y="96"/>
                    </a:cubicBezTo>
                    <a:cubicBezTo>
                      <a:pt x="137" y="96"/>
                      <a:pt x="141" y="92"/>
                      <a:pt x="141" y="86"/>
                    </a:cubicBezTo>
                    <a:cubicBezTo>
                      <a:pt x="141" y="10"/>
                      <a:pt x="141" y="10"/>
                      <a:pt x="141" y="10"/>
                    </a:cubicBezTo>
                    <a:cubicBezTo>
                      <a:pt x="141" y="4"/>
                      <a:pt x="137" y="0"/>
                      <a:pt x="1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15" name="Freeform 179"/>
              <p:cNvSpPr/>
              <p:nvPr/>
            </p:nvSpPr>
            <p:spPr bwMode="auto">
              <a:xfrm>
                <a:off x="1536" y="1711"/>
                <a:ext cx="94" cy="30"/>
              </a:xfrm>
              <a:custGeom>
                <a:avLst/>
                <a:gdLst>
                  <a:gd name="T0" fmla="*/ 11 w 65"/>
                  <a:gd name="T1" fmla="*/ 10 h 21"/>
                  <a:gd name="T2" fmla="*/ 55 w 65"/>
                  <a:gd name="T3" fmla="*/ 10 h 21"/>
                  <a:gd name="T4" fmla="*/ 55 w 65"/>
                  <a:gd name="T5" fmla="*/ 21 h 21"/>
                  <a:gd name="T6" fmla="*/ 65 w 65"/>
                  <a:gd name="T7" fmla="*/ 21 h 21"/>
                  <a:gd name="T8" fmla="*/ 65 w 65"/>
                  <a:gd name="T9" fmla="*/ 9 h 21"/>
                  <a:gd name="T10" fmla="*/ 56 w 65"/>
                  <a:gd name="T11" fmla="*/ 0 h 21"/>
                  <a:gd name="T12" fmla="*/ 9 w 65"/>
                  <a:gd name="T13" fmla="*/ 0 h 21"/>
                  <a:gd name="T14" fmla="*/ 0 w 65"/>
                  <a:gd name="T15" fmla="*/ 9 h 21"/>
                  <a:gd name="T16" fmla="*/ 0 w 65"/>
                  <a:gd name="T17" fmla="*/ 21 h 21"/>
                  <a:gd name="T18" fmla="*/ 11 w 65"/>
                  <a:gd name="T19" fmla="*/ 21 h 21"/>
                  <a:gd name="T20" fmla="*/ 11 w 65"/>
                  <a:gd name="T2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21">
                    <a:moveTo>
                      <a:pt x="11" y="10"/>
                    </a:move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5" y="4"/>
                      <a:pt x="61" y="0"/>
                      <a:pt x="5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1" y="21"/>
                      <a:pt x="11" y="21"/>
                      <a:pt x="11" y="21"/>
                    </a:cubicBezTo>
                    <a:lnTo>
                      <a:pt x="11" y="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16" name="Freeform 180"/>
              <p:cNvSpPr/>
              <p:nvPr/>
            </p:nvSpPr>
            <p:spPr bwMode="auto">
              <a:xfrm>
                <a:off x="2390" y="1154"/>
                <a:ext cx="165" cy="112"/>
              </a:xfrm>
              <a:custGeom>
                <a:avLst/>
                <a:gdLst>
                  <a:gd name="T0" fmla="*/ 106 w 114"/>
                  <a:gd name="T1" fmla="*/ 0 h 77"/>
                  <a:gd name="T2" fmla="*/ 102 w 114"/>
                  <a:gd name="T3" fmla="*/ 0 h 77"/>
                  <a:gd name="T4" fmla="*/ 99 w 114"/>
                  <a:gd name="T5" fmla="*/ 0 h 77"/>
                  <a:gd name="T6" fmla="*/ 16 w 114"/>
                  <a:gd name="T7" fmla="*/ 0 h 77"/>
                  <a:gd name="T8" fmla="*/ 13 w 114"/>
                  <a:gd name="T9" fmla="*/ 0 h 77"/>
                  <a:gd name="T10" fmla="*/ 8 w 114"/>
                  <a:gd name="T11" fmla="*/ 0 h 77"/>
                  <a:gd name="T12" fmla="*/ 0 w 114"/>
                  <a:gd name="T13" fmla="*/ 7 h 77"/>
                  <a:gd name="T14" fmla="*/ 0 w 114"/>
                  <a:gd name="T15" fmla="*/ 70 h 77"/>
                  <a:gd name="T16" fmla="*/ 8 w 114"/>
                  <a:gd name="T17" fmla="*/ 77 h 77"/>
                  <a:gd name="T18" fmla="*/ 13 w 114"/>
                  <a:gd name="T19" fmla="*/ 77 h 77"/>
                  <a:gd name="T20" fmla="*/ 16 w 114"/>
                  <a:gd name="T21" fmla="*/ 77 h 77"/>
                  <a:gd name="T22" fmla="*/ 99 w 114"/>
                  <a:gd name="T23" fmla="*/ 77 h 77"/>
                  <a:gd name="T24" fmla="*/ 102 w 114"/>
                  <a:gd name="T25" fmla="*/ 77 h 77"/>
                  <a:gd name="T26" fmla="*/ 106 w 114"/>
                  <a:gd name="T27" fmla="*/ 77 h 77"/>
                  <a:gd name="T28" fmla="*/ 114 w 114"/>
                  <a:gd name="T29" fmla="*/ 70 h 77"/>
                  <a:gd name="T30" fmla="*/ 114 w 114"/>
                  <a:gd name="T31" fmla="*/ 7 h 77"/>
                  <a:gd name="T32" fmla="*/ 106 w 114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77">
                    <a:moveTo>
                      <a:pt x="106" y="0"/>
                    </a:moveTo>
                    <a:cubicBezTo>
                      <a:pt x="102" y="0"/>
                      <a:pt x="102" y="0"/>
                      <a:pt x="102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4"/>
                      <a:pt x="4" y="77"/>
                      <a:pt x="8" y="77"/>
                    </a:cubicBezTo>
                    <a:cubicBezTo>
                      <a:pt x="13" y="77"/>
                      <a:pt x="13" y="77"/>
                      <a:pt x="13" y="77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102" y="77"/>
                      <a:pt x="102" y="77"/>
                      <a:pt x="102" y="77"/>
                    </a:cubicBezTo>
                    <a:cubicBezTo>
                      <a:pt x="106" y="77"/>
                      <a:pt x="106" y="77"/>
                      <a:pt x="106" y="77"/>
                    </a:cubicBezTo>
                    <a:cubicBezTo>
                      <a:pt x="111" y="77"/>
                      <a:pt x="114" y="74"/>
                      <a:pt x="114" y="70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3"/>
                      <a:pt x="111" y="0"/>
                      <a:pt x="1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17" name="Freeform 181"/>
              <p:cNvSpPr/>
              <p:nvPr/>
            </p:nvSpPr>
            <p:spPr bwMode="auto">
              <a:xfrm>
                <a:off x="2435" y="1130"/>
                <a:ext cx="75" cy="25"/>
              </a:xfrm>
              <a:custGeom>
                <a:avLst/>
                <a:gdLst>
                  <a:gd name="T0" fmla="*/ 8 w 52"/>
                  <a:gd name="T1" fmla="*/ 8 h 17"/>
                  <a:gd name="T2" fmla="*/ 44 w 52"/>
                  <a:gd name="T3" fmla="*/ 8 h 17"/>
                  <a:gd name="T4" fmla="*/ 44 w 52"/>
                  <a:gd name="T5" fmla="*/ 17 h 17"/>
                  <a:gd name="T6" fmla="*/ 52 w 52"/>
                  <a:gd name="T7" fmla="*/ 17 h 17"/>
                  <a:gd name="T8" fmla="*/ 52 w 52"/>
                  <a:gd name="T9" fmla="*/ 7 h 17"/>
                  <a:gd name="T10" fmla="*/ 45 w 52"/>
                  <a:gd name="T11" fmla="*/ 0 h 17"/>
                  <a:gd name="T12" fmla="*/ 7 w 52"/>
                  <a:gd name="T13" fmla="*/ 0 h 17"/>
                  <a:gd name="T14" fmla="*/ 0 w 52"/>
                  <a:gd name="T15" fmla="*/ 7 h 17"/>
                  <a:gd name="T16" fmla="*/ 0 w 52"/>
                  <a:gd name="T17" fmla="*/ 17 h 17"/>
                  <a:gd name="T18" fmla="*/ 8 w 52"/>
                  <a:gd name="T19" fmla="*/ 17 h 17"/>
                  <a:gd name="T20" fmla="*/ 8 w 52"/>
                  <a:gd name="T21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17">
                    <a:moveTo>
                      <a:pt x="8" y="8"/>
                    </a:moveTo>
                    <a:cubicBezTo>
                      <a:pt x="44" y="8"/>
                      <a:pt x="44" y="8"/>
                      <a:pt x="44" y="8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2" y="3"/>
                      <a:pt x="49" y="0"/>
                      <a:pt x="4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8" y="17"/>
                      <a:pt x="8" y="17"/>
                      <a:pt x="8" y="17"/>
                    </a:cubicBez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18" name="Freeform 182"/>
              <p:cNvSpPr/>
              <p:nvPr/>
            </p:nvSpPr>
            <p:spPr bwMode="auto">
              <a:xfrm>
                <a:off x="1425" y="2689"/>
                <a:ext cx="185" cy="125"/>
              </a:xfrm>
              <a:custGeom>
                <a:avLst/>
                <a:gdLst>
                  <a:gd name="T0" fmla="*/ 118 w 127"/>
                  <a:gd name="T1" fmla="*/ 0 h 86"/>
                  <a:gd name="T2" fmla="*/ 113 w 127"/>
                  <a:gd name="T3" fmla="*/ 0 h 86"/>
                  <a:gd name="T4" fmla="*/ 110 w 127"/>
                  <a:gd name="T5" fmla="*/ 0 h 86"/>
                  <a:gd name="T6" fmla="*/ 17 w 127"/>
                  <a:gd name="T7" fmla="*/ 0 h 86"/>
                  <a:gd name="T8" fmla="*/ 14 w 127"/>
                  <a:gd name="T9" fmla="*/ 0 h 86"/>
                  <a:gd name="T10" fmla="*/ 9 w 127"/>
                  <a:gd name="T11" fmla="*/ 0 h 86"/>
                  <a:gd name="T12" fmla="*/ 0 w 127"/>
                  <a:gd name="T13" fmla="*/ 8 h 86"/>
                  <a:gd name="T14" fmla="*/ 0 w 127"/>
                  <a:gd name="T15" fmla="*/ 77 h 86"/>
                  <a:gd name="T16" fmla="*/ 9 w 127"/>
                  <a:gd name="T17" fmla="*/ 86 h 86"/>
                  <a:gd name="T18" fmla="*/ 14 w 127"/>
                  <a:gd name="T19" fmla="*/ 86 h 86"/>
                  <a:gd name="T20" fmla="*/ 17 w 127"/>
                  <a:gd name="T21" fmla="*/ 86 h 86"/>
                  <a:gd name="T22" fmla="*/ 110 w 127"/>
                  <a:gd name="T23" fmla="*/ 86 h 86"/>
                  <a:gd name="T24" fmla="*/ 113 w 127"/>
                  <a:gd name="T25" fmla="*/ 86 h 86"/>
                  <a:gd name="T26" fmla="*/ 118 w 127"/>
                  <a:gd name="T27" fmla="*/ 86 h 86"/>
                  <a:gd name="T28" fmla="*/ 127 w 127"/>
                  <a:gd name="T29" fmla="*/ 77 h 86"/>
                  <a:gd name="T30" fmla="*/ 127 w 127"/>
                  <a:gd name="T31" fmla="*/ 8 h 86"/>
                  <a:gd name="T32" fmla="*/ 118 w 12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86">
                    <a:moveTo>
                      <a:pt x="118" y="0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82"/>
                      <a:pt x="4" y="86"/>
                      <a:pt x="9" y="86"/>
                    </a:cubicBezTo>
                    <a:cubicBezTo>
                      <a:pt x="14" y="86"/>
                      <a:pt x="14" y="86"/>
                      <a:pt x="14" y="86"/>
                    </a:cubicBezTo>
                    <a:cubicBezTo>
                      <a:pt x="17" y="86"/>
                      <a:pt x="17" y="86"/>
                      <a:pt x="17" y="86"/>
                    </a:cubicBezTo>
                    <a:cubicBezTo>
                      <a:pt x="110" y="86"/>
                      <a:pt x="110" y="86"/>
                      <a:pt x="110" y="86"/>
                    </a:cubicBezTo>
                    <a:cubicBezTo>
                      <a:pt x="113" y="86"/>
                      <a:pt x="113" y="86"/>
                      <a:pt x="113" y="86"/>
                    </a:cubicBezTo>
                    <a:cubicBezTo>
                      <a:pt x="118" y="86"/>
                      <a:pt x="118" y="86"/>
                      <a:pt x="118" y="86"/>
                    </a:cubicBezTo>
                    <a:cubicBezTo>
                      <a:pt x="123" y="86"/>
                      <a:pt x="127" y="82"/>
                      <a:pt x="127" y="77"/>
                    </a:cubicBezTo>
                    <a:cubicBezTo>
                      <a:pt x="127" y="8"/>
                      <a:pt x="127" y="8"/>
                      <a:pt x="127" y="8"/>
                    </a:cubicBezTo>
                    <a:cubicBezTo>
                      <a:pt x="127" y="3"/>
                      <a:pt x="123" y="0"/>
                      <a:pt x="1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19" name="Freeform 183"/>
              <p:cNvSpPr/>
              <p:nvPr/>
            </p:nvSpPr>
            <p:spPr bwMode="auto">
              <a:xfrm>
                <a:off x="1476" y="2663"/>
                <a:ext cx="84" cy="28"/>
              </a:xfrm>
              <a:custGeom>
                <a:avLst/>
                <a:gdLst>
                  <a:gd name="T0" fmla="*/ 9 w 58"/>
                  <a:gd name="T1" fmla="*/ 9 h 19"/>
                  <a:gd name="T2" fmla="*/ 48 w 58"/>
                  <a:gd name="T3" fmla="*/ 9 h 19"/>
                  <a:gd name="T4" fmla="*/ 48 w 58"/>
                  <a:gd name="T5" fmla="*/ 19 h 19"/>
                  <a:gd name="T6" fmla="*/ 58 w 58"/>
                  <a:gd name="T7" fmla="*/ 19 h 19"/>
                  <a:gd name="T8" fmla="*/ 58 w 58"/>
                  <a:gd name="T9" fmla="*/ 8 h 19"/>
                  <a:gd name="T10" fmla="*/ 50 w 58"/>
                  <a:gd name="T11" fmla="*/ 0 h 19"/>
                  <a:gd name="T12" fmla="*/ 8 w 58"/>
                  <a:gd name="T13" fmla="*/ 0 h 19"/>
                  <a:gd name="T14" fmla="*/ 0 w 58"/>
                  <a:gd name="T15" fmla="*/ 8 h 19"/>
                  <a:gd name="T16" fmla="*/ 0 w 58"/>
                  <a:gd name="T17" fmla="*/ 19 h 19"/>
                  <a:gd name="T18" fmla="*/ 9 w 58"/>
                  <a:gd name="T19" fmla="*/ 19 h 19"/>
                  <a:gd name="T20" fmla="*/ 9 w 58"/>
                  <a:gd name="T21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19">
                    <a:moveTo>
                      <a:pt x="9" y="9"/>
                    </a:moveTo>
                    <a:cubicBezTo>
                      <a:pt x="48" y="9"/>
                      <a:pt x="48" y="9"/>
                      <a:pt x="48" y="9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3"/>
                      <a:pt x="54" y="0"/>
                      <a:pt x="5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9" y="19"/>
                      <a:pt x="9" y="19"/>
                      <a:pt x="9" y="19"/>
                    </a:cubicBezTo>
                    <a:lnTo>
                      <a:pt x="9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20" name="Freeform 184"/>
              <p:cNvSpPr/>
              <p:nvPr/>
            </p:nvSpPr>
            <p:spPr bwMode="auto">
              <a:xfrm>
                <a:off x="1843" y="2118"/>
                <a:ext cx="205" cy="139"/>
              </a:xfrm>
              <a:custGeom>
                <a:avLst/>
                <a:gdLst>
                  <a:gd name="T0" fmla="*/ 131 w 141"/>
                  <a:gd name="T1" fmla="*/ 0 h 96"/>
                  <a:gd name="T2" fmla="*/ 126 w 141"/>
                  <a:gd name="T3" fmla="*/ 0 h 96"/>
                  <a:gd name="T4" fmla="*/ 122 w 141"/>
                  <a:gd name="T5" fmla="*/ 0 h 96"/>
                  <a:gd name="T6" fmla="*/ 19 w 141"/>
                  <a:gd name="T7" fmla="*/ 0 h 96"/>
                  <a:gd name="T8" fmla="*/ 16 w 141"/>
                  <a:gd name="T9" fmla="*/ 0 h 96"/>
                  <a:gd name="T10" fmla="*/ 10 w 141"/>
                  <a:gd name="T11" fmla="*/ 0 h 96"/>
                  <a:gd name="T12" fmla="*/ 0 w 141"/>
                  <a:gd name="T13" fmla="*/ 10 h 96"/>
                  <a:gd name="T14" fmla="*/ 0 w 141"/>
                  <a:gd name="T15" fmla="*/ 86 h 96"/>
                  <a:gd name="T16" fmla="*/ 10 w 141"/>
                  <a:gd name="T17" fmla="*/ 96 h 96"/>
                  <a:gd name="T18" fmla="*/ 16 w 141"/>
                  <a:gd name="T19" fmla="*/ 96 h 96"/>
                  <a:gd name="T20" fmla="*/ 19 w 141"/>
                  <a:gd name="T21" fmla="*/ 96 h 96"/>
                  <a:gd name="T22" fmla="*/ 122 w 141"/>
                  <a:gd name="T23" fmla="*/ 96 h 96"/>
                  <a:gd name="T24" fmla="*/ 126 w 141"/>
                  <a:gd name="T25" fmla="*/ 96 h 96"/>
                  <a:gd name="T26" fmla="*/ 131 w 141"/>
                  <a:gd name="T27" fmla="*/ 96 h 96"/>
                  <a:gd name="T28" fmla="*/ 141 w 141"/>
                  <a:gd name="T29" fmla="*/ 86 h 96"/>
                  <a:gd name="T30" fmla="*/ 141 w 141"/>
                  <a:gd name="T31" fmla="*/ 10 h 96"/>
                  <a:gd name="T32" fmla="*/ 131 w 141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96">
                    <a:moveTo>
                      <a:pt x="131" y="0"/>
                    </a:moveTo>
                    <a:cubicBezTo>
                      <a:pt x="126" y="0"/>
                      <a:pt x="126" y="0"/>
                      <a:pt x="126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92"/>
                      <a:pt x="5" y="96"/>
                      <a:pt x="10" y="96"/>
                    </a:cubicBezTo>
                    <a:cubicBezTo>
                      <a:pt x="16" y="96"/>
                      <a:pt x="16" y="96"/>
                      <a:pt x="16" y="96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122" y="96"/>
                      <a:pt x="122" y="96"/>
                      <a:pt x="122" y="96"/>
                    </a:cubicBezTo>
                    <a:cubicBezTo>
                      <a:pt x="126" y="96"/>
                      <a:pt x="126" y="96"/>
                      <a:pt x="126" y="96"/>
                    </a:cubicBezTo>
                    <a:cubicBezTo>
                      <a:pt x="131" y="96"/>
                      <a:pt x="131" y="96"/>
                      <a:pt x="131" y="96"/>
                    </a:cubicBezTo>
                    <a:cubicBezTo>
                      <a:pt x="137" y="96"/>
                      <a:pt x="141" y="92"/>
                      <a:pt x="141" y="86"/>
                    </a:cubicBezTo>
                    <a:cubicBezTo>
                      <a:pt x="141" y="10"/>
                      <a:pt x="141" y="10"/>
                      <a:pt x="141" y="10"/>
                    </a:cubicBezTo>
                    <a:cubicBezTo>
                      <a:pt x="141" y="4"/>
                      <a:pt x="137" y="0"/>
                      <a:pt x="1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21" name="Freeform 185"/>
              <p:cNvSpPr/>
              <p:nvPr/>
            </p:nvSpPr>
            <p:spPr bwMode="auto">
              <a:xfrm>
                <a:off x="1898" y="2089"/>
                <a:ext cx="95" cy="30"/>
              </a:xfrm>
              <a:custGeom>
                <a:avLst/>
                <a:gdLst>
                  <a:gd name="T0" fmla="*/ 11 w 65"/>
                  <a:gd name="T1" fmla="*/ 10 h 21"/>
                  <a:gd name="T2" fmla="*/ 55 w 65"/>
                  <a:gd name="T3" fmla="*/ 10 h 21"/>
                  <a:gd name="T4" fmla="*/ 55 w 65"/>
                  <a:gd name="T5" fmla="*/ 21 h 21"/>
                  <a:gd name="T6" fmla="*/ 65 w 65"/>
                  <a:gd name="T7" fmla="*/ 21 h 21"/>
                  <a:gd name="T8" fmla="*/ 65 w 65"/>
                  <a:gd name="T9" fmla="*/ 9 h 21"/>
                  <a:gd name="T10" fmla="*/ 56 w 65"/>
                  <a:gd name="T11" fmla="*/ 0 h 21"/>
                  <a:gd name="T12" fmla="*/ 9 w 65"/>
                  <a:gd name="T13" fmla="*/ 0 h 21"/>
                  <a:gd name="T14" fmla="*/ 0 w 65"/>
                  <a:gd name="T15" fmla="*/ 9 h 21"/>
                  <a:gd name="T16" fmla="*/ 0 w 65"/>
                  <a:gd name="T17" fmla="*/ 21 h 21"/>
                  <a:gd name="T18" fmla="*/ 11 w 65"/>
                  <a:gd name="T19" fmla="*/ 21 h 21"/>
                  <a:gd name="T20" fmla="*/ 11 w 65"/>
                  <a:gd name="T2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21">
                    <a:moveTo>
                      <a:pt x="11" y="10"/>
                    </a:move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5" y="4"/>
                      <a:pt x="61" y="0"/>
                      <a:pt x="5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1" y="21"/>
                      <a:pt x="11" y="21"/>
                      <a:pt x="11" y="21"/>
                    </a:cubicBezTo>
                    <a:lnTo>
                      <a:pt x="11" y="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22" name="Freeform 186"/>
              <p:cNvSpPr/>
              <p:nvPr/>
            </p:nvSpPr>
            <p:spPr bwMode="auto">
              <a:xfrm>
                <a:off x="1140" y="3086"/>
                <a:ext cx="196" cy="136"/>
              </a:xfrm>
              <a:custGeom>
                <a:avLst/>
                <a:gdLst>
                  <a:gd name="T0" fmla="*/ 126 w 135"/>
                  <a:gd name="T1" fmla="*/ 0 h 93"/>
                  <a:gd name="T2" fmla="*/ 121 w 135"/>
                  <a:gd name="T3" fmla="*/ 0 h 93"/>
                  <a:gd name="T4" fmla="*/ 117 w 135"/>
                  <a:gd name="T5" fmla="*/ 0 h 93"/>
                  <a:gd name="T6" fmla="*/ 18 w 135"/>
                  <a:gd name="T7" fmla="*/ 0 h 93"/>
                  <a:gd name="T8" fmla="*/ 15 w 135"/>
                  <a:gd name="T9" fmla="*/ 0 h 93"/>
                  <a:gd name="T10" fmla="*/ 9 w 135"/>
                  <a:gd name="T11" fmla="*/ 0 h 93"/>
                  <a:gd name="T12" fmla="*/ 0 w 135"/>
                  <a:gd name="T13" fmla="*/ 9 h 93"/>
                  <a:gd name="T14" fmla="*/ 0 w 135"/>
                  <a:gd name="T15" fmla="*/ 83 h 93"/>
                  <a:gd name="T16" fmla="*/ 9 w 135"/>
                  <a:gd name="T17" fmla="*/ 93 h 93"/>
                  <a:gd name="T18" fmla="*/ 15 w 135"/>
                  <a:gd name="T19" fmla="*/ 93 h 93"/>
                  <a:gd name="T20" fmla="*/ 18 w 135"/>
                  <a:gd name="T21" fmla="*/ 93 h 93"/>
                  <a:gd name="T22" fmla="*/ 117 w 135"/>
                  <a:gd name="T23" fmla="*/ 93 h 93"/>
                  <a:gd name="T24" fmla="*/ 121 w 135"/>
                  <a:gd name="T25" fmla="*/ 93 h 93"/>
                  <a:gd name="T26" fmla="*/ 126 w 135"/>
                  <a:gd name="T27" fmla="*/ 93 h 93"/>
                  <a:gd name="T28" fmla="*/ 135 w 135"/>
                  <a:gd name="T29" fmla="*/ 83 h 93"/>
                  <a:gd name="T30" fmla="*/ 135 w 135"/>
                  <a:gd name="T31" fmla="*/ 9 h 93"/>
                  <a:gd name="T32" fmla="*/ 126 w 135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5" h="93">
                    <a:moveTo>
                      <a:pt x="126" y="0"/>
                    </a:moveTo>
                    <a:cubicBezTo>
                      <a:pt x="121" y="0"/>
                      <a:pt x="121" y="0"/>
                      <a:pt x="121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8"/>
                      <a:pt x="4" y="93"/>
                      <a:pt x="9" y="93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117" y="93"/>
                      <a:pt x="117" y="93"/>
                      <a:pt x="117" y="93"/>
                    </a:cubicBezTo>
                    <a:cubicBezTo>
                      <a:pt x="121" y="93"/>
                      <a:pt x="121" y="93"/>
                      <a:pt x="121" y="93"/>
                    </a:cubicBezTo>
                    <a:cubicBezTo>
                      <a:pt x="126" y="93"/>
                      <a:pt x="126" y="93"/>
                      <a:pt x="126" y="93"/>
                    </a:cubicBezTo>
                    <a:cubicBezTo>
                      <a:pt x="131" y="93"/>
                      <a:pt x="135" y="88"/>
                      <a:pt x="135" y="83"/>
                    </a:cubicBezTo>
                    <a:cubicBezTo>
                      <a:pt x="135" y="9"/>
                      <a:pt x="135" y="9"/>
                      <a:pt x="135" y="9"/>
                    </a:cubicBezTo>
                    <a:cubicBezTo>
                      <a:pt x="135" y="4"/>
                      <a:pt x="131" y="0"/>
                      <a:pt x="1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23" name="Freeform 187"/>
              <p:cNvSpPr/>
              <p:nvPr/>
            </p:nvSpPr>
            <p:spPr bwMode="auto">
              <a:xfrm>
                <a:off x="1194" y="3059"/>
                <a:ext cx="90" cy="29"/>
              </a:xfrm>
              <a:custGeom>
                <a:avLst/>
                <a:gdLst>
                  <a:gd name="T0" fmla="*/ 10 w 62"/>
                  <a:gd name="T1" fmla="*/ 10 h 20"/>
                  <a:gd name="T2" fmla="*/ 52 w 62"/>
                  <a:gd name="T3" fmla="*/ 10 h 20"/>
                  <a:gd name="T4" fmla="*/ 52 w 62"/>
                  <a:gd name="T5" fmla="*/ 20 h 20"/>
                  <a:gd name="T6" fmla="*/ 62 w 62"/>
                  <a:gd name="T7" fmla="*/ 20 h 20"/>
                  <a:gd name="T8" fmla="*/ 62 w 62"/>
                  <a:gd name="T9" fmla="*/ 8 h 20"/>
                  <a:gd name="T10" fmla="*/ 53 w 62"/>
                  <a:gd name="T11" fmla="*/ 0 h 20"/>
                  <a:gd name="T12" fmla="*/ 8 w 62"/>
                  <a:gd name="T13" fmla="*/ 0 h 20"/>
                  <a:gd name="T14" fmla="*/ 0 w 62"/>
                  <a:gd name="T15" fmla="*/ 8 h 20"/>
                  <a:gd name="T16" fmla="*/ 0 w 62"/>
                  <a:gd name="T17" fmla="*/ 20 h 20"/>
                  <a:gd name="T18" fmla="*/ 10 w 62"/>
                  <a:gd name="T19" fmla="*/ 20 h 20"/>
                  <a:gd name="T20" fmla="*/ 10 w 62"/>
                  <a:gd name="T21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20">
                    <a:moveTo>
                      <a:pt x="10" y="10"/>
                    </a:move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4"/>
                      <a:pt x="58" y="0"/>
                      <a:pt x="5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0" y="20"/>
                      <a:pt x="10" y="20"/>
                      <a:pt x="10" y="20"/>
                    </a:cubicBezTo>
                    <a:lnTo>
                      <a:pt x="10" y="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24" name="Freeform 188"/>
              <p:cNvSpPr>
                <a:spLocks noEditPoints="1"/>
              </p:cNvSpPr>
              <p:nvPr/>
            </p:nvSpPr>
            <p:spPr bwMode="auto">
              <a:xfrm>
                <a:off x="2481" y="1740"/>
                <a:ext cx="93" cy="139"/>
              </a:xfrm>
              <a:custGeom>
                <a:avLst/>
                <a:gdLst>
                  <a:gd name="T0" fmla="*/ 56 w 64"/>
                  <a:gd name="T1" fmla="*/ 0 h 96"/>
                  <a:gd name="T2" fmla="*/ 7 w 64"/>
                  <a:gd name="T3" fmla="*/ 0 h 96"/>
                  <a:gd name="T4" fmla="*/ 0 w 64"/>
                  <a:gd name="T5" fmla="*/ 8 h 96"/>
                  <a:gd name="T6" fmla="*/ 0 w 64"/>
                  <a:gd name="T7" fmla="*/ 88 h 96"/>
                  <a:gd name="T8" fmla="*/ 7 w 64"/>
                  <a:gd name="T9" fmla="*/ 96 h 96"/>
                  <a:gd name="T10" fmla="*/ 56 w 64"/>
                  <a:gd name="T11" fmla="*/ 96 h 96"/>
                  <a:gd name="T12" fmla="*/ 64 w 64"/>
                  <a:gd name="T13" fmla="*/ 88 h 96"/>
                  <a:gd name="T14" fmla="*/ 64 w 64"/>
                  <a:gd name="T15" fmla="*/ 8 h 96"/>
                  <a:gd name="T16" fmla="*/ 56 w 64"/>
                  <a:gd name="T17" fmla="*/ 0 h 96"/>
                  <a:gd name="T18" fmla="*/ 15 w 64"/>
                  <a:gd name="T19" fmla="*/ 85 h 96"/>
                  <a:gd name="T20" fmla="*/ 8 w 64"/>
                  <a:gd name="T21" fmla="*/ 78 h 96"/>
                  <a:gd name="T22" fmla="*/ 15 w 64"/>
                  <a:gd name="T23" fmla="*/ 71 h 96"/>
                  <a:gd name="T24" fmla="*/ 21 w 64"/>
                  <a:gd name="T25" fmla="*/ 78 h 96"/>
                  <a:gd name="T26" fmla="*/ 15 w 64"/>
                  <a:gd name="T27" fmla="*/ 85 h 96"/>
                  <a:gd name="T28" fmla="*/ 49 w 64"/>
                  <a:gd name="T29" fmla="*/ 85 h 96"/>
                  <a:gd name="T30" fmla="*/ 42 w 64"/>
                  <a:gd name="T31" fmla="*/ 78 h 96"/>
                  <a:gd name="T32" fmla="*/ 49 w 64"/>
                  <a:gd name="T33" fmla="*/ 71 h 96"/>
                  <a:gd name="T34" fmla="*/ 56 w 64"/>
                  <a:gd name="T35" fmla="*/ 78 h 96"/>
                  <a:gd name="T36" fmla="*/ 49 w 64"/>
                  <a:gd name="T37" fmla="*/ 8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96">
                    <a:moveTo>
                      <a:pt x="5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92"/>
                      <a:pt x="3" y="96"/>
                      <a:pt x="7" y="96"/>
                    </a:cubicBezTo>
                    <a:cubicBezTo>
                      <a:pt x="56" y="96"/>
                      <a:pt x="56" y="96"/>
                      <a:pt x="56" y="96"/>
                    </a:cubicBezTo>
                    <a:cubicBezTo>
                      <a:pt x="60" y="96"/>
                      <a:pt x="64" y="92"/>
                      <a:pt x="64" y="8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4"/>
                      <a:pt x="60" y="0"/>
                      <a:pt x="56" y="0"/>
                    </a:cubicBezTo>
                    <a:close/>
                    <a:moveTo>
                      <a:pt x="15" y="85"/>
                    </a:moveTo>
                    <a:cubicBezTo>
                      <a:pt x="11" y="85"/>
                      <a:pt x="8" y="82"/>
                      <a:pt x="8" y="78"/>
                    </a:cubicBezTo>
                    <a:cubicBezTo>
                      <a:pt x="8" y="74"/>
                      <a:pt x="11" y="71"/>
                      <a:pt x="15" y="71"/>
                    </a:cubicBezTo>
                    <a:cubicBezTo>
                      <a:pt x="18" y="71"/>
                      <a:pt x="21" y="74"/>
                      <a:pt x="21" y="78"/>
                    </a:cubicBezTo>
                    <a:cubicBezTo>
                      <a:pt x="21" y="82"/>
                      <a:pt x="18" y="85"/>
                      <a:pt x="15" y="85"/>
                    </a:cubicBezTo>
                    <a:close/>
                    <a:moveTo>
                      <a:pt x="49" y="85"/>
                    </a:moveTo>
                    <a:cubicBezTo>
                      <a:pt x="45" y="85"/>
                      <a:pt x="42" y="82"/>
                      <a:pt x="42" y="78"/>
                    </a:cubicBezTo>
                    <a:cubicBezTo>
                      <a:pt x="42" y="74"/>
                      <a:pt x="45" y="71"/>
                      <a:pt x="49" y="71"/>
                    </a:cubicBezTo>
                    <a:cubicBezTo>
                      <a:pt x="53" y="71"/>
                      <a:pt x="56" y="74"/>
                      <a:pt x="56" y="78"/>
                    </a:cubicBezTo>
                    <a:cubicBezTo>
                      <a:pt x="56" y="82"/>
                      <a:pt x="53" y="85"/>
                      <a:pt x="49" y="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25" name="Freeform 189"/>
              <p:cNvSpPr>
                <a:spLocks noEditPoints="1"/>
              </p:cNvSpPr>
              <p:nvPr/>
            </p:nvSpPr>
            <p:spPr bwMode="auto">
              <a:xfrm>
                <a:off x="2379" y="1760"/>
                <a:ext cx="79" cy="116"/>
              </a:xfrm>
              <a:custGeom>
                <a:avLst/>
                <a:gdLst>
                  <a:gd name="T0" fmla="*/ 6 w 54"/>
                  <a:gd name="T1" fmla="*/ 80 h 80"/>
                  <a:gd name="T2" fmla="*/ 47 w 54"/>
                  <a:gd name="T3" fmla="*/ 80 h 80"/>
                  <a:gd name="T4" fmla="*/ 54 w 54"/>
                  <a:gd name="T5" fmla="*/ 74 h 80"/>
                  <a:gd name="T6" fmla="*/ 54 w 54"/>
                  <a:gd name="T7" fmla="*/ 7 h 80"/>
                  <a:gd name="T8" fmla="*/ 47 w 54"/>
                  <a:gd name="T9" fmla="*/ 0 h 80"/>
                  <a:gd name="T10" fmla="*/ 6 w 54"/>
                  <a:gd name="T11" fmla="*/ 0 h 80"/>
                  <a:gd name="T12" fmla="*/ 0 w 54"/>
                  <a:gd name="T13" fmla="*/ 7 h 80"/>
                  <a:gd name="T14" fmla="*/ 0 w 54"/>
                  <a:gd name="T15" fmla="*/ 74 h 80"/>
                  <a:gd name="T16" fmla="*/ 6 w 54"/>
                  <a:gd name="T17" fmla="*/ 80 h 80"/>
                  <a:gd name="T18" fmla="*/ 41 w 54"/>
                  <a:gd name="T19" fmla="*/ 10 h 80"/>
                  <a:gd name="T20" fmla="*/ 47 w 54"/>
                  <a:gd name="T21" fmla="*/ 15 h 80"/>
                  <a:gd name="T22" fmla="*/ 41 w 54"/>
                  <a:gd name="T23" fmla="*/ 21 h 80"/>
                  <a:gd name="T24" fmla="*/ 36 w 54"/>
                  <a:gd name="T25" fmla="*/ 15 h 80"/>
                  <a:gd name="T26" fmla="*/ 41 w 54"/>
                  <a:gd name="T27" fmla="*/ 10 h 80"/>
                  <a:gd name="T28" fmla="*/ 13 w 54"/>
                  <a:gd name="T29" fmla="*/ 10 h 80"/>
                  <a:gd name="T30" fmla="*/ 18 w 54"/>
                  <a:gd name="T31" fmla="*/ 15 h 80"/>
                  <a:gd name="T32" fmla="*/ 13 w 54"/>
                  <a:gd name="T33" fmla="*/ 21 h 80"/>
                  <a:gd name="T34" fmla="*/ 7 w 54"/>
                  <a:gd name="T35" fmla="*/ 15 h 80"/>
                  <a:gd name="T36" fmla="*/ 13 w 54"/>
                  <a:gd name="T37" fmla="*/ 1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80">
                    <a:moveTo>
                      <a:pt x="6" y="80"/>
                    </a:moveTo>
                    <a:cubicBezTo>
                      <a:pt x="47" y="80"/>
                      <a:pt x="47" y="80"/>
                      <a:pt x="47" y="80"/>
                    </a:cubicBezTo>
                    <a:cubicBezTo>
                      <a:pt x="51" y="80"/>
                      <a:pt x="54" y="77"/>
                      <a:pt x="54" y="74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6" y="80"/>
                    </a:cubicBezTo>
                    <a:close/>
                    <a:moveTo>
                      <a:pt x="41" y="10"/>
                    </a:moveTo>
                    <a:cubicBezTo>
                      <a:pt x="44" y="10"/>
                      <a:pt x="47" y="12"/>
                      <a:pt x="47" y="15"/>
                    </a:cubicBezTo>
                    <a:cubicBezTo>
                      <a:pt x="47" y="19"/>
                      <a:pt x="44" y="21"/>
                      <a:pt x="41" y="21"/>
                    </a:cubicBezTo>
                    <a:cubicBezTo>
                      <a:pt x="38" y="21"/>
                      <a:pt x="36" y="19"/>
                      <a:pt x="36" y="15"/>
                    </a:cubicBezTo>
                    <a:cubicBezTo>
                      <a:pt x="36" y="12"/>
                      <a:pt x="38" y="10"/>
                      <a:pt x="41" y="10"/>
                    </a:cubicBezTo>
                    <a:close/>
                    <a:moveTo>
                      <a:pt x="13" y="10"/>
                    </a:moveTo>
                    <a:cubicBezTo>
                      <a:pt x="16" y="10"/>
                      <a:pt x="18" y="12"/>
                      <a:pt x="18" y="15"/>
                    </a:cubicBezTo>
                    <a:cubicBezTo>
                      <a:pt x="18" y="19"/>
                      <a:pt x="16" y="21"/>
                      <a:pt x="13" y="21"/>
                    </a:cubicBezTo>
                    <a:cubicBezTo>
                      <a:pt x="9" y="21"/>
                      <a:pt x="7" y="19"/>
                      <a:pt x="7" y="15"/>
                    </a:cubicBezTo>
                    <a:cubicBezTo>
                      <a:pt x="7" y="12"/>
                      <a:pt x="9" y="10"/>
                      <a:pt x="1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26" name="Freeform 190"/>
              <p:cNvSpPr>
                <a:spLocks noEditPoints="1"/>
              </p:cNvSpPr>
              <p:nvPr/>
            </p:nvSpPr>
            <p:spPr bwMode="auto">
              <a:xfrm>
                <a:off x="2471" y="1574"/>
                <a:ext cx="108" cy="131"/>
              </a:xfrm>
              <a:custGeom>
                <a:avLst/>
                <a:gdLst>
                  <a:gd name="T0" fmla="*/ 44 w 74"/>
                  <a:gd name="T1" fmla="*/ 1 h 90"/>
                  <a:gd name="T2" fmla="*/ 5 w 74"/>
                  <a:gd name="T3" fmla="*/ 14 h 90"/>
                  <a:gd name="T4" fmla="*/ 1 w 74"/>
                  <a:gd name="T5" fmla="*/ 22 h 90"/>
                  <a:gd name="T6" fmla="*/ 22 w 74"/>
                  <a:gd name="T7" fmla="*/ 85 h 90"/>
                  <a:gd name="T8" fmla="*/ 30 w 74"/>
                  <a:gd name="T9" fmla="*/ 89 h 90"/>
                  <a:gd name="T10" fmla="*/ 69 w 74"/>
                  <a:gd name="T11" fmla="*/ 76 h 90"/>
                  <a:gd name="T12" fmla="*/ 73 w 74"/>
                  <a:gd name="T13" fmla="*/ 68 h 90"/>
                  <a:gd name="T14" fmla="*/ 52 w 74"/>
                  <a:gd name="T15" fmla="*/ 5 h 90"/>
                  <a:gd name="T16" fmla="*/ 44 w 74"/>
                  <a:gd name="T17" fmla="*/ 1 h 90"/>
                  <a:gd name="T18" fmla="*/ 33 w 74"/>
                  <a:gd name="T19" fmla="*/ 78 h 90"/>
                  <a:gd name="T20" fmla="*/ 26 w 74"/>
                  <a:gd name="T21" fmla="*/ 75 h 90"/>
                  <a:gd name="T22" fmla="*/ 30 w 74"/>
                  <a:gd name="T23" fmla="*/ 67 h 90"/>
                  <a:gd name="T24" fmla="*/ 37 w 74"/>
                  <a:gd name="T25" fmla="*/ 71 h 90"/>
                  <a:gd name="T26" fmla="*/ 33 w 74"/>
                  <a:gd name="T27" fmla="*/ 78 h 90"/>
                  <a:gd name="T28" fmla="*/ 60 w 74"/>
                  <a:gd name="T29" fmla="*/ 69 h 90"/>
                  <a:gd name="T30" fmla="*/ 53 w 74"/>
                  <a:gd name="T31" fmla="*/ 66 h 90"/>
                  <a:gd name="T32" fmla="*/ 56 w 74"/>
                  <a:gd name="T33" fmla="*/ 58 h 90"/>
                  <a:gd name="T34" fmla="*/ 63 w 74"/>
                  <a:gd name="T35" fmla="*/ 62 h 90"/>
                  <a:gd name="T36" fmla="*/ 60 w 74"/>
                  <a:gd name="T37" fmla="*/ 6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4" h="90">
                    <a:moveTo>
                      <a:pt x="44" y="1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2" y="15"/>
                      <a:pt x="0" y="19"/>
                      <a:pt x="1" y="22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4" y="88"/>
                      <a:pt x="27" y="90"/>
                      <a:pt x="30" y="89"/>
                    </a:cubicBezTo>
                    <a:cubicBezTo>
                      <a:pt x="69" y="76"/>
                      <a:pt x="69" y="76"/>
                      <a:pt x="69" y="76"/>
                    </a:cubicBezTo>
                    <a:cubicBezTo>
                      <a:pt x="72" y="75"/>
                      <a:pt x="74" y="71"/>
                      <a:pt x="73" y="68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0" y="2"/>
                      <a:pt x="47" y="0"/>
                      <a:pt x="44" y="1"/>
                    </a:cubicBezTo>
                    <a:close/>
                    <a:moveTo>
                      <a:pt x="33" y="78"/>
                    </a:moveTo>
                    <a:cubicBezTo>
                      <a:pt x="30" y="79"/>
                      <a:pt x="27" y="77"/>
                      <a:pt x="26" y="75"/>
                    </a:cubicBezTo>
                    <a:cubicBezTo>
                      <a:pt x="25" y="72"/>
                      <a:pt x="27" y="68"/>
                      <a:pt x="30" y="67"/>
                    </a:cubicBezTo>
                    <a:cubicBezTo>
                      <a:pt x="33" y="66"/>
                      <a:pt x="36" y="68"/>
                      <a:pt x="37" y="71"/>
                    </a:cubicBezTo>
                    <a:cubicBezTo>
                      <a:pt x="38" y="74"/>
                      <a:pt x="36" y="77"/>
                      <a:pt x="33" y="78"/>
                    </a:cubicBezTo>
                    <a:close/>
                    <a:moveTo>
                      <a:pt x="60" y="69"/>
                    </a:moveTo>
                    <a:cubicBezTo>
                      <a:pt x="57" y="70"/>
                      <a:pt x="54" y="68"/>
                      <a:pt x="53" y="66"/>
                    </a:cubicBezTo>
                    <a:cubicBezTo>
                      <a:pt x="52" y="63"/>
                      <a:pt x="53" y="59"/>
                      <a:pt x="56" y="58"/>
                    </a:cubicBezTo>
                    <a:cubicBezTo>
                      <a:pt x="59" y="57"/>
                      <a:pt x="63" y="59"/>
                      <a:pt x="63" y="62"/>
                    </a:cubicBezTo>
                    <a:cubicBezTo>
                      <a:pt x="64" y="65"/>
                      <a:pt x="63" y="68"/>
                      <a:pt x="60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27" name="Freeform 191"/>
              <p:cNvSpPr>
                <a:spLocks noEditPoints="1"/>
              </p:cNvSpPr>
              <p:nvPr/>
            </p:nvSpPr>
            <p:spPr bwMode="auto">
              <a:xfrm>
                <a:off x="1802" y="860"/>
                <a:ext cx="84" cy="89"/>
              </a:xfrm>
              <a:custGeom>
                <a:avLst/>
                <a:gdLst>
                  <a:gd name="T0" fmla="*/ 23 w 58"/>
                  <a:gd name="T1" fmla="*/ 2 h 61"/>
                  <a:gd name="T2" fmla="*/ 2 w 58"/>
                  <a:gd name="T3" fmla="*/ 18 h 61"/>
                  <a:gd name="T4" fmla="*/ 2 w 58"/>
                  <a:gd name="T5" fmla="*/ 24 h 61"/>
                  <a:gd name="T6" fmla="*/ 29 w 58"/>
                  <a:gd name="T7" fmla="*/ 59 h 61"/>
                  <a:gd name="T8" fmla="*/ 35 w 58"/>
                  <a:gd name="T9" fmla="*/ 60 h 61"/>
                  <a:gd name="T10" fmla="*/ 56 w 58"/>
                  <a:gd name="T11" fmla="*/ 43 h 61"/>
                  <a:gd name="T12" fmla="*/ 57 w 58"/>
                  <a:gd name="T13" fmla="*/ 37 h 61"/>
                  <a:gd name="T14" fmla="*/ 29 w 58"/>
                  <a:gd name="T15" fmla="*/ 3 h 61"/>
                  <a:gd name="T16" fmla="*/ 23 w 58"/>
                  <a:gd name="T17" fmla="*/ 2 h 61"/>
                  <a:gd name="T18" fmla="*/ 34 w 58"/>
                  <a:gd name="T19" fmla="*/ 52 h 61"/>
                  <a:gd name="T20" fmla="*/ 29 w 58"/>
                  <a:gd name="T21" fmla="*/ 52 h 61"/>
                  <a:gd name="T22" fmla="*/ 29 w 58"/>
                  <a:gd name="T23" fmla="*/ 47 h 61"/>
                  <a:gd name="T24" fmla="*/ 35 w 58"/>
                  <a:gd name="T25" fmla="*/ 47 h 61"/>
                  <a:gd name="T26" fmla="*/ 34 w 58"/>
                  <a:gd name="T27" fmla="*/ 52 h 61"/>
                  <a:gd name="T28" fmla="*/ 49 w 58"/>
                  <a:gd name="T29" fmla="*/ 41 h 61"/>
                  <a:gd name="T30" fmla="*/ 44 w 58"/>
                  <a:gd name="T31" fmla="*/ 40 h 61"/>
                  <a:gd name="T32" fmla="*/ 44 w 58"/>
                  <a:gd name="T33" fmla="*/ 35 h 61"/>
                  <a:gd name="T34" fmla="*/ 49 w 58"/>
                  <a:gd name="T35" fmla="*/ 36 h 61"/>
                  <a:gd name="T36" fmla="*/ 49 w 58"/>
                  <a:gd name="T37" fmla="*/ 4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61">
                    <a:moveTo>
                      <a:pt x="23" y="2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20"/>
                      <a:pt x="0" y="23"/>
                      <a:pt x="2" y="24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30" y="61"/>
                      <a:pt x="33" y="61"/>
                      <a:pt x="35" y="60"/>
                    </a:cubicBezTo>
                    <a:cubicBezTo>
                      <a:pt x="56" y="43"/>
                      <a:pt x="56" y="43"/>
                      <a:pt x="56" y="43"/>
                    </a:cubicBezTo>
                    <a:cubicBezTo>
                      <a:pt x="58" y="42"/>
                      <a:pt x="58" y="39"/>
                      <a:pt x="57" y="37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1"/>
                      <a:pt x="25" y="0"/>
                      <a:pt x="23" y="2"/>
                    </a:cubicBezTo>
                    <a:close/>
                    <a:moveTo>
                      <a:pt x="34" y="52"/>
                    </a:moveTo>
                    <a:cubicBezTo>
                      <a:pt x="32" y="54"/>
                      <a:pt x="30" y="53"/>
                      <a:pt x="29" y="52"/>
                    </a:cubicBezTo>
                    <a:cubicBezTo>
                      <a:pt x="27" y="50"/>
                      <a:pt x="28" y="48"/>
                      <a:pt x="29" y="47"/>
                    </a:cubicBezTo>
                    <a:cubicBezTo>
                      <a:pt x="31" y="45"/>
                      <a:pt x="33" y="46"/>
                      <a:pt x="35" y="47"/>
                    </a:cubicBezTo>
                    <a:cubicBezTo>
                      <a:pt x="36" y="49"/>
                      <a:pt x="36" y="51"/>
                      <a:pt x="34" y="52"/>
                    </a:cubicBezTo>
                    <a:close/>
                    <a:moveTo>
                      <a:pt x="49" y="41"/>
                    </a:moveTo>
                    <a:cubicBezTo>
                      <a:pt x="47" y="42"/>
                      <a:pt x="45" y="42"/>
                      <a:pt x="44" y="40"/>
                    </a:cubicBezTo>
                    <a:cubicBezTo>
                      <a:pt x="42" y="39"/>
                      <a:pt x="43" y="36"/>
                      <a:pt x="44" y="35"/>
                    </a:cubicBezTo>
                    <a:cubicBezTo>
                      <a:pt x="46" y="34"/>
                      <a:pt x="48" y="34"/>
                      <a:pt x="49" y="36"/>
                    </a:cubicBezTo>
                    <a:cubicBezTo>
                      <a:pt x="51" y="37"/>
                      <a:pt x="50" y="40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28" name="Freeform 192"/>
              <p:cNvSpPr/>
              <p:nvPr/>
            </p:nvSpPr>
            <p:spPr bwMode="auto">
              <a:xfrm>
                <a:off x="1703" y="2842"/>
                <a:ext cx="263" cy="182"/>
              </a:xfrm>
              <a:custGeom>
                <a:avLst/>
                <a:gdLst>
                  <a:gd name="T0" fmla="*/ 181 w 181"/>
                  <a:gd name="T1" fmla="*/ 113 h 125"/>
                  <a:gd name="T2" fmla="*/ 169 w 181"/>
                  <a:gd name="T3" fmla="*/ 125 h 125"/>
                  <a:gd name="T4" fmla="*/ 12 w 181"/>
                  <a:gd name="T5" fmla="*/ 125 h 125"/>
                  <a:gd name="T6" fmla="*/ 0 w 181"/>
                  <a:gd name="T7" fmla="*/ 113 h 125"/>
                  <a:gd name="T8" fmla="*/ 0 w 181"/>
                  <a:gd name="T9" fmla="*/ 12 h 125"/>
                  <a:gd name="T10" fmla="*/ 12 w 181"/>
                  <a:gd name="T11" fmla="*/ 0 h 125"/>
                  <a:gd name="T12" fmla="*/ 169 w 181"/>
                  <a:gd name="T13" fmla="*/ 0 h 125"/>
                  <a:gd name="T14" fmla="*/ 181 w 181"/>
                  <a:gd name="T15" fmla="*/ 12 h 125"/>
                  <a:gd name="T16" fmla="*/ 181 w 181"/>
                  <a:gd name="T17" fmla="*/ 11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" h="125">
                    <a:moveTo>
                      <a:pt x="181" y="113"/>
                    </a:moveTo>
                    <a:cubicBezTo>
                      <a:pt x="181" y="120"/>
                      <a:pt x="176" y="125"/>
                      <a:pt x="169" y="125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5" y="125"/>
                      <a:pt x="0" y="120"/>
                      <a:pt x="0" y="1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76" y="0"/>
                      <a:pt x="181" y="5"/>
                      <a:pt x="181" y="12"/>
                    </a:cubicBezTo>
                    <a:lnTo>
                      <a:pt x="181" y="113"/>
                    </a:lnTo>
                    <a:close/>
                  </a:path>
                </a:pathLst>
              </a:custGeom>
              <a:grpFill/>
              <a:ln w="26988" cap="flat">
                <a:noFill/>
                <a:prstDash val="solid"/>
                <a:miter lim="800000"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29" name="Rectangle 193"/>
              <p:cNvSpPr>
                <a:spLocks noChangeArrowheads="1"/>
              </p:cNvSpPr>
              <p:nvPr/>
            </p:nvSpPr>
            <p:spPr bwMode="auto">
              <a:xfrm>
                <a:off x="1809" y="2948"/>
                <a:ext cx="117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30" name="Rectangle 194"/>
              <p:cNvSpPr>
                <a:spLocks noChangeArrowheads="1"/>
              </p:cNvSpPr>
              <p:nvPr/>
            </p:nvSpPr>
            <p:spPr bwMode="auto">
              <a:xfrm>
                <a:off x="1853" y="2983"/>
                <a:ext cx="7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31" name="Rectangle 195"/>
              <p:cNvSpPr>
                <a:spLocks noChangeArrowheads="1"/>
              </p:cNvSpPr>
              <p:nvPr/>
            </p:nvSpPr>
            <p:spPr bwMode="auto">
              <a:xfrm>
                <a:off x="1707" y="2893"/>
                <a:ext cx="256" cy="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32" name="Freeform 196"/>
              <p:cNvSpPr/>
              <p:nvPr/>
            </p:nvSpPr>
            <p:spPr bwMode="auto">
              <a:xfrm>
                <a:off x="787" y="1959"/>
                <a:ext cx="280" cy="194"/>
              </a:xfrm>
              <a:custGeom>
                <a:avLst/>
                <a:gdLst>
                  <a:gd name="T0" fmla="*/ 193 w 193"/>
                  <a:gd name="T1" fmla="*/ 121 h 133"/>
                  <a:gd name="T2" fmla="*/ 180 w 193"/>
                  <a:gd name="T3" fmla="*/ 133 h 133"/>
                  <a:gd name="T4" fmla="*/ 13 w 193"/>
                  <a:gd name="T5" fmla="*/ 133 h 133"/>
                  <a:gd name="T6" fmla="*/ 0 w 193"/>
                  <a:gd name="T7" fmla="*/ 121 h 133"/>
                  <a:gd name="T8" fmla="*/ 0 w 193"/>
                  <a:gd name="T9" fmla="*/ 13 h 133"/>
                  <a:gd name="T10" fmla="*/ 13 w 193"/>
                  <a:gd name="T11" fmla="*/ 0 h 133"/>
                  <a:gd name="T12" fmla="*/ 180 w 193"/>
                  <a:gd name="T13" fmla="*/ 0 h 133"/>
                  <a:gd name="T14" fmla="*/ 193 w 193"/>
                  <a:gd name="T15" fmla="*/ 13 h 133"/>
                  <a:gd name="T16" fmla="*/ 193 w 193"/>
                  <a:gd name="T17" fmla="*/ 12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133">
                    <a:moveTo>
                      <a:pt x="193" y="121"/>
                    </a:moveTo>
                    <a:cubicBezTo>
                      <a:pt x="193" y="128"/>
                      <a:pt x="187" y="133"/>
                      <a:pt x="180" y="133"/>
                    </a:cubicBezTo>
                    <a:cubicBezTo>
                      <a:pt x="13" y="133"/>
                      <a:pt x="13" y="133"/>
                      <a:pt x="13" y="133"/>
                    </a:cubicBezTo>
                    <a:cubicBezTo>
                      <a:pt x="6" y="133"/>
                      <a:pt x="0" y="128"/>
                      <a:pt x="0" y="12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7" y="0"/>
                      <a:pt x="193" y="5"/>
                      <a:pt x="193" y="13"/>
                    </a:cubicBezTo>
                    <a:lnTo>
                      <a:pt x="193" y="121"/>
                    </a:lnTo>
                    <a:close/>
                  </a:path>
                </a:pathLst>
              </a:custGeom>
              <a:grpFill/>
              <a:ln w="26988" cap="flat">
                <a:noFill/>
                <a:prstDash val="solid"/>
                <a:miter lim="800000"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33" name="Rectangle 197"/>
              <p:cNvSpPr>
                <a:spLocks noChangeArrowheads="1"/>
              </p:cNvSpPr>
              <p:nvPr/>
            </p:nvSpPr>
            <p:spPr bwMode="auto">
              <a:xfrm>
                <a:off x="900" y="2073"/>
                <a:ext cx="124" cy="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34" name="Rectangle 198"/>
              <p:cNvSpPr>
                <a:spLocks noChangeArrowheads="1"/>
              </p:cNvSpPr>
              <p:nvPr/>
            </p:nvSpPr>
            <p:spPr bwMode="auto">
              <a:xfrm>
                <a:off x="947" y="2109"/>
                <a:ext cx="77" cy="1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35" name="Rectangle 199"/>
              <p:cNvSpPr>
                <a:spLocks noChangeArrowheads="1"/>
              </p:cNvSpPr>
              <p:nvPr/>
            </p:nvSpPr>
            <p:spPr bwMode="auto">
              <a:xfrm>
                <a:off x="791" y="2013"/>
                <a:ext cx="273" cy="3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36" name="Freeform 200"/>
              <p:cNvSpPr/>
              <p:nvPr/>
            </p:nvSpPr>
            <p:spPr bwMode="auto">
              <a:xfrm>
                <a:off x="630" y="1175"/>
                <a:ext cx="260" cy="185"/>
              </a:xfrm>
              <a:custGeom>
                <a:avLst/>
                <a:gdLst>
                  <a:gd name="T0" fmla="*/ 173 w 179"/>
                  <a:gd name="T1" fmla="*/ 110 h 127"/>
                  <a:gd name="T2" fmla="*/ 167 w 179"/>
                  <a:gd name="T3" fmla="*/ 110 h 127"/>
                  <a:gd name="T4" fmla="*/ 162 w 179"/>
                  <a:gd name="T5" fmla="*/ 115 h 127"/>
                  <a:gd name="T6" fmla="*/ 17 w 179"/>
                  <a:gd name="T7" fmla="*/ 115 h 127"/>
                  <a:gd name="T8" fmla="*/ 12 w 179"/>
                  <a:gd name="T9" fmla="*/ 110 h 127"/>
                  <a:gd name="T10" fmla="*/ 12 w 179"/>
                  <a:gd name="T11" fmla="*/ 17 h 127"/>
                  <a:gd name="T12" fmla="*/ 17 w 179"/>
                  <a:gd name="T13" fmla="*/ 12 h 127"/>
                  <a:gd name="T14" fmla="*/ 162 w 179"/>
                  <a:gd name="T15" fmla="*/ 12 h 127"/>
                  <a:gd name="T16" fmla="*/ 167 w 179"/>
                  <a:gd name="T17" fmla="*/ 17 h 127"/>
                  <a:gd name="T18" fmla="*/ 167 w 179"/>
                  <a:gd name="T19" fmla="*/ 110 h 127"/>
                  <a:gd name="T20" fmla="*/ 173 w 179"/>
                  <a:gd name="T21" fmla="*/ 110 h 127"/>
                  <a:gd name="T22" fmla="*/ 179 w 179"/>
                  <a:gd name="T23" fmla="*/ 110 h 127"/>
                  <a:gd name="T24" fmla="*/ 179 w 179"/>
                  <a:gd name="T25" fmla="*/ 17 h 127"/>
                  <a:gd name="T26" fmla="*/ 162 w 179"/>
                  <a:gd name="T27" fmla="*/ 0 h 127"/>
                  <a:gd name="T28" fmla="*/ 17 w 179"/>
                  <a:gd name="T29" fmla="*/ 0 h 127"/>
                  <a:gd name="T30" fmla="*/ 0 w 179"/>
                  <a:gd name="T31" fmla="*/ 17 h 127"/>
                  <a:gd name="T32" fmla="*/ 0 w 179"/>
                  <a:gd name="T33" fmla="*/ 110 h 127"/>
                  <a:gd name="T34" fmla="*/ 17 w 179"/>
                  <a:gd name="T35" fmla="*/ 127 h 127"/>
                  <a:gd name="T36" fmla="*/ 162 w 179"/>
                  <a:gd name="T37" fmla="*/ 127 h 127"/>
                  <a:gd name="T38" fmla="*/ 179 w 179"/>
                  <a:gd name="T39" fmla="*/ 110 h 127"/>
                  <a:gd name="T40" fmla="*/ 173 w 179"/>
                  <a:gd name="T41" fmla="*/ 11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9" h="127">
                    <a:moveTo>
                      <a:pt x="173" y="110"/>
                    </a:moveTo>
                    <a:cubicBezTo>
                      <a:pt x="167" y="110"/>
                      <a:pt x="167" y="110"/>
                      <a:pt x="167" y="110"/>
                    </a:cubicBezTo>
                    <a:cubicBezTo>
                      <a:pt x="167" y="113"/>
                      <a:pt x="165" y="115"/>
                      <a:pt x="162" y="115"/>
                    </a:cubicBezTo>
                    <a:cubicBezTo>
                      <a:pt x="17" y="115"/>
                      <a:pt x="17" y="115"/>
                      <a:pt x="17" y="115"/>
                    </a:cubicBezTo>
                    <a:cubicBezTo>
                      <a:pt x="14" y="115"/>
                      <a:pt x="12" y="113"/>
                      <a:pt x="12" y="110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4"/>
                      <a:pt x="14" y="12"/>
                      <a:pt x="17" y="12"/>
                    </a:cubicBezTo>
                    <a:cubicBezTo>
                      <a:pt x="162" y="12"/>
                      <a:pt x="162" y="12"/>
                      <a:pt x="162" y="12"/>
                    </a:cubicBezTo>
                    <a:cubicBezTo>
                      <a:pt x="165" y="12"/>
                      <a:pt x="167" y="14"/>
                      <a:pt x="167" y="17"/>
                    </a:cubicBezTo>
                    <a:cubicBezTo>
                      <a:pt x="167" y="110"/>
                      <a:pt x="167" y="110"/>
                      <a:pt x="167" y="110"/>
                    </a:cubicBezTo>
                    <a:cubicBezTo>
                      <a:pt x="173" y="110"/>
                      <a:pt x="173" y="110"/>
                      <a:pt x="173" y="110"/>
                    </a:cubicBezTo>
                    <a:cubicBezTo>
                      <a:pt x="179" y="110"/>
                      <a:pt x="179" y="110"/>
                      <a:pt x="179" y="110"/>
                    </a:cubicBezTo>
                    <a:cubicBezTo>
                      <a:pt x="179" y="17"/>
                      <a:pt x="179" y="17"/>
                      <a:pt x="179" y="17"/>
                    </a:cubicBezTo>
                    <a:cubicBezTo>
                      <a:pt x="179" y="7"/>
                      <a:pt x="172" y="0"/>
                      <a:pt x="16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7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20"/>
                      <a:pt x="8" y="127"/>
                      <a:pt x="17" y="127"/>
                    </a:cubicBezTo>
                    <a:cubicBezTo>
                      <a:pt x="162" y="127"/>
                      <a:pt x="162" y="127"/>
                      <a:pt x="162" y="127"/>
                    </a:cubicBezTo>
                    <a:cubicBezTo>
                      <a:pt x="172" y="127"/>
                      <a:pt x="179" y="120"/>
                      <a:pt x="179" y="110"/>
                    </a:cubicBezTo>
                    <a:cubicBezTo>
                      <a:pt x="173" y="110"/>
                      <a:pt x="173" y="110"/>
                      <a:pt x="173" y="11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37" name="Rectangle 201"/>
              <p:cNvSpPr>
                <a:spLocks noChangeArrowheads="1"/>
              </p:cNvSpPr>
              <p:nvPr/>
            </p:nvSpPr>
            <p:spPr bwMode="auto">
              <a:xfrm>
                <a:off x="736" y="1282"/>
                <a:ext cx="107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38" name="Rectangle 202"/>
              <p:cNvSpPr>
                <a:spLocks noChangeArrowheads="1"/>
              </p:cNvSpPr>
              <p:nvPr/>
            </p:nvSpPr>
            <p:spPr bwMode="auto">
              <a:xfrm>
                <a:off x="778" y="1314"/>
                <a:ext cx="65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39" name="Rectangle 203"/>
              <p:cNvSpPr>
                <a:spLocks noChangeArrowheads="1"/>
              </p:cNvSpPr>
              <p:nvPr/>
            </p:nvSpPr>
            <p:spPr bwMode="auto">
              <a:xfrm>
                <a:off x="643" y="1231"/>
                <a:ext cx="235" cy="2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940" name="Freeform 204"/>
              <p:cNvSpPr/>
              <p:nvPr/>
            </p:nvSpPr>
            <p:spPr bwMode="auto">
              <a:xfrm>
                <a:off x="2048" y="895"/>
                <a:ext cx="185" cy="128"/>
              </a:xfrm>
              <a:custGeom>
                <a:avLst/>
                <a:gdLst>
                  <a:gd name="T0" fmla="*/ 127 w 127"/>
                  <a:gd name="T1" fmla="*/ 80 h 88"/>
                  <a:gd name="T2" fmla="*/ 119 w 127"/>
                  <a:gd name="T3" fmla="*/ 88 h 88"/>
                  <a:gd name="T4" fmla="*/ 9 w 127"/>
                  <a:gd name="T5" fmla="*/ 88 h 88"/>
                  <a:gd name="T6" fmla="*/ 0 w 127"/>
                  <a:gd name="T7" fmla="*/ 80 h 88"/>
                  <a:gd name="T8" fmla="*/ 0 w 127"/>
                  <a:gd name="T9" fmla="*/ 9 h 88"/>
                  <a:gd name="T10" fmla="*/ 9 w 127"/>
                  <a:gd name="T11" fmla="*/ 0 h 88"/>
                  <a:gd name="T12" fmla="*/ 119 w 127"/>
                  <a:gd name="T13" fmla="*/ 0 h 88"/>
                  <a:gd name="T14" fmla="*/ 127 w 127"/>
                  <a:gd name="T15" fmla="*/ 9 h 88"/>
                  <a:gd name="T16" fmla="*/ 127 w 127"/>
                  <a:gd name="T17" fmla="*/ 8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88">
                    <a:moveTo>
                      <a:pt x="127" y="80"/>
                    </a:moveTo>
                    <a:cubicBezTo>
                      <a:pt x="127" y="84"/>
                      <a:pt x="123" y="88"/>
                      <a:pt x="119" y="88"/>
                    </a:cubicBezTo>
                    <a:cubicBezTo>
                      <a:pt x="9" y="88"/>
                      <a:pt x="9" y="88"/>
                      <a:pt x="9" y="88"/>
                    </a:cubicBezTo>
                    <a:cubicBezTo>
                      <a:pt x="4" y="88"/>
                      <a:pt x="0" y="84"/>
                      <a:pt x="0" y="8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23" y="0"/>
                      <a:pt x="127" y="4"/>
                      <a:pt x="127" y="9"/>
                    </a:cubicBezTo>
                    <a:lnTo>
                      <a:pt x="127" y="80"/>
                    </a:lnTo>
                    <a:close/>
                  </a:path>
                </a:pathLst>
              </a:custGeom>
              <a:grpFill/>
              <a:ln w="26988" cap="flat">
                <a:noFill/>
                <a:prstDash val="solid"/>
                <a:miter lim="800000"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  <p:grpSp>
          <p:nvGrpSpPr>
            <p:cNvPr id="359" name="Group 406"/>
            <p:cNvGrpSpPr/>
            <p:nvPr/>
          </p:nvGrpSpPr>
          <p:grpSpPr bwMode="auto">
            <a:xfrm>
              <a:off x="586" y="587"/>
              <a:ext cx="2147" cy="2825"/>
              <a:chOff x="586" y="587"/>
              <a:chExt cx="2147" cy="2825"/>
            </a:xfrm>
            <a:grpFill/>
          </p:grpSpPr>
          <p:sp>
            <p:nvSpPr>
              <p:cNvPr id="543" name="Rectangle 206"/>
              <p:cNvSpPr>
                <a:spLocks noChangeArrowheads="1"/>
              </p:cNvSpPr>
              <p:nvPr/>
            </p:nvSpPr>
            <p:spPr bwMode="auto">
              <a:xfrm>
                <a:off x="2122" y="969"/>
                <a:ext cx="81" cy="1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44" name="Rectangle 207"/>
              <p:cNvSpPr>
                <a:spLocks noChangeArrowheads="1"/>
              </p:cNvSpPr>
              <p:nvPr/>
            </p:nvSpPr>
            <p:spPr bwMode="auto">
              <a:xfrm>
                <a:off x="2154" y="994"/>
                <a:ext cx="49" cy="1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45" name="Rectangle 208"/>
              <p:cNvSpPr>
                <a:spLocks noChangeArrowheads="1"/>
              </p:cNvSpPr>
              <p:nvPr/>
            </p:nvSpPr>
            <p:spPr bwMode="auto">
              <a:xfrm>
                <a:off x="2052" y="931"/>
                <a:ext cx="179" cy="2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46" name="Freeform 209"/>
              <p:cNvSpPr/>
              <p:nvPr/>
            </p:nvSpPr>
            <p:spPr bwMode="auto">
              <a:xfrm>
                <a:off x="2061" y="1439"/>
                <a:ext cx="166" cy="116"/>
              </a:xfrm>
              <a:custGeom>
                <a:avLst/>
                <a:gdLst>
                  <a:gd name="T0" fmla="*/ 114 w 114"/>
                  <a:gd name="T1" fmla="*/ 72 h 80"/>
                  <a:gd name="T2" fmla="*/ 107 w 114"/>
                  <a:gd name="T3" fmla="*/ 80 h 80"/>
                  <a:gd name="T4" fmla="*/ 7 w 114"/>
                  <a:gd name="T5" fmla="*/ 80 h 80"/>
                  <a:gd name="T6" fmla="*/ 0 w 114"/>
                  <a:gd name="T7" fmla="*/ 72 h 80"/>
                  <a:gd name="T8" fmla="*/ 0 w 114"/>
                  <a:gd name="T9" fmla="*/ 8 h 80"/>
                  <a:gd name="T10" fmla="*/ 7 w 114"/>
                  <a:gd name="T11" fmla="*/ 0 h 80"/>
                  <a:gd name="T12" fmla="*/ 107 w 114"/>
                  <a:gd name="T13" fmla="*/ 0 h 80"/>
                  <a:gd name="T14" fmla="*/ 114 w 114"/>
                  <a:gd name="T15" fmla="*/ 8 h 80"/>
                  <a:gd name="T16" fmla="*/ 114 w 114"/>
                  <a:gd name="T17" fmla="*/ 7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80">
                    <a:moveTo>
                      <a:pt x="114" y="72"/>
                    </a:moveTo>
                    <a:cubicBezTo>
                      <a:pt x="114" y="76"/>
                      <a:pt x="111" y="80"/>
                      <a:pt x="107" y="80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3" y="80"/>
                      <a:pt x="0" y="76"/>
                      <a:pt x="0" y="7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1" y="0"/>
                      <a:pt x="114" y="4"/>
                      <a:pt x="114" y="8"/>
                    </a:cubicBezTo>
                    <a:lnTo>
                      <a:pt x="114" y="72"/>
                    </a:lnTo>
                    <a:close/>
                  </a:path>
                </a:pathLst>
              </a:custGeom>
              <a:grpFill/>
              <a:ln w="26988" cap="flat">
                <a:noFill/>
                <a:prstDash val="solid"/>
                <a:miter lim="800000"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47" name="Rectangle 210"/>
              <p:cNvSpPr>
                <a:spLocks noChangeArrowheads="1"/>
              </p:cNvSpPr>
              <p:nvPr/>
            </p:nvSpPr>
            <p:spPr bwMode="auto">
              <a:xfrm>
                <a:off x="2128" y="1506"/>
                <a:ext cx="73" cy="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48" name="Rectangle 211"/>
              <p:cNvSpPr>
                <a:spLocks noChangeArrowheads="1"/>
              </p:cNvSpPr>
              <p:nvPr/>
            </p:nvSpPr>
            <p:spPr bwMode="auto">
              <a:xfrm>
                <a:off x="2155" y="1529"/>
                <a:ext cx="46" cy="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49" name="Rectangle 212"/>
              <p:cNvSpPr>
                <a:spLocks noChangeArrowheads="1"/>
              </p:cNvSpPr>
              <p:nvPr/>
            </p:nvSpPr>
            <p:spPr bwMode="auto">
              <a:xfrm>
                <a:off x="2064" y="1471"/>
                <a:ext cx="161" cy="2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0" name="Freeform 213"/>
              <p:cNvSpPr>
                <a:spLocks noEditPoints="1"/>
              </p:cNvSpPr>
              <p:nvPr/>
            </p:nvSpPr>
            <p:spPr bwMode="auto">
              <a:xfrm>
                <a:off x="781" y="1655"/>
                <a:ext cx="246" cy="256"/>
              </a:xfrm>
              <a:custGeom>
                <a:avLst/>
                <a:gdLst>
                  <a:gd name="T0" fmla="*/ 128 w 246"/>
                  <a:gd name="T1" fmla="*/ 13 h 256"/>
                  <a:gd name="T2" fmla="*/ 128 w 246"/>
                  <a:gd name="T3" fmla="*/ 0 h 256"/>
                  <a:gd name="T4" fmla="*/ 100 w 246"/>
                  <a:gd name="T5" fmla="*/ 0 h 256"/>
                  <a:gd name="T6" fmla="*/ 100 w 246"/>
                  <a:gd name="T7" fmla="*/ 25 h 256"/>
                  <a:gd name="T8" fmla="*/ 67 w 246"/>
                  <a:gd name="T9" fmla="*/ 25 h 256"/>
                  <a:gd name="T10" fmla="*/ 64 w 246"/>
                  <a:gd name="T11" fmla="*/ 12 h 256"/>
                  <a:gd name="T12" fmla="*/ 11 w 246"/>
                  <a:gd name="T13" fmla="*/ 12 h 256"/>
                  <a:gd name="T14" fmla="*/ 11 w 246"/>
                  <a:gd name="T15" fmla="*/ 114 h 256"/>
                  <a:gd name="T16" fmla="*/ 0 w 246"/>
                  <a:gd name="T17" fmla="*/ 114 h 256"/>
                  <a:gd name="T18" fmla="*/ 0 w 246"/>
                  <a:gd name="T19" fmla="*/ 127 h 256"/>
                  <a:gd name="T20" fmla="*/ 10 w 246"/>
                  <a:gd name="T21" fmla="*/ 127 h 256"/>
                  <a:gd name="T22" fmla="*/ 10 w 246"/>
                  <a:gd name="T23" fmla="*/ 256 h 256"/>
                  <a:gd name="T24" fmla="*/ 224 w 246"/>
                  <a:gd name="T25" fmla="*/ 256 h 256"/>
                  <a:gd name="T26" fmla="*/ 224 w 246"/>
                  <a:gd name="T27" fmla="*/ 131 h 256"/>
                  <a:gd name="T28" fmla="*/ 246 w 246"/>
                  <a:gd name="T29" fmla="*/ 131 h 256"/>
                  <a:gd name="T30" fmla="*/ 128 w 246"/>
                  <a:gd name="T31" fmla="*/ 13 h 256"/>
                  <a:gd name="T32" fmla="*/ 57 w 246"/>
                  <a:gd name="T33" fmla="*/ 210 h 256"/>
                  <a:gd name="T34" fmla="*/ 39 w 246"/>
                  <a:gd name="T35" fmla="*/ 210 h 256"/>
                  <a:gd name="T36" fmla="*/ 39 w 246"/>
                  <a:gd name="T37" fmla="*/ 192 h 256"/>
                  <a:gd name="T38" fmla="*/ 57 w 246"/>
                  <a:gd name="T39" fmla="*/ 192 h 256"/>
                  <a:gd name="T40" fmla="*/ 57 w 246"/>
                  <a:gd name="T41" fmla="*/ 210 h 256"/>
                  <a:gd name="T42" fmla="*/ 57 w 246"/>
                  <a:gd name="T43" fmla="*/ 172 h 256"/>
                  <a:gd name="T44" fmla="*/ 39 w 246"/>
                  <a:gd name="T45" fmla="*/ 172 h 256"/>
                  <a:gd name="T46" fmla="*/ 39 w 246"/>
                  <a:gd name="T47" fmla="*/ 155 h 256"/>
                  <a:gd name="T48" fmla="*/ 57 w 246"/>
                  <a:gd name="T49" fmla="*/ 155 h 256"/>
                  <a:gd name="T50" fmla="*/ 57 w 246"/>
                  <a:gd name="T51" fmla="*/ 172 h 256"/>
                  <a:gd name="T52" fmla="*/ 97 w 246"/>
                  <a:gd name="T53" fmla="*/ 210 h 256"/>
                  <a:gd name="T54" fmla="*/ 80 w 246"/>
                  <a:gd name="T55" fmla="*/ 210 h 256"/>
                  <a:gd name="T56" fmla="*/ 80 w 246"/>
                  <a:gd name="T57" fmla="*/ 192 h 256"/>
                  <a:gd name="T58" fmla="*/ 97 w 246"/>
                  <a:gd name="T59" fmla="*/ 192 h 256"/>
                  <a:gd name="T60" fmla="*/ 97 w 246"/>
                  <a:gd name="T61" fmla="*/ 210 h 256"/>
                  <a:gd name="T62" fmla="*/ 97 w 246"/>
                  <a:gd name="T63" fmla="*/ 172 h 256"/>
                  <a:gd name="T64" fmla="*/ 80 w 246"/>
                  <a:gd name="T65" fmla="*/ 172 h 256"/>
                  <a:gd name="T66" fmla="*/ 80 w 246"/>
                  <a:gd name="T67" fmla="*/ 155 h 256"/>
                  <a:gd name="T68" fmla="*/ 97 w 246"/>
                  <a:gd name="T69" fmla="*/ 155 h 256"/>
                  <a:gd name="T70" fmla="*/ 97 w 246"/>
                  <a:gd name="T71" fmla="*/ 172 h 256"/>
                  <a:gd name="T72" fmla="*/ 201 w 246"/>
                  <a:gd name="T73" fmla="*/ 235 h 256"/>
                  <a:gd name="T74" fmla="*/ 138 w 246"/>
                  <a:gd name="T75" fmla="*/ 235 h 256"/>
                  <a:gd name="T76" fmla="*/ 138 w 246"/>
                  <a:gd name="T77" fmla="*/ 155 h 256"/>
                  <a:gd name="T78" fmla="*/ 201 w 246"/>
                  <a:gd name="T79" fmla="*/ 155 h 256"/>
                  <a:gd name="T80" fmla="*/ 201 w 246"/>
                  <a:gd name="T81" fmla="*/ 23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6" h="256">
                    <a:moveTo>
                      <a:pt x="128" y="13"/>
                    </a:moveTo>
                    <a:lnTo>
                      <a:pt x="128" y="0"/>
                    </a:lnTo>
                    <a:lnTo>
                      <a:pt x="100" y="0"/>
                    </a:lnTo>
                    <a:lnTo>
                      <a:pt x="100" y="25"/>
                    </a:lnTo>
                    <a:lnTo>
                      <a:pt x="67" y="25"/>
                    </a:lnTo>
                    <a:lnTo>
                      <a:pt x="64" y="12"/>
                    </a:lnTo>
                    <a:lnTo>
                      <a:pt x="11" y="12"/>
                    </a:lnTo>
                    <a:lnTo>
                      <a:pt x="11" y="114"/>
                    </a:lnTo>
                    <a:lnTo>
                      <a:pt x="0" y="114"/>
                    </a:lnTo>
                    <a:lnTo>
                      <a:pt x="0" y="127"/>
                    </a:lnTo>
                    <a:lnTo>
                      <a:pt x="10" y="127"/>
                    </a:lnTo>
                    <a:lnTo>
                      <a:pt x="10" y="256"/>
                    </a:lnTo>
                    <a:lnTo>
                      <a:pt x="224" y="256"/>
                    </a:lnTo>
                    <a:lnTo>
                      <a:pt x="224" y="131"/>
                    </a:lnTo>
                    <a:lnTo>
                      <a:pt x="246" y="131"/>
                    </a:lnTo>
                    <a:lnTo>
                      <a:pt x="128" y="13"/>
                    </a:lnTo>
                    <a:close/>
                    <a:moveTo>
                      <a:pt x="57" y="210"/>
                    </a:moveTo>
                    <a:lnTo>
                      <a:pt x="39" y="210"/>
                    </a:lnTo>
                    <a:lnTo>
                      <a:pt x="39" y="192"/>
                    </a:lnTo>
                    <a:lnTo>
                      <a:pt x="57" y="192"/>
                    </a:lnTo>
                    <a:lnTo>
                      <a:pt x="57" y="210"/>
                    </a:lnTo>
                    <a:close/>
                    <a:moveTo>
                      <a:pt x="57" y="172"/>
                    </a:moveTo>
                    <a:lnTo>
                      <a:pt x="39" y="172"/>
                    </a:lnTo>
                    <a:lnTo>
                      <a:pt x="39" y="155"/>
                    </a:lnTo>
                    <a:lnTo>
                      <a:pt x="57" y="155"/>
                    </a:lnTo>
                    <a:lnTo>
                      <a:pt x="57" y="172"/>
                    </a:lnTo>
                    <a:close/>
                    <a:moveTo>
                      <a:pt x="97" y="210"/>
                    </a:moveTo>
                    <a:lnTo>
                      <a:pt x="80" y="210"/>
                    </a:lnTo>
                    <a:lnTo>
                      <a:pt x="80" y="192"/>
                    </a:lnTo>
                    <a:lnTo>
                      <a:pt x="97" y="192"/>
                    </a:lnTo>
                    <a:lnTo>
                      <a:pt x="97" y="210"/>
                    </a:lnTo>
                    <a:close/>
                    <a:moveTo>
                      <a:pt x="97" y="172"/>
                    </a:moveTo>
                    <a:lnTo>
                      <a:pt x="80" y="172"/>
                    </a:lnTo>
                    <a:lnTo>
                      <a:pt x="80" y="155"/>
                    </a:lnTo>
                    <a:lnTo>
                      <a:pt x="97" y="155"/>
                    </a:lnTo>
                    <a:lnTo>
                      <a:pt x="97" y="172"/>
                    </a:lnTo>
                    <a:close/>
                    <a:moveTo>
                      <a:pt x="201" y="235"/>
                    </a:moveTo>
                    <a:lnTo>
                      <a:pt x="138" y="235"/>
                    </a:lnTo>
                    <a:lnTo>
                      <a:pt x="138" y="155"/>
                    </a:lnTo>
                    <a:lnTo>
                      <a:pt x="201" y="155"/>
                    </a:lnTo>
                    <a:lnTo>
                      <a:pt x="201" y="2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1" name="Freeform 214"/>
              <p:cNvSpPr>
                <a:spLocks noEditPoints="1"/>
              </p:cNvSpPr>
              <p:nvPr/>
            </p:nvSpPr>
            <p:spPr bwMode="auto">
              <a:xfrm>
                <a:off x="2537" y="2063"/>
                <a:ext cx="133" cy="141"/>
              </a:xfrm>
              <a:custGeom>
                <a:avLst/>
                <a:gdLst>
                  <a:gd name="T0" fmla="*/ 69 w 133"/>
                  <a:gd name="T1" fmla="*/ 7 h 141"/>
                  <a:gd name="T2" fmla="*/ 69 w 133"/>
                  <a:gd name="T3" fmla="*/ 0 h 141"/>
                  <a:gd name="T4" fmla="*/ 55 w 133"/>
                  <a:gd name="T5" fmla="*/ 0 h 141"/>
                  <a:gd name="T6" fmla="*/ 55 w 133"/>
                  <a:gd name="T7" fmla="*/ 14 h 141"/>
                  <a:gd name="T8" fmla="*/ 36 w 133"/>
                  <a:gd name="T9" fmla="*/ 14 h 141"/>
                  <a:gd name="T10" fmla="*/ 34 w 133"/>
                  <a:gd name="T11" fmla="*/ 7 h 141"/>
                  <a:gd name="T12" fmla="*/ 5 w 133"/>
                  <a:gd name="T13" fmla="*/ 7 h 141"/>
                  <a:gd name="T14" fmla="*/ 5 w 133"/>
                  <a:gd name="T15" fmla="*/ 62 h 141"/>
                  <a:gd name="T16" fmla="*/ 0 w 133"/>
                  <a:gd name="T17" fmla="*/ 62 h 141"/>
                  <a:gd name="T18" fmla="*/ 0 w 133"/>
                  <a:gd name="T19" fmla="*/ 69 h 141"/>
                  <a:gd name="T20" fmla="*/ 5 w 133"/>
                  <a:gd name="T21" fmla="*/ 69 h 141"/>
                  <a:gd name="T22" fmla="*/ 5 w 133"/>
                  <a:gd name="T23" fmla="*/ 141 h 141"/>
                  <a:gd name="T24" fmla="*/ 122 w 133"/>
                  <a:gd name="T25" fmla="*/ 141 h 141"/>
                  <a:gd name="T26" fmla="*/ 122 w 133"/>
                  <a:gd name="T27" fmla="*/ 72 h 141"/>
                  <a:gd name="T28" fmla="*/ 133 w 133"/>
                  <a:gd name="T29" fmla="*/ 72 h 141"/>
                  <a:gd name="T30" fmla="*/ 69 w 133"/>
                  <a:gd name="T31" fmla="*/ 7 h 141"/>
                  <a:gd name="T32" fmla="*/ 32 w 133"/>
                  <a:gd name="T33" fmla="*/ 116 h 141"/>
                  <a:gd name="T34" fmla="*/ 21 w 133"/>
                  <a:gd name="T35" fmla="*/ 116 h 141"/>
                  <a:gd name="T36" fmla="*/ 21 w 133"/>
                  <a:gd name="T37" fmla="*/ 106 h 141"/>
                  <a:gd name="T38" fmla="*/ 32 w 133"/>
                  <a:gd name="T39" fmla="*/ 106 h 141"/>
                  <a:gd name="T40" fmla="*/ 32 w 133"/>
                  <a:gd name="T41" fmla="*/ 116 h 141"/>
                  <a:gd name="T42" fmla="*/ 32 w 133"/>
                  <a:gd name="T43" fmla="*/ 94 h 141"/>
                  <a:gd name="T44" fmla="*/ 21 w 133"/>
                  <a:gd name="T45" fmla="*/ 94 h 141"/>
                  <a:gd name="T46" fmla="*/ 21 w 133"/>
                  <a:gd name="T47" fmla="*/ 85 h 141"/>
                  <a:gd name="T48" fmla="*/ 32 w 133"/>
                  <a:gd name="T49" fmla="*/ 85 h 141"/>
                  <a:gd name="T50" fmla="*/ 32 w 133"/>
                  <a:gd name="T51" fmla="*/ 94 h 141"/>
                  <a:gd name="T52" fmla="*/ 53 w 133"/>
                  <a:gd name="T53" fmla="*/ 116 h 141"/>
                  <a:gd name="T54" fmla="*/ 43 w 133"/>
                  <a:gd name="T55" fmla="*/ 116 h 141"/>
                  <a:gd name="T56" fmla="*/ 43 w 133"/>
                  <a:gd name="T57" fmla="*/ 106 h 141"/>
                  <a:gd name="T58" fmla="*/ 53 w 133"/>
                  <a:gd name="T59" fmla="*/ 106 h 141"/>
                  <a:gd name="T60" fmla="*/ 53 w 133"/>
                  <a:gd name="T61" fmla="*/ 116 h 141"/>
                  <a:gd name="T62" fmla="*/ 53 w 133"/>
                  <a:gd name="T63" fmla="*/ 94 h 141"/>
                  <a:gd name="T64" fmla="*/ 43 w 133"/>
                  <a:gd name="T65" fmla="*/ 94 h 141"/>
                  <a:gd name="T66" fmla="*/ 43 w 133"/>
                  <a:gd name="T67" fmla="*/ 85 h 141"/>
                  <a:gd name="T68" fmla="*/ 53 w 133"/>
                  <a:gd name="T69" fmla="*/ 85 h 141"/>
                  <a:gd name="T70" fmla="*/ 53 w 133"/>
                  <a:gd name="T71" fmla="*/ 94 h 141"/>
                  <a:gd name="T72" fmla="*/ 109 w 133"/>
                  <a:gd name="T73" fmla="*/ 129 h 141"/>
                  <a:gd name="T74" fmla="*/ 75 w 133"/>
                  <a:gd name="T75" fmla="*/ 129 h 141"/>
                  <a:gd name="T76" fmla="*/ 75 w 133"/>
                  <a:gd name="T77" fmla="*/ 85 h 141"/>
                  <a:gd name="T78" fmla="*/ 109 w 133"/>
                  <a:gd name="T79" fmla="*/ 85 h 141"/>
                  <a:gd name="T80" fmla="*/ 109 w 133"/>
                  <a:gd name="T81" fmla="*/ 12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3" h="141">
                    <a:moveTo>
                      <a:pt x="69" y="7"/>
                    </a:moveTo>
                    <a:lnTo>
                      <a:pt x="69" y="0"/>
                    </a:lnTo>
                    <a:lnTo>
                      <a:pt x="55" y="0"/>
                    </a:lnTo>
                    <a:lnTo>
                      <a:pt x="55" y="14"/>
                    </a:lnTo>
                    <a:lnTo>
                      <a:pt x="36" y="14"/>
                    </a:lnTo>
                    <a:lnTo>
                      <a:pt x="34" y="7"/>
                    </a:lnTo>
                    <a:lnTo>
                      <a:pt x="5" y="7"/>
                    </a:lnTo>
                    <a:lnTo>
                      <a:pt x="5" y="62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5" y="69"/>
                    </a:lnTo>
                    <a:lnTo>
                      <a:pt x="5" y="141"/>
                    </a:lnTo>
                    <a:lnTo>
                      <a:pt x="122" y="141"/>
                    </a:lnTo>
                    <a:lnTo>
                      <a:pt x="122" y="72"/>
                    </a:lnTo>
                    <a:lnTo>
                      <a:pt x="133" y="72"/>
                    </a:lnTo>
                    <a:lnTo>
                      <a:pt x="69" y="7"/>
                    </a:lnTo>
                    <a:close/>
                    <a:moveTo>
                      <a:pt x="32" y="116"/>
                    </a:moveTo>
                    <a:lnTo>
                      <a:pt x="21" y="116"/>
                    </a:lnTo>
                    <a:lnTo>
                      <a:pt x="21" y="106"/>
                    </a:lnTo>
                    <a:lnTo>
                      <a:pt x="32" y="106"/>
                    </a:lnTo>
                    <a:lnTo>
                      <a:pt x="32" y="116"/>
                    </a:lnTo>
                    <a:close/>
                    <a:moveTo>
                      <a:pt x="32" y="94"/>
                    </a:moveTo>
                    <a:lnTo>
                      <a:pt x="21" y="94"/>
                    </a:lnTo>
                    <a:lnTo>
                      <a:pt x="21" y="85"/>
                    </a:lnTo>
                    <a:lnTo>
                      <a:pt x="32" y="85"/>
                    </a:lnTo>
                    <a:lnTo>
                      <a:pt x="32" y="94"/>
                    </a:lnTo>
                    <a:close/>
                    <a:moveTo>
                      <a:pt x="53" y="116"/>
                    </a:moveTo>
                    <a:lnTo>
                      <a:pt x="43" y="116"/>
                    </a:lnTo>
                    <a:lnTo>
                      <a:pt x="43" y="106"/>
                    </a:lnTo>
                    <a:lnTo>
                      <a:pt x="53" y="106"/>
                    </a:lnTo>
                    <a:lnTo>
                      <a:pt x="53" y="116"/>
                    </a:lnTo>
                    <a:close/>
                    <a:moveTo>
                      <a:pt x="53" y="94"/>
                    </a:moveTo>
                    <a:lnTo>
                      <a:pt x="43" y="94"/>
                    </a:lnTo>
                    <a:lnTo>
                      <a:pt x="43" y="85"/>
                    </a:lnTo>
                    <a:lnTo>
                      <a:pt x="53" y="85"/>
                    </a:lnTo>
                    <a:lnTo>
                      <a:pt x="53" y="94"/>
                    </a:lnTo>
                    <a:close/>
                    <a:moveTo>
                      <a:pt x="109" y="129"/>
                    </a:moveTo>
                    <a:lnTo>
                      <a:pt x="75" y="129"/>
                    </a:lnTo>
                    <a:lnTo>
                      <a:pt x="75" y="85"/>
                    </a:lnTo>
                    <a:lnTo>
                      <a:pt x="109" y="85"/>
                    </a:lnTo>
                    <a:lnTo>
                      <a:pt x="109" y="1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2" name="Freeform 215"/>
              <p:cNvSpPr>
                <a:spLocks noEditPoints="1"/>
              </p:cNvSpPr>
              <p:nvPr/>
            </p:nvSpPr>
            <p:spPr bwMode="auto">
              <a:xfrm>
                <a:off x="1617" y="587"/>
                <a:ext cx="246" cy="255"/>
              </a:xfrm>
              <a:custGeom>
                <a:avLst/>
                <a:gdLst>
                  <a:gd name="T0" fmla="*/ 127 w 246"/>
                  <a:gd name="T1" fmla="*/ 13 h 255"/>
                  <a:gd name="T2" fmla="*/ 127 w 246"/>
                  <a:gd name="T3" fmla="*/ 0 h 255"/>
                  <a:gd name="T4" fmla="*/ 99 w 246"/>
                  <a:gd name="T5" fmla="*/ 0 h 255"/>
                  <a:gd name="T6" fmla="*/ 99 w 246"/>
                  <a:gd name="T7" fmla="*/ 24 h 255"/>
                  <a:gd name="T8" fmla="*/ 67 w 246"/>
                  <a:gd name="T9" fmla="*/ 24 h 255"/>
                  <a:gd name="T10" fmla="*/ 64 w 246"/>
                  <a:gd name="T11" fmla="*/ 13 h 255"/>
                  <a:gd name="T12" fmla="*/ 12 w 246"/>
                  <a:gd name="T13" fmla="*/ 13 h 255"/>
                  <a:gd name="T14" fmla="*/ 12 w 246"/>
                  <a:gd name="T15" fmla="*/ 114 h 255"/>
                  <a:gd name="T16" fmla="*/ 0 w 246"/>
                  <a:gd name="T17" fmla="*/ 114 h 255"/>
                  <a:gd name="T18" fmla="*/ 0 w 246"/>
                  <a:gd name="T19" fmla="*/ 126 h 255"/>
                  <a:gd name="T20" fmla="*/ 10 w 246"/>
                  <a:gd name="T21" fmla="*/ 126 h 255"/>
                  <a:gd name="T22" fmla="*/ 10 w 246"/>
                  <a:gd name="T23" fmla="*/ 255 h 255"/>
                  <a:gd name="T24" fmla="*/ 224 w 246"/>
                  <a:gd name="T25" fmla="*/ 255 h 255"/>
                  <a:gd name="T26" fmla="*/ 224 w 246"/>
                  <a:gd name="T27" fmla="*/ 130 h 255"/>
                  <a:gd name="T28" fmla="*/ 246 w 246"/>
                  <a:gd name="T29" fmla="*/ 130 h 255"/>
                  <a:gd name="T30" fmla="*/ 127 w 246"/>
                  <a:gd name="T31" fmla="*/ 13 h 255"/>
                  <a:gd name="T32" fmla="*/ 57 w 246"/>
                  <a:gd name="T33" fmla="*/ 210 h 255"/>
                  <a:gd name="T34" fmla="*/ 40 w 246"/>
                  <a:gd name="T35" fmla="*/ 210 h 255"/>
                  <a:gd name="T36" fmla="*/ 40 w 246"/>
                  <a:gd name="T37" fmla="*/ 191 h 255"/>
                  <a:gd name="T38" fmla="*/ 57 w 246"/>
                  <a:gd name="T39" fmla="*/ 191 h 255"/>
                  <a:gd name="T40" fmla="*/ 57 w 246"/>
                  <a:gd name="T41" fmla="*/ 210 h 255"/>
                  <a:gd name="T42" fmla="*/ 57 w 246"/>
                  <a:gd name="T43" fmla="*/ 171 h 255"/>
                  <a:gd name="T44" fmla="*/ 40 w 246"/>
                  <a:gd name="T45" fmla="*/ 171 h 255"/>
                  <a:gd name="T46" fmla="*/ 40 w 246"/>
                  <a:gd name="T47" fmla="*/ 154 h 255"/>
                  <a:gd name="T48" fmla="*/ 57 w 246"/>
                  <a:gd name="T49" fmla="*/ 154 h 255"/>
                  <a:gd name="T50" fmla="*/ 57 w 246"/>
                  <a:gd name="T51" fmla="*/ 171 h 255"/>
                  <a:gd name="T52" fmla="*/ 98 w 246"/>
                  <a:gd name="T53" fmla="*/ 210 h 255"/>
                  <a:gd name="T54" fmla="*/ 80 w 246"/>
                  <a:gd name="T55" fmla="*/ 210 h 255"/>
                  <a:gd name="T56" fmla="*/ 80 w 246"/>
                  <a:gd name="T57" fmla="*/ 191 h 255"/>
                  <a:gd name="T58" fmla="*/ 98 w 246"/>
                  <a:gd name="T59" fmla="*/ 191 h 255"/>
                  <a:gd name="T60" fmla="*/ 98 w 246"/>
                  <a:gd name="T61" fmla="*/ 210 h 255"/>
                  <a:gd name="T62" fmla="*/ 98 w 246"/>
                  <a:gd name="T63" fmla="*/ 171 h 255"/>
                  <a:gd name="T64" fmla="*/ 80 w 246"/>
                  <a:gd name="T65" fmla="*/ 171 h 255"/>
                  <a:gd name="T66" fmla="*/ 80 w 246"/>
                  <a:gd name="T67" fmla="*/ 154 h 255"/>
                  <a:gd name="T68" fmla="*/ 98 w 246"/>
                  <a:gd name="T69" fmla="*/ 154 h 255"/>
                  <a:gd name="T70" fmla="*/ 98 w 246"/>
                  <a:gd name="T71" fmla="*/ 171 h 255"/>
                  <a:gd name="T72" fmla="*/ 200 w 246"/>
                  <a:gd name="T73" fmla="*/ 234 h 255"/>
                  <a:gd name="T74" fmla="*/ 137 w 246"/>
                  <a:gd name="T75" fmla="*/ 234 h 255"/>
                  <a:gd name="T76" fmla="*/ 137 w 246"/>
                  <a:gd name="T77" fmla="*/ 154 h 255"/>
                  <a:gd name="T78" fmla="*/ 200 w 246"/>
                  <a:gd name="T79" fmla="*/ 154 h 255"/>
                  <a:gd name="T80" fmla="*/ 200 w 246"/>
                  <a:gd name="T81" fmla="*/ 234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6" h="255">
                    <a:moveTo>
                      <a:pt x="127" y="13"/>
                    </a:moveTo>
                    <a:lnTo>
                      <a:pt x="127" y="0"/>
                    </a:lnTo>
                    <a:lnTo>
                      <a:pt x="99" y="0"/>
                    </a:lnTo>
                    <a:lnTo>
                      <a:pt x="99" y="24"/>
                    </a:lnTo>
                    <a:lnTo>
                      <a:pt x="67" y="24"/>
                    </a:lnTo>
                    <a:lnTo>
                      <a:pt x="64" y="13"/>
                    </a:lnTo>
                    <a:lnTo>
                      <a:pt x="12" y="13"/>
                    </a:lnTo>
                    <a:lnTo>
                      <a:pt x="12" y="114"/>
                    </a:lnTo>
                    <a:lnTo>
                      <a:pt x="0" y="114"/>
                    </a:lnTo>
                    <a:lnTo>
                      <a:pt x="0" y="126"/>
                    </a:lnTo>
                    <a:lnTo>
                      <a:pt x="10" y="126"/>
                    </a:lnTo>
                    <a:lnTo>
                      <a:pt x="10" y="255"/>
                    </a:lnTo>
                    <a:lnTo>
                      <a:pt x="224" y="255"/>
                    </a:lnTo>
                    <a:lnTo>
                      <a:pt x="224" y="130"/>
                    </a:lnTo>
                    <a:lnTo>
                      <a:pt x="246" y="130"/>
                    </a:lnTo>
                    <a:lnTo>
                      <a:pt x="127" y="13"/>
                    </a:lnTo>
                    <a:close/>
                    <a:moveTo>
                      <a:pt x="57" y="210"/>
                    </a:moveTo>
                    <a:lnTo>
                      <a:pt x="40" y="210"/>
                    </a:lnTo>
                    <a:lnTo>
                      <a:pt x="40" y="191"/>
                    </a:lnTo>
                    <a:lnTo>
                      <a:pt x="57" y="191"/>
                    </a:lnTo>
                    <a:lnTo>
                      <a:pt x="57" y="210"/>
                    </a:lnTo>
                    <a:close/>
                    <a:moveTo>
                      <a:pt x="57" y="171"/>
                    </a:moveTo>
                    <a:lnTo>
                      <a:pt x="40" y="171"/>
                    </a:lnTo>
                    <a:lnTo>
                      <a:pt x="40" y="154"/>
                    </a:lnTo>
                    <a:lnTo>
                      <a:pt x="57" y="154"/>
                    </a:lnTo>
                    <a:lnTo>
                      <a:pt x="57" y="171"/>
                    </a:lnTo>
                    <a:close/>
                    <a:moveTo>
                      <a:pt x="98" y="210"/>
                    </a:moveTo>
                    <a:lnTo>
                      <a:pt x="80" y="210"/>
                    </a:lnTo>
                    <a:lnTo>
                      <a:pt x="80" y="191"/>
                    </a:lnTo>
                    <a:lnTo>
                      <a:pt x="98" y="191"/>
                    </a:lnTo>
                    <a:lnTo>
                      <a:pt x="98" y="210"/>
                    </a:lnTo>
                    <a:close/>
                    <a:moveTo>
                      <a:pt x="98" y="171"/>
                    </a:moveTo>
                    <a:lnTo>
                      <a:pt x="80" y="171"/>
                    </a:lnTo>
                    <a:lnTo>
                      <a:pt x="80" y="154"/>
                    </a:lnTo>
                    <a:lnTo>
                      <a:pt x="98" y="154"/>
                    </a:lnTo>
                    <a:lnTo>
                      <a:pt x="98" y="171"/>
                    </a:lnTo>
                    <a:close/>
                    <a:moveTo>
                      <a:pt x="200" y="234"/>
                    </a:moveTo>
                    <a:lnTo>
                      <a:pt x="137" y="234"/>
                    </a:lnTo>
                    <a:lnTo>
                      <a:pt x="137" y="154"/>
                    </a:lnTo>
                    <a:lnTo>
                      <a:pt x="200" y="154"/>
                    </a:lnTo>
                    <a:lnTo>
                      <a:pt x="200" y="2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3" name="Freeform 216"/>
              <p:cNvSpPr>
                <a:spLocks noEditPoints="1"/>
              </p:cNvSpPr>
              <p:nvPr/>
            </p:nvSpPr>
            <p:spPr bwMode="auto">
              <a:xfrm>
                <a:off x="1556" y="2859"/>
                <a:ext cx="128" cy="126"/>
              </a:xfrm>
              <a:custGeom>
                <a:avLst/>
                <a:gdLst>
                  <a:gd name="T0" fmla="*/ 86 w 88"/>
                  <a:gd name="T1" fmla="*/ 39 h 86"/>
                  <a:gd name="T2" fmla="*/ 62 w 88"/>
                  <a:gd name="T3" fmla="*/ 27 h 86"/>
                  <a:gd name="T4" fmla="*/ 54 w 88"/>
                  <a:gd name="T5" fmla="*/ 3 h 86"/>
                  <a:gd name="T6" fmla="*/ 4 w 88"/>
                  <a:gd name="T7" fmla="*/ 2 h 86"/>
                  <a:gd name="T8" fmla="*/ 4 w 88"/>
                  <a:gd name="T9" fmla="*/ 82 h 86"/>
                  <a:gd name="T10" fmla="*/ 33 w 88"/>
                  <a:gd name="T11" fmla="*/ 85 h 86"/>
                  <a:gd name="T12" fmla="*/ 45 w 88"/>
                  <a:gd name="T13" fmla="*/ 74 h 86"/>
                  <a:gd name="T14" fmla="*/ 57 w 88"/>
                  <a:gd name="T15" fmla="*/ 86 h 86"/>
                  <a:gd name="T16" fmla="*/ 85 w 88"/>
                  <a:gd name="T17" fmla="*/ 85 h 86"/>
                  <a:gd name="T18" fmla="*/ 86 w 88"/>
                  <a:gd name="T19" fmla="*/ 39 h 86"/>
                  <a:gd name="T20" fmla="*/ 30 w 88"/>
                  <a:gd name="T21" fmla="*/ 46 h 86"/>
                  <a:gd name="T22" fmla="*/ 24 w 88"/>
                  <a:gd name="T23" fmla="*/ 46 h 86"/>
                  <a:gd name="T24" fmla="*/ 22 w 88"/>
                  <a:gd name="T25" fmla="*/ 43 h 86"/>
                  <a:gd name="T26" fmla="*/ 24 w 88"/>
                  <a:gd name="T27" fmla="*/ 41 h 86"/>
                  <a:gd name="T28" fmla="*/ 30 w 88"/>
                  <a:gd name="T29" fmla="*/ 41 h 86"/>
                  <a:gd name="T30" fmla="*/ 32 w 88"/>
                  <a:gd name="T31" fmla="*/ 43 h 86"/>
                  <a:gd name="T32" fmla="*/ 30 w 88"/>
                  <a:gd name="T33" fmla="*/ 4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" h="86">
                    <a:moveTo>
                      <a:pt x="86" y="39"/>
                    </a:moveTo>
                    <a:cubicBezTo>
                      <a:pt x="85" y="34"/>
                      <a:pt x="62" y="32"/>
                      <a:pt x="62" y="27"/>
                    </a:cubicBezTo>
                    <a:cubicBezTo>
                      <a:pt x="62" y="22"/>
                      <a:pt x="54" y="3"/>
                      <a:pt x="54" y="3"/>
                    </a:cubicBezTo>
                    <a:cubicBezTo>
                      <a:pt x="53" y="0"/>
                      <a:pt x="4" y="2"/>
                      <a:pt x="4" y="2"/>
                    </a:cubicBezTo>
                    <a:cubicBezTo>
                      <a:pt x="4" y="2"/>
                      <a:pt x="0" y="79"/>
                      <a:pt x="4" y="82"/>
                    </a:cubicBezTo>
                    <a:cubicBezTo>
                      <a:pt x="5" y="84"/>
                      <a:pt x="18" y="85"/>
                      <a:pt x="33" y="85"/>
                    </a:cubicBezTo>
                    <a:cubicBezTo>
                      <a:pt x="34" y="79"/>
                      <a:pt x="39" y="74"/>
                      <a:pt x="45" y="74"/>
                    </a:cubicBezTo>
                    <a:cubicBezTo>
                      <a:pt x="51" y="74"/>
                      <a:pt x="56" y="79"/>
                      <a:pt x="57" y="86"/>
                    </a:cubicBezTo>
                    <a:cubicBezTo>
                      <a:pt x="72" y="86"/>
                      <a:pt x="84" y="86"/>
                      <a:pt x="85" y="85"/>
                    </a:cubicBezTo>
                    <a:cubicBezTo>
                      <a:pt x="88" y="82"/>
                      <a:pt x="87" y="43"/>
                      <a:pt x="86" y="39"/>
                    </a:cubicBezTo>
                    <a:close/>
                    <a:moveTo>
                      <a:pt x="30" y="46"/>
                    </a:moveTo>
                    <a:cubicBezTo>
                      <a:pt x="24" y="46"/>
                      <a:pt x="24" y="46"/>
                      <a:pt x="24" y="46"/>
                    </a:cubicBezTo>
                    <a:cubicBezTo>
                      <a:pt x="23" y="46"/>
                      <a:pt x="22" y="45"/>
                      <a:pt x="22" y="43"/>
                    </a:cubicBezTo>
                    <a:cubicBezTo>
                      <a:pt x="22" y="42"/>
                      <a:pt x="23" y="41"/>
                      <a:pt x="24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1" y="41"/>
                      <a:pt x="32" y="42"/>
                      <a:pt x="32" y="43"/>
                    </a:cubicBezTo>
                    <a:cubicBezTo>
                      <a:pt x="32" y="45"/>
                      <a:pt x="31" y="46"/>
                      <a:pt x="30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4" name="Freeform 217"/>
              <p:cNvSpPr/>
              <p:nvPr/>
            </p:nvSpPr>
            <p:spPr bwMode="auto">
              <a:xfrm>
                <a:off x="1390" y="2919"/>
                <a:ext cx="166" cy="64"/>
              </a:xfrm>
              <a:custGeom>
                <a:avLst/>
                <a:gdLst>
                  <a:gd name="T0" fmla="*/ 7 w 114"/>
                  <a:gd name="T1" fmla="*/ 1 h 44"/>
                  <a:gd name="T2" fmla="*/ 4 w 114"/>
                  <a:gd name="T3" fmla="*/ 43 h 44"/>
                  <a:gd name="T4" fmla="*/ 37 w 114"/>
                  <a:gd name="T5" fmla="*/ 44 h 44"/>
                  <a:gd name="T6" fmla="*/ 49 w 114"/>
                  <a:gd name="T7" fmla="*/ 33 h 44"/>
                  <a:gd name="T8" fmla="*/ 61 w 114"/>
                  <a:gd name="T9" fmla="*/ 44 h 44"/>
                  <a:gd name="T10" fmla="*/ 111 w 114"/>
                  <a:gd name="T11" fmla="*/ 43 h 44"/>
                  <a:gd name="T12" fmla="*/ 114 w 114"/>
                  <a:gd name="T13" fmla="*/ 3 h 44"/>
                  <a:gd name="T14" fmla="*/ 7 w 114"/>
                  <a:gd name="T15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44">
                    <a:moveTo>
                      <a:pt x="7" y="1"/>
                    </a:moveTo>
                    <a:cubicBezTo>
                      <a:pt x="3" y="3"/>
                      <a:pt x="0" y="41"/>
                      <a:pt x="4" y="43"/>
                    </a:cubicBezTo>
                    <a:cubicBezTo>
                      <a:pt x="6" y="44"/>
                      <a:pt x="20" y="44"/>
                      <a:pt x="37" y="44"/>
                    </a:cubicBezTo>
                    <a:cubicBezTo>
                      <a:pt x="38" y="38"/>
                      <a:pt x="43" y="33"/>
                      <a:pt x="49" y="33"/>
                    </a:cubicBezTo>
                    <a:cubicBezTo>
                      <a:pt x="55" y="33"/>
                      <a:pt x="60" y="38"/>
                      <a:pt x="61" y="44"/>
                    </a:cubicBezTo>
                    <a:cubicBezTo>
                      <a:pt x="87" y="44"/>
                      <a:pt x="111" y="44"/>
                      <a:pt x="111" y="43"/>
                    </a:cubicBezTo>
                    <a:cubicBezTo>
                      <a:pt x="111" y="41"/>
                      <a:pt x="114" y="3"/>
                      <a:pt x="114" y="3"/>
                    </a:cubicBezTo>
                    <a:cubicBezTo>
                      <a:pt x="114" y="2"/>
                      <a:pt x="10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5" name="Freeform 218"/>
              <p:cNvSpPr>
                <a:spLocks noEditPoints="1"/>
              </p:cNvSpPr>
              <p:nvPr/>
            </p:nvSpPr>
            <p:spPr bwMode="auto">
              <a:xfrm>
                <a:off x="1446" y="2971"/>
                <a:ext cx="30" cy="34"/>
              </a:xfrm>
              <a:custGeom>
                <a:avLst/>
                <a:gdLst>
                  <a:gd name="T0" fmla="*/ 11 w 21"/>
                  <a:gd name="T1" fmla="*/ 0 h 23"/>
                  <a:gd name="T2" fmla="*/ 0 w 21"/>
                  <a:gd name="T3" fmla="*/ 11 h 23"/>
                  <a:gd name="T4" fmla="*/ 11 w 21"/>
                  <a:gd name="T5" fmla="*/ 23 h 23"/>
                  <a:gd name="T6" fmla="*/ 21 w 21"/>
                  <a:gd name="T7" fmla="*/ 11 h 23"/>
                  <a:gd name="T8" fmla="*/ 11 w 21"/>
                  <a:gd name="T9" fmla="*/ 0 h 23"/>
                  <a:gd name="T10" fmla="*/ 11 w 21"/>
                  <a:gd name="T11" fmla="*/ 16 h 23"/>
                  <a:gd name="T12" fmla="*/ 7 w 21"/>
                  <a:gd name="T13" fmla="*/ 11 h 23"/>
                  <a:gd name="T14" fmla="*/ 11 w 21"/>
                  <a:gd name="T15" fmla="*/ 7 h 23"/>
                  <a:gd name="T16" fmla="*/ 15 w 21"/>
                  <a:gd name="T17" fmla="*/ 11 h 23"/>
                  <a:gd name="T18" fmla="*/ 11 w 21"/>
                  <a:gd name="T1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3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8"/>
                      <a:pt x="5" y="23"/>
                      <a:pt x="11" y="23"/>
                    </a:cubicBezTo>
                    <a:cubicBezTo>
                      <a:pt x="17" y="23"/>
                      <a:pt x="21" y="18"/>
                      <a:pt x="21" y="11"/>
                    </a:cubicBezTo>
                    <a:cubicBezTo>
                      <a:pt x="21" y="5"/>
                      <a:pt x="17" y="0"/>
                      <a:pt x="11" y="0"/>
                    </a:cubicBezTo>
                    <a:close/>
                    <a:moveTo>
                      <a:pt x="11" y="16"/>
                    </a:moveTo>
                    <a:cubicBezTo>
                      <a:pt x="9" y="16"/>
                      <a:pt x="7" y="14"/>
                      <a:pt x="7" y="11"/>
                    </a:cubicBezTo>
                    <a:cubicBezTo>
                      <a:pt x="7" y="9"/>
                      <a:pt x="9" y="7"/>
                      <a:pt x="11" y="7"/>
                    </a:cubicBezTo>
                    <a:cubicBezTo>
                      <a:pt x="13" y="7"/>
                      <a:pt x="15" y="9"/>
                      <a:pt x="15" y="11"/>
                    </a:cubicBezTo>
                    <a:cubicBezTo>
                      <a:pt x="15" y="14"/>
                      <a:pt x="13" y="16"/>
                      <a:pt x="11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6" name="Freeform 219"/>
              <p:cNvSpPr>
                <a:spLocks noEditPoints="1"/>
              </p:cNvSpPr>
              <p:nvPr/>
            </p:nvSpPr>
            <p:spPr bwMode="auto">
              <a:xfrm>
                <a:off x="1606" y="2971"/>
                <a:ext cx="30" cy="34"/>
              </a:xfrm>
              <a:custGeom>
                <a:avLst/>
                <a:gdLst>
                  <a:gd name="T0" fmla="*/ 11 w 21"/>
                  <a:gd name="T1" fmla="*/ 0 h 23"/>
                  <a:gd name="T2" fmla="*/ 0 w 21"/>
                  <a:gd name="T3" fmla="*/ 11 h 23"/>
                  <a:gd name="T4" fmla="*/ 11 w 21"/>
                  <a:gd name="T5" fmla="*/ 23 h 23"/>
                  <a:gd name="T6" fmla="*/ 21 w 21"/>
                  <a:gd name="T7" fmla="*/ 11 h 23"/>
                  <a:gd name="T8" fmla="*/ 11 w 21"/>
                  <a:gd name="T9" fmla="*/ 0 h 23"/>
                  <a:gd name="T10" fmla="*/ 11 w 21"/>
                  <a:gd name="T11" fmla="*/ 16 h 23"/>
                  <a:gd name="T12" fmla="*/ 7 w 21"/>
                  <a:gd name="T13" fmla="*/ 11 h 23"/>
                  <a:gd name="T14" fmla="*/ 11 w 21"/>
                  <a:gd name="T15" fmla="*/ 7 h 23"/>
                  <a:gd name="T16" fmla="*/ 15 w 21"/>
                  <a:gd name="T17" fmla="*/ 11 h 23"/>
                  <a:gd name="T18" fmla="*/ 11 w 21"/>
                  <a:gd name="T1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3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8"/>
                      <a:pt x="5" y="23"/>
                      <a:pt x="11" y="23"/>
                    </a:cubicBezTo>
                    <a:cubicBezTo>
                      <a:pt x="17" y="23"/>
                      <a:pt x="21" y="18"/>
                      <a:pt x="21" y="11"/>
                    </a:cubicBezTo>
                    <a:cubicBezTo>
                      <a:pt x="21" y="5"/>
                      <a:pt x="17" y="0"/>
                      <a:pt x="11" y="0"/>
                    </a:cubicBezTo>
                    <a:close/>
                    <a:moveTo>
                      <a:pt x="11" y="16"/>
                    </a:moveTo>
                    <a:cubicBezTo>
                      <a:pt x="9" y="16"/>
                      <a:pt x="7" y="14"/>
                      <a:pt x="7" y="11"/>
                    </a:cubicBezTo>
                    <a:cubicBezTo>
                      <a:pt x="7" y="9"/>
                      <a:pt x="9" y="7"/>
                      <a:pt x="11" y="7"/>
                    </a:cubicBezTo>
                    <a:cubicBezTo>
                      <a:pt x="13" y="7"/>
                      <a:pt x="15" y="9"/>
                      <a:pt x="15" y="11"/>
                    </a:cubicBezTo>
                    <a:cubicBezTo>
                      <a:pt x="15" y="14"/>
                      <a:pt x="13" y="16"/>
                      <a:pt x="11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7" name="Freeform 220"/>
              <p:cNvSpPr>
                <a:spLocks noEditPoints="1"/>
              </p:cNvSpPr>
              <p:nvPr/>
            </p:nvSpPr>
            <p:spPr bwMode="auto">
              <a:xfrm>
                <a:off x="2414" y="1395"/>
                <a:ext cx="134" cy="130"/>
              </a:xfrm>
              <a:custGeom>
                <a:avLst/>
                <a:gdLst>
                  <a:gd name="T0" fmla="*/ 90 w 92"/>
                  <a:gd name="T1" fmla="*/ 40 h 89"/>
                  <a:gd name="T2" fmla="*/ 65 w 92"/>
                  <a:gd name="T3" fmla="*/ 28 h 89"/>
                  <a:gd name="T4" fmla="*/ 56 w 92"/>
                  <a:gd name="T5" fmla="*/ 4 h 89"/>
                  <a:gd name="T6" fmla="*/ 4 w 92"/>
                  <a:gd name="T7" fmla="*/ 2 h 89"/>
                  <a:gd name="T8" fmla="*/ 4 w 92"/>
                  <a:gd name="T9" fmla="*/ 85 h 89"/>
                  <a:gd name="T10" fmla="*/ 34 w 92"/>
                  <a:gd name="T11" fmla="*/ 88 h 89"/>
                  <a:gd name="T12" fmla="*/ 47 w 92"/>
                  <a:gd name="T13" fmla="*/ 77 h 89"/>
                  <a:gd name="T14" fmla="*/ 59 w 92"/>
                  <a:gd name="T15" fmla="*/ 89 h 89"/>
                  <a:gd name="T16" fmla="*/ 89 w 92"/>
                  <a:gd name="T17" fmla="*/ 88 h 89"/>
                  <a:gd name="T18" fmla="*/ 90 w 92"/>
                  <a:gd name="T19" fmla="*/ 40 h 89"/>
                  <a:gd name="T20" fmla="*/ 31 w 92"/>
                  <a:gd name="T21" fmla="*/ 47 h 89"/>
                  <a:gd name="T22" fmla="*/ 25 w 92"/>
                  <a:gd name="T23" fmla="*/ 47 h 89"/>
                  <a:gd name="T24" fmla="*/ 23 w 92"/>
                  <a:gd name="T25" fmla="*/ 45 h 89"/>
                  <a:gd name="T26" fmla="*/ 25 w 92"/>
                  <a:gd name="T27" fmla="*/ 43 h 89"/>
                  <a:gd name="T28" fmla="*/ 31 w 92"/>
                  <a:gd name="T29" fmla="*/ 43 h 89"/>
                  <a:gd name="T30" fmla="*/ 33 w 92"/>
                  <a:gd name="T31" fmla="*/ 45 h 89"/>
                  <a:gd name="T32" fmla="*/ 31 w 92"/>
                  <a:gd name="T33" fmla="*/ 4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89">
                    <a:moveTo>
                      <a:pt x="90" y="40"/>
                    </a:moveTo>
                    <a:cubicBezTo>
                      <a:pt x="89" y="35"/>
                      <a:pt x="65" y="33"/>
                      <a:pt x="65" y="28"/>
                    </a:cubicBezTo>
                    <a:cubicBezTo>
                      <a:pt x="65" y="23"/>
                      <a:pt x="56" y="4"/>
                      <a:pt x="56" y="4"/>
                    </a:cubicBezTo>
                    <a:cubicBezTo>
                      <a:pt x="55" y="0"/>
                      <a:pt x="4" y="2"/>
                      <a:pt x="4" y="2"/>
                    </a:cubicBezTo>
                    <a:cubicBezTo>
                      <a:pt x="4" y="2"/>
                      <a:pt x="0" y="82"/>
                      <a:pt x="4" y="85"/>
                    </a:cubicBezTo>
                    <a:cubicBezTo>
                      <a:pt x="6" y="87"/>
                      <a:pt x="19" y="88"/>
                      <a:pt x="34" y="88"/>
                    </a:cubicBezTo>
                    <a:cubicBezTo>
                      <a:pt x="35" y="82"/>
                      <a:pt x="40" y="77"/>
                      <a:pt x="47" y="77"/>
                    </a:cubicBezTo>
                    <a:cubicBezTo>
                      <a:pt x="53" y="77"/>
                      <a:pt x="58" y="82"/>
                      <a:pt x="59" y="89"/>
                    </a:cubicBezTo>
                    <a:cubicBezTo>
                      <a:pt x="75" y="89"/>
                      <a:pt x="88" y="89"/>
                      <a:pt x="89" y="88"/>
                    </a:cubicBezTo>
                    <a:cubicBezTo>
                      <a:pt x="92" y="85"/>
                      <a:pt x="91" y="45"/>
                      <a:pt x="90" y="40"/>
                    </a:cubicBezTo>
                    <a:close/>
                    <a:moveTo>
                      <a:pt x="31" y="47"/>
                    </a:moveTo>
                    <a:cubicBezTo>
                      <a:pt x="25" y="47"/>
                      <a:pt x="25" y="47"/>
                      <a:pt x="25" y="47"/>
                    </a:cubicBezTo>
                    <a:cubicBezTo>
                      <a:pt x="24" y="47"/>
                      <a:pt x="23" y="46"/>
                      <a:pt x="23" y="45"/>
                    </a:cubicBezTo>
                    <a:cubicBezTo>
                      <a:pt x="23" y="44"/>
                      <a:pt x="24" y="43"/>
                      <a:pt x="25" y="43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32" y="43"/>
                      <a:pt x="33" y="44"/>
                      <a:pt x="33" y="45"/>
                    </a:cubicBezTo>
                    <a:cubicBezTo>
                      <a:pt x="33" y="46"/>
                      <a:pt x="32" y="47"/>
                      <a:pt x="31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8" name="Freeform 221"/>
              <p:cNvSpPr/>
              <p:nvPr/>
            </p:nvSpPr>
            <p:spPr bwMode="auto">
              <a:xfrm>
                <a:off x="2243" y="1456"/>
                <a:ext cx="171" cy="67"/>
              </a:xfrm>
              <a:custGeom>
                <a:avLst/>
                <a:gdLst>
                  <a:gd name="T0" fmla="*/ 7 w 118"/>
                  <a:gd name="T1" fmla="*/ 2 h 46"/>
                  <a:gd name="T2" fmla="*/ 5 w 118"/>
                  <a:gd name="T3" fmla="*/ 45 h 46"/>
                  <a:gd name="T4" fmla="*/ 38 w 118"/>
                  <a:gd name="T5" fmla="*/ 46 h 46"/>
                  <a:gd name="T6" fmla="*/ 51 w 118"/>
                  <a:gd name="T7" fmla="*/ 35 h 46"/>
                  <a:gd name="T8" fmla="*/ 63 w 118"/>
                  <a:gd name="T9" fmla="*/ 46 h 46"/>
                  <a:gd name="T10" fmla="*/ 115 w 118"/>
                  <a:gd name="T11" fmla="*/ 45 h 46"/>
                  <a:gd name="T12" fmla="*/ 118 w 118"/>
                  <a:gd name="T13" fmla="*/ 3 h 46"/>
                  <a:gd name="T14" fmla="*/ 7 w 118"/>
                  <a:gd name="T15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8" h="46">
                    <a:moveTo>
                      <a:pt x="7" y="2"/>
                    </a:moveTo>
                    <a:cubicBezTo>
                      <a:pt x="4" y="3"/>
                      <a:pt x="0" y="43"/>
                      <a:pt x="5" y="45"/>
                    </a:cubicBezTo>
                    <a:cubicBezTo>
                      <a:pt x="6" y="46"/>
                      <a:pt x="21" y="46"/>
                      <a:pt x="38" y="46"/>
                    </a:cubicBezTo>
                    <a:cubicBezTo>
                      <a:pt x="39" y="40"/>
                      <a:pt x="45" y="35"/>
                      <a:pt x="51" y="35"/>
                    </a:cubicBezTo>
                    <a:cubicBezTo>
                      <a:pt x="57" y="35"/>
                      <a:pt x="62" y="40"/>
                      <a:pt x="63" y="46"/>
                    </a:cubicBezTo>
                    <a:cubicBezTo>
                      <a:pt x="90" y="46"/>
                      <a:pt x="115" y="46"/>
                      <a:pt x="115" y="45"/>
                    </a:cubicBezTo>
                    <a:cubicBezTo>
                      <a:pt x="115" y="43"/>
                      <a:pt x="118" y="3"/>
                      <a:pt x="118" y="3"/>
                    </a:cubicBezTo>
                    <a:cubicBezTo>
                      <a:pt x="118" y="2"/>
                      <a:pt x="11" y="0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59" name="Freeform 222"/>
              <p:cNvSpPr>
                <a:spLocks noEditPoints="1"/>
              </p:cNvSpPr>
              <p:nvPr/>
            </p:nvSpPr>
            <p:spPr bwMode="auto">
              <a:xfrm>
                <a:off x="2301" y="1511"/>
                <a:ext cx="32" cy="34"/>
              </a:xfrm>
              <a:custGeom>
                <a:avLst/>
                <a:gdLst>
                  <a:gd name="T0" fmla="*/ 11 w 22"/>
                  <a:gd name="T1" fmla="*/ 0 h 23"/>
                  <a:gd name="T2" fmla="*/ 0 w 22"/>
                  <a:gd name="T3" fmla="*/ 12 h 23"/>
                  <a:gd name="T4" fmla="*/ 11 w 22"/>
                  <a:gd name="T5" fmla="*/ 23 h 23"/>
                  <a:gd name="T6" fmla="*/ 22 w 22"/>
                  <a:gd name="T7" fmla="*/ 12 h 23"/>
                  <a:gd name="T8" fmla="*/ 11 w 22"/>
                  <a:gd name="T9" fmla="*/ 0 h 23"/>
                  <a:gd name="T10" fmla="*/ 11 w 22"/>
                  <a:gd name="T11" fmla="*/ 16 h 23"/>
                  <a:gd name="T12" fmla="*/ 7 w 22"/>
                  <a:gd name="T13" fmla="*/ 12 h 23"/>
                  <a:gd name="T14" fmla="*/ 11 w 22"/>
                  <a:gd name="T15" fmla="*/ 7 h 23"/>
                  <a:gd name="T16" fmla="*/ 15 w 22"/>
                  <a:gd name="T17" fmla="*/ 12 h 23"/>
                  <a:gd name="T18" fmla="*/ 11 w 22"/>
                  <a:gd name="T1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3">
                    <a:moveTo>
                      <a:pt x="11" y="0"/>
                    </a:moveTo>
                    <a:cubicBezTo>
                      <a:pt x="5" y="0"/>
                      <a:pt x="0" y="5"/>
                      <a:pt x="0" y="12"/>
                    </a:cubicBezTo>
                    <a:cubicBezTo>
                      <a:pt x="0" y="18"/>
                      <a:pt x="5" y="23"/>
                      <a:pt x="11" y="23"/>
                    </a:cubicBezTo>
                    <a:cubicBezTo>
                      <a:pt x="17" y="23"/>
                      <a:pt x="22" y="18"/>
                      <a:pt x="22" y="12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6"/>
                    </a:moveTo>
                    <a:cubicBezTo>
                      <a:pt x="9" y="16"/>
                      <a:pt x="7" y="14"/>
                      <a:pt x="7" y="12"/>
                    </a:cubicBezTo>
                    <a:cubicBezTo>
                      <a:pt x="7" y="9"/>
                      <a:pt x="9" y="7"/>
                      <a:pt x="11" y="7"/>
                    </a:cubicBezTo>
                    <a:cubicBezTo>
                      <a:pt x="13" y="7"/>
                      <a:pt x="15" y="9"/>
                      <a:pt x="15" y="12"/>
                    </a:cubicBezTo>
                    <a:cubicBezTo>
                      <a:pt x="15" y="14"/>
                      <a:pt x="13" y="16"/>
                      <a:pt x="11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0" name="Freeform 223"/>
              <p:cNvSpPr>
                <a:spLocks noEditPoints="1"/>
              </p:cNvSpPr>
              <p:nvPr/>
            </p:nvSpPr>
            <p:spPr bwMode="auto">
              <a:xfrm>
                <a:off x="2467" y="1511"/>
                <a:ext cx="32" cy="34"/>
              </a:xfrm>
              <a:custGeom>
                <a:avLst/>
                <a:gdLst>
                  <a:gd name="T0" fmla="*/ 11 w 22"/>
                  <a:gd name="T1" fmla="*/ 0 h 23"/>
                  <a:gd name="T2" fmla="*/ 0 w 22"/>
                  <a:gd name="T3" fmla="*/ 12 h 23"/>
                  <a:gd name="T4" fmla="*/ 11 w 22"/>
                  <a:gd name="T5" fmla="*/ 23 h 23"/>
                  <a:gd name="T6" fmla="*/ 22 w 22"/>
                  <a:gd name="T7" fmla="*/ 12 h 23"/>
                  <a:gd name="T8" fmla="*/ 11 w 22"/>
                  <a:gd name="T9" fmla="*/ 0 h 23"/>
                  <a:gd name="T10" fmla="*/ 11 w 22"/>
                  <a:gd name="T11" fmla="*/ 16 h 23"/>
                  <a:gd name="T12" fmla="*/ 7 w 22"/>
                  <a:gd name="T13" fmla="*/ 12 h 23"/>
                  <a:gd name="T14" fmla="*/ 11 w 22"/>
                  <a:gd name="T15" fmla="*/ 7 h 23"/>
                  <a:gd name="T16" fmla="*/ 15 w 22"/>
                  <a:gd name="T17" fmla="*/ 12 h 23"/>
                  <a:gd name="T18" fmla="*/ 11 w 22"/>
                  <a:gd name="T1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3">
                    <a:moveTo>
                      <a:pt x="11" y="0"/>
                    </a:moveTo>
                    <a:cubicBezTo>
                      <a:pt x="5" y="0"/>
                      <a:pt x="0" y="5"/>
                      <a:pt x="0" y="12"/>
                    </a:cubicBezTo>
                    <a:cubicBezTo>
                      <a:pt x="0" y="18"/>
                      <a:pt x="5" y="23"/>
                      <a:pt x="11" y="23"/>
                    </a:cubicBezTo>
                    <a:cubicBezTo>
                      <a:pt x="17" y="23"/>
                      <a:pt x="22" y="18"/>
                      <a:pt x="22" y="12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6"/>
                    </a:moveTo>
                    <a:cubicBezTo>
                      <a:pt x="8" y="16"/>
                      <a:pt x="7" y="14"/>
                      <a:pt x="7" y="12"/>
                    </a:cubicBezTo>
                    <a:cubicBezTo>
                      <a:pt x="7" y="9"/>
                      <a:pt x="8" y="7"/>
                      <a:pt x="11" y="7"/>
                    </a:cubicBezTo>
                    <a:cubicBezTo>
                      <a:pt x="13" y="7"/>
                      <a:pt x="15" y="9"/>
                      <a:pt x="15" y="12"/>
                    </a:cubicBezTo>
                    <a:cubicBezTo>
                      <a:pt x="15" y="14"/>
                      <a:pt x="13" y="16"/>
                      <a:pt x="11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1" name="Freeform 224"/>
              <p:cNvSpPr>
                <a:spLocks noEditPoints="1"/>
              </p:cNvSpPr>
              <p:nvPr/>
            </p:nvSpPr>
            <p:spPr bwMode="auto">
              <a:xfrm>
                <a:off x="1166" y="1660"/>
                <a:ext cx="57" cy="54"/>
              </a:xfrm>
              <a:custGeom>
                <a:avLst/>
                <a:gdLst>
                  <a:gd name="T0" fmla="*/ 38 w 39"/>
                  <a:gd name="T1" fmla="*/ 17 h 37"/>
                  <a:gd name="T2" fmla="*/ 28 w 39"/>
                  <a:gd name="T3" fmla="*/ 12 h 37"/>
                  <a:gd name="T4" fmla="*/ 24 w 39"/>
                  <a:gd name="T5" fmla="*/ 1 h 37"/>
                  <a:gd name="T6" fmla="*/ 2 w 39"/>
                  <a:gd name="T7" fmla="*/ 1 h 37"/>
                  <a:gd name="T8" fmla="*/ 2 w 39"/>
                  <a:gd name="T9" fmla="*/ 36 h 37"/>
                  <a:gd name="T10" fmla="*/ 15 w 39"/>
                  <a:gd name="T11" fmla="*/ 37 h 37"/>
                  <a:gd name="T12" fmla="*/ 20 w 39"/>
                  <a:gd name="T13" fmla="*/ 32 h 37"/>
                  <a:gd name="T14" fmla="*/ 25 w 39"/>
                  <a:gd name="T15" fmla="*/ 37 h 37"/>
                  <a:gd name="T16" fmla="*/ 38 w 39"/>
                  <a:gd name="T17" fmla="*/ 37 h 37"/>
                  <a:gd name="T18" fmla="*/ 38 w 39"/>
                  <a:gd name="T19" fmla="*/ 17 h 37"/>
                  <a:gd name="T20" fmla="*/ 13 w 39"/>
                  <a:gd name="T21" fmla="*/ 20 h 37"/>
                  <a:gd name="T22" fmla="*/ 11 w 39"/>
                  <a:gd name="T23" fmla="*/ 20 h 37"/>
                  <a:gd name="T24" fmla="*/ 10 w 39"/>
                  <a:gd name="T25" fmla="*/ 19 h 37"/>
                  <a:gd name="T26" fmla="*/ 11 w 39"/>
                  <a:gd name="T27" fmla="*/ 18 h 37"/>
                  <a:gd name="T28" fmla="*/ 13 w 39"/>
                  <a:gd name="T29" fmla="*/ 18 h 37"/>
                  <a:gd name="T30" fmla="*/ 14 w 39"/>
                  <a:gd name="T31" fmla="*/ 19 h 37"/>
                  <a:gd name="T32" fmla="*/ 13 w 39"/>
                  <a:gd name="T33" fmla="*/ 2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7">
                    <a:moveTo>
                      <a:pt x="38" y="17"/>
                    </a:moveTo>
                    <a:cubicBezTo>
                      <a:pt x="38" y="15"/>
                      <a:pt x="28" y="14"/>
                      <a:pt x="28" y="12"/>
                    </a:cubicBezTo>
                    <a:cubicBezTo>
                      <a:pt x="28" y="10"/>
                      <a:pt x="24" y="1"/>
                      <a:pt x="24" y="1"/>
                    </a:cubicBezTo>
                    <a:cubicBezTo>
                      <a:pt x="24" y="0"/>
                      <a:pt x="2" y="1"/>
                      <a:pt x="2" y="1"/>
                    </a:cubicBezTo>
                    <a:cubicBezTo>
                      <a:pt x="2" y="1"/>
                      <a:pt x="0" y="34"/>
                      <a:pt x="2" y="36"/>
                    </a:cubicBezTo>
                    <a:cubicBezTo>
                      <a:pt x="3" y="36"/>
                      <a:pt x="8" y="37"/>
                      <a:pt x="15" y="37"/>
                    </a:cubicBezTo>
                    <a:cubicBezTo>
                      <a:pt x="15" y="34"/>
                      <a:pt x="17" y="32"/>
                      <a:pt x="20" y="32"/>
                    </a:cubicBezTo>
                    <a:cubicBezTo>
                      <a:pt x="23" y="32"/>
                      <a:pt x="25" y="35"/>
                      <a:pt x="25" y="37"/>
                    </a:cubicBezTo>
                    <a:cubicBezTo>
                      <a:pt x="32" y="37"/>
                      <a:pt x="37" y="37"/>
                      <a:pt x="38" y="37"/>
                    </a:cubicBezTo>
                    <a:cubicBezTo>
                      <a:pt x="39" y="36"/>
                      <a:pt x="39" y="19"/>
                      <a:pt x="38" y="17"/>
                    </a:cubicBezTo>
                    <a:close/>
                    <a:moveTo>
                      <a:pt x="13" y="20"/>
                    </a:moveTo>
                    <a:cubicBezTo>
                      <a:pt x="11" y="20"/>
                      <a:pt x="11" y="20"/>
                      <a:pt x="11" y="20"/>
                    </a:cubicBezTo>
                    <a:cubicBezTo>
                      <a:pt x="10" y="20"/>
                      <a:pt x="10" y="19"/>
                      <a:pt x="10" y="19"/>
                    </a:cubicBezTo>
                    <a:cubicBezTo>
                      <a:pt x="10" y="18"/>
                      <a:pt x="10" y="18"/>
                      <a:pt x="11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4" y="18"/>
                      <a:pt x="14" y="19"/>
                    </a:cubicBezTo>
                    <a:cubicBezTo>
                      <a:pt x="14" y="19"/>
                      <a:pt x="14" y="20"/>
                      <a:pt x="13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2" name="Freeform 225"/>
              <p:cNvSpPr/>
              <p:nvPr/>
            </p:nvSpPr>
            <p:spPr bwMode="auto">
              <a:xfrm>
                <a:off x="1095" y="1686"/>
                <a:ext cx="71" cy="28"/>
              </a:xfrm>
              <a:custGeom>
                <a:avLst/>
                <a:gdLst>
                  <a:gd name="T0" fmla="*/ 3 w 49"/>
                  <a:gd name="T1" fmla="*/ 0 h 19"/>
                  <a:gd name="T2" fmla="*/ 2 w 49"/>
                  <a:gd name="T3" fmla="*/ 19 h 19"/>
                  <a:gd name="T4" fmla="*/ 16 w 49"/>
                  <a:gd name="T5" fmla="*/ 19 h 19"/>
                  <a:gd name="T6" fmla="*/ 21 w 49"/>
                  <a:gd name="T7" fmla="*/ 14 h 19"/>
                  <a:gd name="T8" fmla="*/ 26 w 49"/>
                  <a:gd name="T9" fmla="*/ 19 h 19"/>
                  <a:gd name="T10" fmla="*/ 48 w 49"/>
                  <a:gd name="T11" fmla="*/ 19 h 19"/>
                  <a:gd name="T12" fmla="*/ 49 w 49"/>
                  <a:gd name="T13" fmla="*/ 1 h 19"/>
                  <a:gd name="T14" fmla="*/ 3 w 49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19">
                    <a:moveTo>
                      <a:pt x="3" y="0"/>
                    </a:moveTo>
                    <a:cubicBezTo>
                      <a:pt x="1" y="1"/>
                      <a:pt x="0" y="18"/>
                      <a:pt x="2" y="19"/>
                    </a:cubicBezTo>
                    <a:cubicBezTo>
                      <a:pt x="2" y="19"/>
                      <a:pt x="8" y="19"/>
                      <a:pt x="16" y="19"/>
                    </a:cubicBezTo>
                    <a:cubicBezTo>
                      <a:pt x="16" y="16"/>
                      <a:pt x="18" y="14"/>
                      <a:pt x="21" y="14"/>
                    </a:cubicBezTo>
                    <a:cubicBezTo>
                      <a:pt x="24" y="14"/>
                      <a:pt x="26" y="16"/>
                      <a:pt x="26" y="19"/>
                    </a:cubicBezTo>
                    <a:cubicBezTo>
                      <a:pt x="37" y="19"/>
                      <a:pt x="48" y="19"/>
                      <a:pt x="48" y="19"/>
                    </a:cubicBezTo>
                    <a:cubicBezTo>
                      <a:pt x="48" y="18"/>
                      <a:pt x="49" y="1"/>
                      <a:pt x="49" y="1"/>
                    </a:cubicBezTo>
                    <a:cubicBezTo>
                      <a:pt x="49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3" name="Freeform 226"/>
              <p:cNvSpPr>
                <a:spLocks noEditPoints="1"/>
              </p:cNvSpPr>
              <p:nvPr/>
            </p:nvSpPr>
            <p:spPr bwMode="auto">
              <a:xfrm>
                <a:off x="1118" y="1709"/>
                <a:ext cx="15" cy="13"/>
              </a:xfrm>
              <a:custGeom>
                <a:avLst/>
                <a:gdLst>
                  <a:gd name="T0" fmla="*/ 5 w 10"/>
                  <a:gd name="T1" fmla="*/ 0 h 9"/>
                  <a:gd name="T2" fmla="*/ 0 w 10"/>
                  <a:gd name="T3" fmla="*/ 5 h 9"/>
                  <a:gd name="T4" fmla="*/ 5 w 10"/>
                  <a:gd name="T5" fmla="*/ 9 h 9"/>
                  <a:gd name="T6" fmla="*/ 10 w 10"/>
                  <a:gd name="T7" fmla="*/ 5 h 9"/>
                  <a:gd name="T8" fmla="*/ 5 w 10"/>
                  <a:gd name="T9" fmla="*/ 0 h 9"/>
                  <a:gd name="T10" fmla="*/ 5 w 10"/>
                  <a:gd name="T11" fmla="*/ 6 h 9"/>
                  <a:gd name="T12" fmla="*/ 3 w 10"/>
                  <a:gd name="T13" fmla="*/ 5 h 9"/>
                  <a:gd name="T14" fmla="*/ 5 w 10"/>
                  <a:gd name="T15" fmla="*/ 3 h 9"/>
                  <a:gd name="T16" fmla="*/ 7 w 10"/>
                  <a:gd name="T17" fmla="*/ 5 h 9"/>
                  <a:gd name="T18" fmla="*/ 5 w 10"/>
                  <a:gd name="T1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9">
                    <a:moveTo>
                      <a:pt x="5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0" y="7"/>
                      <a:pt x="3" y="9"/>
                      <a:pt x="5" y="9"/>
                    </a:cubicBezTo>
                    <a:cubicBezTo>
                      <a:pt x="8" y="9"/>
                      <a:pt x="10" y="7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lose/>
                    <a:moveTo>
                      <a:pt x="5" y="6"/>
                    </a:moveTo>
                    <a:cubicBezTo>
                      <a:pt x="4" y="6"/>
                      <a:pt x="3" y="6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7" y="6"/>
                      <a:pt x="6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4" name="Freeform 227"/>
              <p:cNvSpPr>
                <a:spLocks noEditPoints="1"/>
              </p:cNvSpPr>
              <p:nvPr/>
            </p:nvSpPr>
            <p:spPr bwMode="auto">
              <a:xfrm>
                <a:off x="1188" y="1709"/>
                <a:ext cx="15" cy="13"/>
              </a:xfrm>
              <a:custGeom>
                <a:avLst/>
                <a:gdLst>
                  <a:gd name="T0" fmla="*/ 5 w 10"/>
                  <a:gd name="T1" fmla="*/ 0 h 9"/>
                  <a:gd name="T2" fmla="*/ 0 w 10"/>
                  <a:gd name="T3" fmla="*/ 5 h 9"/>
                  <a:gd name="T4" fmla="*/ 5 w 10"/>
                  <a:gd name="T5" fmla="*/ 9 h 9"/>
                  <a:gd name="T6" fmla="*/ 10 w 10"/>
                  <a:gd name="T7" fmla="*/ 5 h 9"/>
                  <a:gd name="T8" fmla="*/ 5 w 10"/>
                  <a:gd name="T9" fmla="*/ 0 h 9"/>
                  <a:gd name="T10" fmla="*/ 5 w 10"/>
                  <a:gd name="T11" fmla="*/ 6 h 9"/>
                  <a:gd name="T12" fmla="*/ 3 w 10"/>
                  <a:gd name="T13" fmla="*/ 5 h 9"/>
                  <a:gd name="T14" fmla="*/ 5 w 10"/>
                  <a:gd name="T15" fmla="*/ 3 h 9"/>
                  <a:gd name="T16" fmla="*/ 7 w 10"/>
                  <a:gd name="T17" fmla="*/ 5 h 9"/>
                  <a:gd name="T18" fmla="*/ 5 w 10"/>
                  <a:gd name="T1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9"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2" y="9"/>
                      <a:pt x="5" y="9"/>
                    </a:cubicBezTo>
                    <a:cubicBezTo>
                      <a:pt x="8" y="9"/>
                      <a:pt x="10" y="7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lose/>
                    <a:moveTo>
                      <a:pt x="5" y="6"/>
                    </a:moveTo>
                    <a:cubicBezTo>
                      <a:pt x="4" y="6"/>
                      <a:pt x="3" y="6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7" y="6"/>
                      <a:pt x="6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5" name="Freeform 228"/>
              <p:cNvSpPr>
                <a:spLocks noEditPoints="1"/>
              </p:cNvSpPr>
              <p:nvPr/>
            </p:nvSpPr>
            <p:spPr bwMode="auto">
              <a:xfrm>
                <a:off x="1961" y="2001"/>
                <a:ext cx="62" cy="60"/>
              </a:xfrm>
              <a:custGeom>
                <a:avLst/>
                <a:gdLst>
                  <a:gd name="T0" fmla="*/ 42 w 43"/>
                  <a:gd name="T1" fmla="*/ 19 h 41"/>
                  <a:gd name="T2" fmla="*/ 30 w 43"/>
                  <a:gd name="T3" fmla="*/ 13 h 41"/>
                  <a:gd name="T4" fmla="*/ 26 w 43"/>
                  <a:gd name="T5" fmla="*/ 1 h 41"/>
                  <a:gd name="T6" fmla="*/ 2 w 43"/>
                  <a:gd name="T7" fmla="*/ 1 h 41"/>
                  <a:gd name="T8" fmla="*/ 2 w 43"/>
                  <a:gd name="T9" fmla="*/ 39 h 41"/>
                  <a:gd name="T10" fmla="*/ 16 w 43"/>
                  <a:gd name="T11" fmla="*/ 41 h 41"/>
                  <a:gd name="T12" fmla="*/ 22 w 43"/>
                  <a:gd name="T13" fmla="*/ 36 h 41"/>
                  <a:gd name="T14" fmla="*/ 28 w 43"/>
                  <a:gd name="T15" fmla="*/ 41 h 41"/>
                  <a:gd name="T16" fmla="*/ 41 w 43"/>
                  <a:gd name="T17" fmla="*/ 41 h 41"/>
                  <a:gd name="T18" fmla="*/ 42 w 43"/>
                  <a:gd name="T19" fmla="*/ 19 h 41"/>
                  <a:gd name="T20" fmla="*/ 15 w 43"/>
                  <a:gd name="T21" fmla="*/ 22 h 41"/>
                  <a:gd name="T22" fmla="*/ 12 w 43"/>
                  <a:gd name="T23" fmla="*/ 22 h 41"/>
                  <a:gd name="T24" fmla="*/ 11 w 43"/>
                  <a:gd name="T25" fmla="*/ 21 h 41"/>
                  <a:gd name="T26" fmla="*/ 12 w 43"/>
                  <a:gd name="T27" fmla="*/ 20 h 41"/>
                  <a:gd name="T28" fmla="*/ 15 w 43"/>
                  <a:gd name="T29" fmla="*/ 20 h 41"/>
                  <a:gd name="T30" fmla="*/ 16 w 43"/>
                  <a:gd name="T31" fmla="*/ 21 h 41"/>
                  <a:gd name="T32" fmla="*/ 15 w 43"/>
                  <a:gd name="T33" fmla="*/ 2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41">
                    <a:moveTo>
                      <a:pt x="42" y="19"/>
                    </a:moveTo>
                    <a:cubicBezTo>
                      <a:pt x="41" y="16"/>
                      <a:pt x="30" y="15"/>
                      <a:pt x="30" y="13"/>
                    </a:cubicBezTo>
                    <a:cubicBezTo>
                      <a:pt x="30" y="11"/>
                      <a:pt x="26" y="1"/>
                      <a:pt x="26" y="1"/>
                    </a:cubicBezTo>
                    <a:cubicBezTo>
                      <a:pt x="26" y="0"/>
                      <a:pt x="2" y="1"/>
                      <a:pt x="2" y="1"/>
                    </a:cubicBezTo>
                    <a:cubicBezTo>
                      <a:pt x="2" y="1"/>
                      <a:pt x="0" y="38"/>
                      <a:pt x="2" y="39"/>
                    </a:cubicBezTo>
                    <a:cubicBezTo>
                      <a:pt x="3" y="40"/>
                      <a:pt x="9" y="41"/>
                      <a:pt x="16" y="41"/>
                    </a:cubicBezTo>
                    <a:cubicBezTo>
                      <a:pt x="16" y="38"/>
                      <a:pt x="19" y="36"/>
                      <a:pt x="22" y="36"/>
                    </a:cubicBezTo>
                    <a:cubicBezTo>
                      <a:pt x="25" y="36"/>
                      <a:pt x="27" y="38"/>
                      <a:pt x="28" y="41"/>
                    </a:cubicBezTo>
                    <a:cubicBezTo>
                      <a:pt x="35" y="41"/>
                      <a:pt x="41" y="41"/>
                      <a:pt x="41" y="41"/>
                    </a:cubicBezTo>
                    <a:cubicBezTo>
                      <a:pt x="43" y="40"/>
                      <a:pt x="42" y="21"/>
                      <a:pt x="42" y="19"/>
                    </a:cubicBezTo>
                    <a:close/>
                    <a:moveTo>
                      <a:pt x="15" y="22"/>
                    </a:moveTo>
                    <a:cubicBezTo>
                      <a:pt x="12" y="22"/>
                      <a:pt x="12" y="22"/>
                      <a:pt x="12" y="22"/>
                    </a:cubicBezTo>
                    <a:cubicBezTo>
                      <a:pt x="11" y="22"/>
                      <a:pt x="11" y="21"/>
                      <a:pt x="11" y="21"/>
                    </a:cubicBezTo>
                    <a:cubicBezTo>
                      <a:pt x="11" y="20"/>
                      <a:pt x="11" y="20"/>
                      <a:pt x="12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6" y="20"/>
                      <a:pt x="16" y="21"/>
                    </a:cubicBezTo>
                    <a:cubicBezTo>
                      <a:pt x="16" y="21"/>
                      <a:pt x="15" y="22"/>
                      <a:pt x="15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6" name="Freeform 229"/>
              <p:cNvSpPr/>
              <p:nvPr/>
            </p:nvSpPr>
            <p:spPr bwMode="auto">
              <a:xfrm>
                <a:off x="1881" y="2029"/>
                <a:ext cx="80" cy="32"/>
              </a:xfrm>
              <a:custGeom>
                <a:avLst/>
                <a:gdLst>
                  <a:gd name="T0" fmla="*/ 3 w 55"/>
                  <a:gd name="T1" fmla="*/ 1 h 22"/>
                  <a:gd name="T2" fmla="*/ 2 w 55"/>
                  <a:gd name="T3" fmla="*/ 21 h 22"/>
                  <a:gd name="T4" fmla="*/ 18 w 55"/>
                  <a:gd name="T5" fmla="*/ 22 h 22"/>
                  <a:gd name="T6" fmla="*/ 24 w 55"/>
                  <a:gd name="T7" fmla="*/ 17 h 22"/>
                  <a:gd name="T8" fmla="*/ 30 w 55"/>
                  <a:gd name="T9" fmla="*/ 22 h 22"/>
                  <a:gd name="T10" fmla="*/ 54 w 55"/>
                  <a:gd name="T11" fmla="*/ 21 h 22"/>
                  <a:gd name="T12" fmla="*/ 55 w 55"/>
                  <a:gd name="T13" fmla="*/ 2 h 22"/>
                  <a:gd name="T14" fmla="*/ 3 w 55"/>
                  <a:gd name="T15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22">
                    <a:moveTo>
                      <a:pt x="3" y="1"/>
                    </a:moveTo>
                    <a:cubicBezTo>
                      <a:pt x="2" y="2"/>
                      <a:pt x="0" y="20"/>
                      <a:pt x="2" y="21"/>
                    </a:cubicBezTo>
                    <a:cubicBezTo>
                      <a:pt x="3" y="22"/>
                      <a:pt x="10" y="22"/>
                      <a:pt x="18" y="22"/>
                    </a:cubicBezTo>
                    <a:cubicBezTo>
                      <a:pt x="19" y="19"/>
                      <a:pt x="21" y="17"/>
                      <a:pt x="24" y="17"/>
                    </a:cubicBezTo>
                    <a:cubicBezTo>
                      <a:pt x="27" y="17"/>
                      <a:pt x="29" y="19"/>
                      <a:pt x="30" y="22"/>
                    </a:cubicBezTo>
                    <a:cubicBezTo>
                      <a:pt x="42" y="22"/>
                      <a:pt x="54" y="22"/>
                      <a:pt x="54" y="21"/>
                    </a:cubicBezTo>
                    <a:cubicBezTo>
                      <a:pt x="54" y="21"/>
                      <a:pt x="55" y="2"/>
                      <a:pt x="55" y="2"/>
                    </a:cubicBezTo>
                    <a:cubicBezTo>
                      <a:pt x="55" y="1"/>
                      <a:pt x="5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7" name="Freeform 230"/>
              <p:cNvSpPr>
                <a:spLocks noEditPoints="1"/>
              </p:cNvSpPr>
              <p:nvPr/>
            </p:nvSpPr>
            <p:spPr bwMode="auto">
              <a:xfrm>
                <a:off x="1908" y="2055"/>
                <a:ext cx="15" cy="16"/>
              </a:xfrm>
              <a:custGeom>
                <a:avLst/>
                <a:gdLst>
                  <a:gd name="T0" fmla="*/ 5 w 10"/>
                  <a:gd name="T1" fmla="*/ 0 h 11"/>
                  <a:gd name="T2" fmla="*/ 0 w 10"/>
                  <a:gd name="T3" fmla="*/ 6 h 11"/>
                  <a:gd name="T4" fmla="*/ 5 w 10"/>
                  <a:gd name="T5" fmla="*/ 11 h 11"/>
                  <a:gd name="T6" fmla="*/ 10 w 10"/>
                  <a:gd name="T7" fmla="*/ 6 h 11"/>
                  <a:gd name="T8" fmla="*/ 5 w 10"/>
                  <a:gd name="T9" fmla="*/ 0 h 11"/>
                  <a:gd name="T10" fmla="*/ 5 w 10"/>
                  <a:gd name="T11" fmla="*/ 8 h 11"/>
                  <a:gd name="T12" fmla="*/ 3 w 10"/>
                  <a:gd name="T13" fmla="*/ 6 h 11"/>
                  <a:gd name="T14" fmla="*/ 5 w 10"/>
                  <a:gd name="T15" fmla="*/ 4 h 11"/>
                  <a:gd name="T16" fmla="*/ 7 w 10"/>
                  <a:gd name="T17" fmla="*/ 6 h 11"/>
                  <a:gd name="T18" fmla="*/ 5 w 10"/>
                  <a:gd name="T1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cubicBezTo>
                      <a:pt x="2" y="0"/>
                      <a:pt x="0" y="3"/>
                      <a:pt x="0" y="6"/>
                    </a:cubicBezTo>
                    <a:cubicBezTo>
                      <a:pt x="0" y="8"/>
                      <a:pt x="2" y="11"/>
                      <a:pt x="5" y="11"/>
                    </a:cubicBezTo>
                    <a:cubicBezTo>
                      <a:pt x="8" y="11"/>
                      <a:pt x="10" y="8"/>
                      <a:pt x="10" y="6"/>
                    </a:cubicBezTo>
                    <a:cubicBezTo>
                      <a:pt x="10" y="3"/>
                      <a:pt x="8" y="0"/>
                      <a:pt x="5" y="0"/>
                    </a:cubicBezTo>
                    <a:close/>
                    <a:moveTo>
                      <a:pt x="5" y="8"/>
                    </a:moveTo>
                    <a:cubicBezTo>
                      <a:pt x="4" y="8"/>
                      <a:pt x="3" y="7"/>
                      <a:pt x="3" y="6"/>
                    </a:cubicBezTo>
                    <a:cubicBezTo>
                      <a:pt x="3" y="4"/>
                      <a:pt x="4" y="4"/>
                      <a:pt x="5" y="4"/>
                    </a:cubicBezTo>
                    <a:cubicBezTo>
                      <a:pt x="6" y="4"/>
                      <a:pt x="7" y="4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8" name="Freeform 231"/>
              <p:cNvSpPr>
                <a:spLocks noEditPoints="1"/>
              </p:cNvSpPr>
              <p:nvPr/>
            </p:nvSpPr>
            <p:spPr bwMode="auto">
              <a:xfrm>
                <a:off x="1985" y="2055"/>
                <a:ext cx="15" cy="16"/>
              </a:xfrm>
              <a:custGeom>
                <a:avLst/>
                <a:gdLst>
                  <a:gd name="T0" fmla="*/ 5 w 10"/>
                  <a:gd name="T1" fmla="*/ 0 h 11"/>
                  <a:gd name="T2" fmla="*/ 0 w 10"/>
                  <a:gd name="T3" fmla="*/ 6 h 11"/>
                  <a:gd name="T4" fmla="*/ 5 w 10"/>
                  <a:gd name="T5" fmla="*/ 11 h 11"/>
                  <a:gd name="T6" fmla="*/ 10 w 10"/>
                  <a:gd name="T7" fmla="*/ 6 h 11"/>
                  <a:gd name="T8" fmla="*/ 5 w 10"/>
                  <a:gd name="T9" fmla="*/ 0 h 11"/>
                  <a:gd name="T10" fmla="*/ 5 w 10"/>
                  <a:gd name="T11" fmla="*/ 8 h 11"/>
                  <a:gd name="T12" fmla="*/ 3 w 10"/>
                  <a:gd name="T13" fmla="*/ 6 h 11"/>
                  <a:gd name="T14" fmla="*/ 5 w 10"/>
                  <a:gd name="T15" fmla="*/ 4 h 11"/>
                  <a:gd name="T16" fmla="*/ 7 w 10"/>
                  <a:gd name="T17" fmla="*/ 6 h 11"/>
                  <a:gd name="T18" fmla="*/ 5 w 10"/>
                  <a:gd name="T1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cubicBezTo>
                      <a:pt x="2" y="0"/>
                      <a:pt x="0" y="3"/>
                      <a:pt x="0" y="6"/>
                    </a:cubicBezTo>
                    <a:cubicBezTo>
                      <a:pt x="0" y="8"/>
                      <a:pt x="2" y="11"/>
                      <a:pt x="5" y="11"/>
                    </a:cubicBezTo>
                    <a:cubicBezTo>
                      <a:pt x="8" y="11"/>
                      <a:pt x="10" y="8"/>
                      <a:pt x="10" y="6"/>
                    </a:cubicBezTo>
                    <a:cubicBezTo>
                      <a:pt x="10" y="3"/>
                      <a:pt x="8" y="0"/>
                      <a:pt x="5" y="0"/>
                    </a:cubicBezTo>
                    <a:close/>
                    <a:moveTo>
                      <a:pt x="5" y="8"/>
                    </a:moveTo>
                    <a:cubicBezTo>
                      <a:pt x="4" y="8"/>
                      <a:pt x="3" y="7"/>
                      <a:pt x="3" y="6"/>
                    </a:cubicBezTo>
                    <a:cubicBezTo>
                      <a:pt x="3" y="4"/>
                      <a:pt x="4" y="4"/>
                      <a:pt x="5" y="4"/>
                    </a:cubicBezTo>
                    <a:cubicBezTo>
                      <a:pt x="6" y="4"/>
                      <a:pt x="7" y="4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69" name="Rectangle 232"/>
              <p:cNvSpPr>
                <a:spLocks noChangeArrowheads="1"/>
              </p:cNvSpPr>
              <p:nvPr/>
            </p:nvSpPr>
            <p:spPr bwMode="auto">
              <a:xfrm>
                <a:off x="1366" y="2537"/>
                <a:ext cx="226" cy="7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0" name="Rectangle 233"/>
              <p:cNvSpPr>
                <a:spLocks noChangeArrowheads="1"/>
              </p:cNvSpPr>
              <p:nvPr/>
            </p:nvSpPr>
            <p:spPr bwMode="auto">
              <a:xfrm>
                <a:off x="1383" y="2464"/>
                <a:ext cx="20" cy="7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1" name="Rectangle 234"/>
              <p:cNvSpPr>
                <a:spLocks noChangeArrowheads="1"/>
              </p:cNvSpPr>
              <p:nvPr/>
            </p:nvSpPr>
            <p:spPr bwMode="auto">
              <a:xfrm>
                <a:off x="1415" y="2464"/>
                <a:ext cx="20" cy="7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2" name="Rectangle 235"/>
              <p:cNvSpPr>
                <a:spLocks noChangeArrowheads="1"/>
              </p:cNvSpPr>
              <p:nvPr/>
            </p:nvSpPr>
            <p:spPr bwMode="auto">
              <a:xfrm>
                <a:off x="1459" y="2502"/>
                <a:ext cx="20" cy="3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3" name="Rectangle 236"/>
              <p:cNvSpPr>
                <a:spLocks noChangeArrowheads="1"/>
              </p:cNvSpPr>
              <p:nvPr/>
            </p:nvSpPr>
            <p:spPr bwMode="auto">
              <a:xfrm>
                <a:off x="1491" y="2521"/>
                <a:ext cx="20" cy="1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4" name="Rectangle 237"/>
              <p:cNvSpPr>
                <a:spLocks noChangeArrowheads="1"/>
              </p:cNvSpPr>
              <p:nvPr/>
            </p:nvSpPr>
            <p:spPr bwMode="auto">
              <a:xfrm>
                <a:off x="1892" y="1612"/>
                <a:ext cx="182" cy="5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5" name="Rectangle 238"/>
              <p:cNvSpPr>
                <a:spLocks noChangeArrowheads="1"/>
              </p:cNvSpPr>
              <p:nvPr/>
            </p:nvSpPr>
            <p:spPr bwMode="auto">
              <a:xfrm>
                <a:off x="1905" y="1554"/>
                <a:ext cx="16" cy="5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6" name="Rectangle 239"/>
              <p:cNvSpPr>
                <a:spLocks noChangeArrowheads="1"/>
              </p:cNvSpPr>
              <p:nvPr/>
            </p:nvSpPr>
            <p:spPr bwMode="auto">
              <a:xfrm>
                <a:off x="1931" y="1554"/>
                <a:ext cx="18" cy="5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7" name="Rectangle 240"/>
              <p:cNvSpPr>
                <a:spLocks noChangeArrowheads="1"/>
              </p:cNvSpPr>
              <p:nvPr/>
            </p:nvSpPr>
            <p:spPr bwMode="auto">
              <a:xfrm>
                <a:off x="1966" y="1583"/>
                <a:ext cx="16" cy="3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8" name="Rectangle 241"/>
              <p:cNvSpPr>
                <a:spLocks noChangeArrowheads="1"/>
              </p:cNvSpPr>
              <p:nvPr/>
            </p:nvSpPr>
            <p:spPr bwMode="auto">
              <a:xfrm>
                <a:off x="1990" y="1599"/>
                <a:ext cx="16" cy="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79" name="Rectangle 242"/>
              <p:cNvSpPr>
                <a:spLocks noChangeArrowheads="1"/>
              </p:cNvSpPr>
              <p:nvPr/>
            </p:nvSpPr>
            <p:spPr bwMode="auto">
              <a:xfrm>
                <a:off x="2011" y="1583"/>
                <a:ext cx="18" cy="3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80" name="Rectangle 243"/>
              <p:cNvSpPr>
                <a:spLocks noChangeArrowheads="1"/>
              </p:cNvSpPr>
              <p:nvPr/>
            </p:nvSpPr>
            <p:spPr bwMode="auto">
              <a:xfrm>
                <a:off x="2035" y="1599"/>
                <a:ext cx="16" cy="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81" name="Rectangle 244"/>
              <p:cNvSpPr>
                <a:spLocks noChangeArrowheads="1"/>
              </p:cNvSpPr>
              <p:nvPr/>
            </p:nvSpPr>
            <p:spPr bwMode="auto">
              <a:xfrm>
                <a:off x="2074" y="1343"/>
                <a:ext cx="86" cy="2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82" name="Rectangle 245"/>
              <p:cNvSpPr>
                <a:spLocks noChangeArrowheads="1"/>
              </p:cNvSpPr>
              <p:nvPr/>
            </p:nvSpPr>
            <p:spPr bwMode="auto">
              <a:xfrm>
                <a:off x="2081" y="1315"/>
                <a:ext cx="8" cy="2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83" name="Rectangle 246"/>
              <p:cNvSpPr>
                <a:spLocks noChangeArrowheads="1"/>
              </p:cNvSpPr>
              <p:nvPr/>
            </p:nvSpPr>
            <p:spPr bwMode="auto">
              <a:xfrm>
                <a:off x="2093" y="1315"/>
                <a:ext cx="9" cy="2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84" name="Rectangle 247"/>
              <p:cNvSpPr>
                <a:spLocks noChangeArrowheads="1"/>
              </p:cNvSpPr>
              <p:nvPr/>
            </p:nvSpPr>
            <p:spPr bwMode="auto">
              <a:xfrm>
                <a:off x="2109" y="1330"/>
                <a:ext cx="9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85" name="Rectangle 248"/>
              <p:cNvSpPr>
                <a:spLocks noChangeArrowheads="1"/>
              </p:cNvSpPr>
              <p:nvPr/>
            </p:nvSpPr>
            <p:spPr bwMode="auto">
              <a:xfrm>
                <a:off x="2121" y="1335"/>
                <a:ext cx="7" cy="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86" name="Rectangle 249"/>
              <p:cNvSpPr>
                <a:spLocks noChangeArrowheads="1"/>
              </p:cNvSpPr>
              <p:nvPr/>
            </p:nvSpPr>
            <p:spPr bwMode="auto">
              <a:xfrm>
                <a:off x="2131" y="1330"/>
                <a:ext cx="7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87" name="Rectangle 250"/>
              <p:cNvSpPr>
                <a:spLocks noChangeArrowheads="1"/>
              </p:cNvSpPr>
              <p:nvPr/>
            </p:nvSpPr>
            <p:spPr bwMode="auto">
              <a:xfrm>
                <a:off x="2141" y="1335"/>
                <a:ext cx="7" cy="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88" name="Rectangle 251"/>
              <p:cNvSpPr>
                <a:spLocks noChangeArrowheads="1"/>
              </p:cNvSpPr>
              <p:nvPr/>
            </p:nvSpPr>
            <p:spPr bwMode="auto">
              <a:xfrm>
                <a:off x="2333" y="1964"/>
                <a:ext cx="209" cy="6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89" name="Rectangle 252"/>
              <p:cNvSpPr>
                <a:spLocks noChangeArrowheads="1"/>
              </p:cNvSpPr>
              <p:nvPr/>
            </p:nvSpPr>
            <p:spPr bwMode="auto">
              <a:xfrm>
                <a:off x="2349" y="1897"/>
                <a:ext cx="19" cy="7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90" name="Rectangle 253"/>
              <p:cNvSpPr>
                <a:spLocks noChangeArrowheads="1"/>
              </p:cNvSpPr>
              <p:nvPr/>
            </p:nvSpPr>
            <p:spPr bwMode="auto">
              <a:xfrm>
                <a:off x="2378" y="1897"/>
                <a:ext cx="20" cy="7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91" name="Rectangle 254"/>
              <p:cNvSpPr>
                <a:spLocks noChangeArrowheads="1"/>
              </p:cNvSpPr>
              <p:nvPr/>
            </p:nvSpPr>
            <p:spPr bwMode="auto">
              <a:xfrm>
                <a:off x="2419" y="1932"/>
                <a:ext cx="19" cy="3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92" name="Rectangle 255"/>
              <p:cNvSpPr>
                <a:spLocks noChangeArrowheads="1"/>
              </p:cNvSpPr>
              <p:nvPr/>
            </p:nvSpPr>
            <p:spPr bwMode="auto">
              <a:xfrm>
                <a:off x="2445" y="1949"/>
                <a:ext cx="19" cy="1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93" name="Rectangle 256"/>
              <p:cNvSpPr>
                <a:spLocks noChangeArrowheads="1"/>
              </p:cNvSpPr>
              <p:nvPr/>
            </p:nvSpPr>
            <p:spPr bwMode="auto">
              <a:xfrm>
                <a:off x="2471" y="1932"/>
                <a:ext cx="19" cy="3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94" name="Rectangle 257"/>
              <p:cNvSpPr>
                <a:spLocks noChangeArrowheads="1"/>
              </p:cNvSpPr>
              <p:nvPr/>
            </p:nvSpPr>
            <p:spPr bwMode="auto">
              <a:xfrm>
                <a:off x="2497" y="1949"/>
                <a:ext cx="19" cy="1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95" name="Freeform 258"/>
              <p:cNvSpPr/>
              <p:nvPr/>
            </p:nvSpPr>
            <p:spPr bwMode="auto">
              <a:xfrm>
                <a:off x="2144" y="684"/>
                <a:ext cx="96" cy="83"/>
              </a:xfrm>
              <a:custGeom>
                <a:avLst/>
                <a:gdLst>
                  <a:gd name="T0" fmla="*/ 0 w 96"/>
                  <a:gd name="T1" fmla="*/ 83 h 83"/>
                  <a:gd name="T2" fmla="*/ 48 w 96"/>
                  <a:gd name="T3" fmla="*/ 0 h 83"/>
                  <a:gd name="T4" fmla="*/ 96 w 96"/>
                  <a:gd name="T5" fmla="*/ 83 h 83"/>
                  <a:gd name="T6" fmla="*/ 0 w 96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3">
                    <a:moveTo>
                      <a:pt x="0" y="83"/>
                    </a:moveTo>
                    <a:lnTo>
                      <a:pt x="48" y="0"/>
                    </a:lnTo>
                    <a:lnTo>
                      <a:pt x="96" y="83"/>
                    </a:lnTo>
                    <a:lnTo>
                      <a:pt x="0" y="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96" name="Freeform 259"/>
              <p:cNvSpPr/>
              <p:nvPr/>
            </p:nvSpPr>
            <p:spPr bwMode="auto">
              <a:xfrm>
                <a:off x="2144" y="783"/>
                <a:ext cx="96" cy="83"/>
              </a:xfrm>
              <a:custGeom>
                <a:avLst/>
                <a:gdLst>
                  <a:gd name="T0" fmla="*/ 0 w 96"/>
                  <a:gd name="T1" fmla="*/ 0 h 83"/>
                  <a:gd name="T2" fmla="*/ 48 w 96"/>
                  <a:gd name="T3" fmla="*/ 83 h 83"/>
                  <a:gd name="T4" fmla="*/ 96 w 96"/>
                  <a:gd name="T5" fmla="*/ 0 h 83"/>
                  <a:gd name="T6" fmla="*/ 0 w 96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3">
                    <a:moveTo>
                      <a:pt x="0" y="0"/>
                    </a:moveTo>
                    <a:lnTo>
                      <a:pt x="48" y="83"/>
                    </a:lnTo>
                    <a:lnTo>
                      <a:pt x="9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97" name="Freeform 260"/>
              <p:cNvSpPr>
                <a:spLocks noEditPoints="1"/>
              </p:cNvSpPr>
              <p:nvPr/>
            </p:nvSpPr>
            <p:spPr bwMode="auto">
              <a:xfrm>
                <a:off x="1725" y="1744"/>
                <a:ext cx="89" cy="87"/>
              </a:xfrm>
              <a:custGeom>
                <a:avLst/>
                <a:gdLst>
                  <a:gd name="T0" fmla="*/ 30 w 61"/>
                  <a:gd name="T1" fmla="*/ 0 h 60"/>
                  <a:gd name="T2" fmla="*/ 0 w 61"/>
                  <a:gd name="T3" fmla="*/ 30 h 60"/>
                  <a:gd name="T4" fmla="*/ 30 w 61"/>
                  <a:gd name="T5" fmla="*/ 60 h 60"/>
                  <a:gd name="T6" fmla="*/ 61 w 61"/>
                  <a:gd name="T7" fmla="*/ 30 h 60"/>
                  <a:gd name="T8" fmla="*/ 30 w 61"/>
                  <a:gd name="T9" fmla="*/ 0 h 60"/>
                  <a:gd name="T10" fmla="*/ 30 w 61"/>
                  <a:gd name="T11" fmla="*/ 51 h 60"/>
                  <a:gd name="T12" fmla="*/ 10 w 61"/>
                  <a:gd name="T13" fmla="*/ 30 h 60"/>
                  <a:gd name="T14" fmla="*/ 30 w 61"/>
                  <a:gd name="T15" fmla="*/ 9 h 60"/>
                  <a:gd name="T16" fmla="*/ 51 w 61"/>
                  <a:gd name="T17" fmla="*/ 30 h 60"/>
                  <a:gd name="T18" fmla="*/ 30 w 61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60">
                    <a:moveTo>
                      <a:pt x="30" y="0"/>
                    </a:moveTo>
                    <a:cubicBezTo>
                      <a:pt x="14" y="0"/>
                      <a:pt x="0" y="13"/>
                      <a:pt x="0" y="30"/>
                    </a:cubicBezTo>
                    <a:cubicBezTo>
                      <a:pt x="0" y="47"/>
                      <a:pt x="14" y="60"/>
                      <a:pt x="30" y="60"/>
                    </a:cubicBezTo>
                    <a:cubicBezTo>
                      <a:pt x="47" y="60"/>
                      <a:pt x="61" y="47"/>
                      <a:pt x="61" y="30"/>
                    </a:cubicBezTo>
                    <a:cubicBezTo>
                      <a:pt x="61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9" y="51"/>
                      <a:pt x="10" y="42"/>
                      <a:pt x="10" y="30"/>
                    </a:cubicBezTo>
                    <a:cubicBezTo>
                      <a:pt x="10" y="19"/>
                      <a:pt x="19" y="9"/>
                      <a:pt x="30" y="9"/>
                    </a:cubicBezTo>
                    <a:cubicBezTo>
                      <a:pt x="42" y="9"/>
                      <a:pt x="51" y="19"/>
                      <a:pt x="51" y="30"/>
                    </a:cubicBezTo>
                    <a:cubicBezTo>
                      <a:pt x="51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98" name="Rectangle 261"/>
              <p:cNvSpPr>
                <a:spLocks noChangeArrowheads="1"/>
              </p:cNvSpPr>
              <p:nvPr/>
            </p:nvSpPr>
            <p:spPr bwMode="auto">
              <a:xfrm>
                <a:off x="1760" y="1826"/>
                <a:ext cx="19" cy="5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599" name="Rectangle 262"/>
              <p:cNvSpPr>
                <a:spLocks noChangeArrowheads="1"/>
              </p:cNvSpPr>
              <p:nvPr/>
            </p:nvSpPr>
            <p:spPr bwMode="auto">
              <a:xfrm>
                <a:off x="1760" y="1766"/>
                <a:ext cx="19" cy="4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00" name="Freeform 263"/>
              <p:cNvSpPr/>
              <p:nvPr/>
            </p:nvSpPr>
            <p:spPr bwMode="auto">
              <a:xfrm>
                <a:off x="1697" y="1741"/>
                <a:ext cx="169" cy="112"/>
              </a:xfrm>
              <a:custGeom>
                <a:avLst/>
                <a:gdLst>
                  <a:gd name="T0" fmla="*/ 0 w 169"/>
                  <a:gd name="T1" fmla="*/ 0 h 112"/>
                  <a:gd name="T2" fmla="*/ 0 w 169"/>
                  <a:gd name="T3" fmla="*/ 112 h 112"/>
                  <a:gd name="T4" fmla="*/ 40 w 169"/>
                  <a:gd name="T5" fmla="*/ 112 h 112"/>
                  <a:gd name="T6" fmla="*/ 40 w 169"/>
                  <a:gd name="T7" fmla="*/ 96 h 112"/>
                  <a:gd name="T8" fmla="*/ 117 w 169"/>
                  <a:gd name="T9" fmla="*/ 96 h 112"/>
                  <a:gd name="T10" fmla="*/ 117 w 169"/>
                  <a:gd name="T11" fmla="*/ 112 h 112"/>
                  <a:gd name="T12" fmla="*/ 169 w 169"/>
                  <a:gd name="T13" fmla="*/ 112 h 112"/>
                  <a:gd name="T14" fmla="*/ 169 w 169"/>
                  <a:gd name="T15" fmla="*/ 0 h 112"/>
                  <a:gd name="T16" fmla="*/ 0 w 169"/>
                  <a:gd name="T1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112">
                    <a:moveTo>
                      <a:pt x="0" y="0"/>
                    </a:moveTo>
                    <a:lnTo>
                      <a:pt x="0" y="112"/>
                    </a:lnTo>
                    <a:lnTo>
                      <a:pt x="40" y="112"/>
                    </a:lnTo>
                    <a:lnTo>
                      <a:pt x="40" y="96"/>
                    </a:lnTo>
                    <a:lnTo>
                      <a:pt x="117" y="96"/>
                    </a:lnTo>
                    <a:lnTo>
                      <a:pt x="117" y="112"/>
                    </a:lnTo>
                    <a:lnTo>
                      <a:pt x="169" y="112"/>
                    </a:lnTo>
                    <a:lnTo>
                      <a:pt x="16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6988" cap="flat">
                <a:noFill/>
                <a:prstDash val="solid"/>
                <a:miter lim="800000"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01" name="Freeform 264"/>
              <p:cNvSpPr/>
              <p:nvPr/>
            </p:nvSpPr>
            <p:spPr bwMode="auto">
              <a:xfrm>
                <a:off x="720" y="1017"/>
                <a:ext cx="122" cy="135"/>
              </a:xfrm>
              <a:custGeom>
                <a:avLst/>
                <a:gdLst>
                  <a:gd name="T0" fmla="*/ 37 w 84"/>
                  <a:gd name="T1" fmla="*/ 0 h 93"/>
                  <a:gd name="T2" fmla="*/ 0 w 84"/>
                  <a:gd name="T3" fmla="*/ 19 h 93"/>
                  <a:gd name="T4" fmla="*/ 27 w 84"/>
                  <a:gd name="T5" fmla="*/ 46 h 93"/>
                  <a:gd name="T6" fmla="*/ 0 w 84"/>
                  <a:gd name="T7" fmla="*/ 74 h 93"/>
                  <a:gd name="T8" fmla="*/ 37 w 84"/>
                  <a:gd name="T9" fmla="*/ 93 h 93"/>
                  <a:gd name="T10" fmla="*/ 84 w 84"/>
                  <a:gd name="T11" fmla="*/ 46 h 93"/>
                  <a:gd name="T12" fmla="*/ 37 w 84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93">
                    <a:moveTo>
                      <a:pt x="37" y="0"/>
                    </a:moveTo>
                    <a:cubicBezTo>
                      <a:pt x="22" y="0"/>
                      <a:pt x="8" y="7"/>
                      <a:pt x="0" y="19"/>
                    </a:cubicBezTo>
                    <a:cubicBezTo>
                      <a:pt x="15" y="19"/>
                      <a:pt x="27" y="31"/>
                      <a:pt x="27" y="46"/>
                    </a:cubicBezTo>
                    <a:cubicBezTo>
                      <a:pt x="27" y="61"/>
                      <a:pt x="15" y="74"/>
                      <a:pt x="0" y="74"/>
                    </a:cubicBezTo>
                    <a:cubicBezTo>
                      <a:pt x="8" y="85"/>
                      <a:pt x="22" y="93"/>
                      <a:pt x="37" y="93"/>
                    </a:cubicBezTo>
                    <a:cubicBezTo>
                      <a:pt x="63" y="93"/>
                      <a:pt x="84" y="72"/>
                      <a:pt x="84" y="46"/>
                    </a:cubicBezTo>
                    <a:cubicBezTo>
                      <a:pt x="84" y="21"/>
                      <a:pt x="63" y="0"/>
                      <a:pt x="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02" name="Oval 265"/>
              <p:cNvSpPr>
                <a:spLocks noChangeArrowheads="1"/>
              </p:cNvSpPr>
              <p:nvPr/>
            </p:nvSpPr>
            <p:spPr bwMode="auto">
              <a:xfrm>
                <a:off x="680" y="1049"/>
                <a:ext cx="70" cy="7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03" name="Rectangle 266"/>
              <p:cNvSpPr>
                <a:spLocks noChangeArrowheads="1"/>
              </p:cNvSpPr>
              <p:nvPr/>
            </p:nvSpPr>
            <p:spPr bwMode="auto">
              <a:xfrm>
                <a:off x="810" y="1064"/>
                <a:ext cx="94" cy="4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04" name="Freeform 267"/>
              <p:cNvSpPr>
                <a:spLocks noEditPoints="1"/>
              </p:cNvSpPr>
              <p:nvPr/>
            </p:nvSpPr>
            <p:spPr bwMode="auto">
              <a:xfrm>
                <a:off x="787" y="917"/>
                <a:ext cx="83" cy="84"/>
              </a:xfrm>
              <a:custGeom>
                <a:avLst/>
                <a:gdLst>
                  <a:gd name="T0" fmla="*/ 29 w 57"/>
                  <a:gd name="T1" fmla="*/ 0 h 58"/>
                  <a:gd name="T2" fmla="*/ 0 w 57"/>
                  <a:gd name="T3" fmla="*/ 29 h 58"/>
                  <a:gd name="T4" fmla="*/ 29 w 57"/>
                  <a:gd name="T5" fmla="*/ 58 h 58"/>
                  <a:gd name="T6" fmla="*/ 57 w 57"/>
                  <a:gd name="T7" fmla="*/ 29 h 58"/>
                  <a:gd name="T8" fmla="*/ 29 w 57"/>
                  <a:gd name="T9" fmla="*/ 0 h 58"/>
                  <a:gd name="T10" fmla="*/ 29 w 57"/>
                  <a:gd name="T11" fmla="*/ 41 h 58"/>
                  <a:gd name="T12" fmla="*/ 17 w 57"/>
                  <a:gd name="T13" fmla="*/ 29 h 58"/>
                  <a:gd name="T14" fmla="*/ 29 w 57"/>
                  <a:gd name="T15" fmla="*/ 17 h 58"/>
                  <a:gd name="T16" fmla="*/ 40 w 57"/>
                  <a:gd name="T17" fmla="*/ 29 h 58"/>
                  <a:gd name="T18" fmla="*/ 29 w 57"/>
                  <a:gd name="T19" fmla="*/ 4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58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5"/>
                      <a:pt x="13" y="58"/>
                      <a:pt x="29" y="58"/>
                    </a:cubicBezTo>
                    <a:cubicBezTo>
                      <a:pt x="45" y="58"/>
                      <a:pt x="57" y="45"/>
                      <a:pt x="57" y="29"/>
                    </a:cubicBezTo>
                    <a:cubicBezTo>
                      <a:pt x="57" y="13"/>
                      <a:pt x="45" y="0"/>
                      <a:pt x="29" y="0"/>
                    </a:cubicBezTo>
                    <a:close/>
                    <a:moveTo>
                      <a:pt x="29" y="41"/>
                    </a:moveTo>
                    <a:cubicBezTo>
                      <a:pt x="22" y="41"/>
                      <a:pt x="17" y="36"/>
                      <a:pt x="17" y="29"/>
                    </a:cubicBezTo>
                    <a:cubicBezTo>
                      <a:pt x="17" y="23"/>
                      <a:pt x="22" y="17"/>
                      <a:pt x="29" y="17"/>
                    </a:cubicBezTo>
                    <a:cubicBezTo>
                      <a:pt x="35" y="17"/>
                      <a:pt x="40" y="23"/>
                      <a:pt x="40" y="29"/>
                    </a:cubicBezTo>
                    <a:cubicBezTo>
                      <a:pt x="40" y="36"/>
                      <a:pt x="35" y="41"/>
                      <a:pt x="29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05" name="Freeform 268"/>
              <p:cNvSpPr>
                <a:spLocks noEditPoints="1"/>
              </p:cNvSpPr>
              <p:nvPr/>
            </p:nvSpPr>
            <p:spPr bwMode="auto">
              <a:xfrm>
                <a:off x="1984" y="1014"/>
                <a:ext cx="57" cy="57"/>
              </a:xfrm>
              <a:custGeom>
                <a:avLst/>
                <a:gdLst>
                  <a:gd name="T0" fmla="*/ 20 w 39"/>
                  <a:gd name="T1" fmla="*/ 0 h 39"/>
                  <a:gd name="T2" fmla="*/ 0 w 39"/>
                  <a:gd name="T3" fmla="*/ 19 h 39"/>
                  <a:gd name="T4" fmla="*/ 20 w 39"/>
                  <a:gd name="T5" fmla="*/ 39 h 39"/>
                  <a:gd name="T6" fmla="*/ 39 w 39"/>
                  <a:gd name="T7" fmla="*/ 19 h 39"/>
                  <a:gd name="T8" fmla="*/ 20 w 39"/>
                  <a:gd name="T9" fmla="*/ 0 h 39"/>
                  <a:gd name="T10" fmla="*/ 20 w 39"/>
                  <a:gd name="T11" fmla="*/ 27 h 39"/>
                  <a:gd name="T12" fmla="*/ 12 w 39"/>
                  <a:gd name="T13" fmla="*/ 19 h 39"/>
                  <a:gd name="T14" fmla="*/ 20 w 39"/>
                  <a:gd name="T15" fmla="*/ 11 h 39"/>
                  <a:gd name="T16" fmla="*/ 28 w 39"/>
                  <a:gd name="T17" fmla="*/ 19 h 39"/>
                  <a:gd name="T18" fmla="*/ 20 w 39"/>
                  <a:gd name="T19" fmla="*/ 2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0"/>
                    </a:moveTo>
                    <a:cubicBezTo>
                      <a:pt x="9" y="0"/>
                      <a:pt x="0" y="8"/>
                      <a:pt x="0" y="19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31" y="39"/>
                      <a:pt x="39" y="30"/>
                      <a:pt x="39" y="19"/>
                    </a:cubicBezTo>
                    <a:cubicBezTo>
                      <a:pt x="39" y="8"/>
                      <a:pt x="31" y="0"/>
                      <a:pt x="20" y="0"/>
                    </a:cubicBezTo>
                    <a:close/>
                    <a:moveTo>
                      <a:pt x="20" y="27"/>
                    </a:moveTo>
                    <a:cubicBezTo>
                      <a:pt x="15" y="27"/>
                      <a:pt x="12" y="23"/>
                      <a:pt x="12" y="19"/>
                    </a:cubicBezTo>
                    <a:cubicBezTo>
                      <a:pt x="12" y="15"/>
                      <a:pt x="15" y="11"/>
                      <a:pt x="20" y="11"/>
                    </a:cubicBezTo>
                    <a:cubicBezTo>
                      <a:pt x="24" y="11"/>
                      <a:pt x="28" y="15"/>
                      <a:pt x="28" y="19"/>
                    </a:cubicBezTo>
                    <a:cubicBezTo>
                      <a:pt x="28" y="23"/>
                      <a:pt x="24" y="27"/>
                      <a:pt x="20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06" name="Freeform 269"/>
              <p:cNvSpPr>
                <a:spLocks noEditPoints="1"/>
              </p:cNvSpPr>
              <p:nvPr/>
            </p:nvSpPr>
            <p:spPr bwMode="auto">
              <a:xfrm>
                <a:off x="1822" y="605"/>
                <a:ext cx="57" cy="57"/>
              </a:xfrm>
              <a:custGeom>
                <a:avLst/>
                <a:gdLst>
                  <a:gd name="T0" fmla="*/ 20 w 39"/>
                  <a:gd name="T1" fmla="*/ 0 h 39"/>
                  <a:gd name="T2" fmla="*/ 0 w 39"/>
                  <a:gd name="T3" fmla="*/ 20 h 39"/>
                  <a:gd name="T4" fmla="*/ 20 w 39"/>
                  <a:gd name="T5" fmla="*/ 39 h 39"/>
                  <a:gd name="T6" fmla="*/ 39 w 39"/>
                  <a:gd name="T7" fmla="*/ 20 h 39"/>
                  <a:gd name="T8" fmla="*/ 20 w 39"/>
                  <a:gd name="T9" fmla="*/ 0 h 39"/>
                  <a:gd name="T10" fmla="*/ 20 w 39"/>
                  <a:gd name="T11" fmla="*/ 28 h 39"/>
                  <a:gd name="T12" fmla="*/ 12 w 39"/>
                  <a:gd name="T13" fmla="*/ 20 h 39"/>
                  <a:gd name="T14" fmla="*/ 20 w 39"/>
                  <a:gd name="T15" fmla="*/ 12 h 39"/>
                  <a:gd name="T16" fmla="*/ 27 w 39"/>
                  <a:gd name="T17" fmla="*/ 20 h 39"/>
                  <a:gd name="T18" fmla="*/ 20 w 39"/>
                  <a:gd name="T19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39"/>
                      <a:pt x="20" y="39"/>
                    </a:cubicBezTo>
                    <a:cubicBezTo>
                      <a:pt x="30" y="39"/>
                      <a:pt x="39" y="31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close/>
                    <a:moveTo>
                      <a:pt x="20" y="28"/>
                    </a:moveTo>
                    <a:cubicBezTo>
                      <a:pt x="15" y="28"/>
                      <a:pt x="12" y="24"/>
                      <a:pt x="12" y="20"/>
                    </a:cubicBezTo>
                    <a:cubicBezTo>
                      <a:pt x="12" y="15"/>
                      <a:pt x="15" y="12"/>
                      <a:pt x="20" y="12"/>
                    </a:cubicBezTo>
                    <a:cubicBezTo>
                      <a:pt x="24" y="12"/>
                      <a:pt x="27" y="15"/>
                      <a:pt x="27" y="20"/>
                    </a:cubicBezTo>
                    <a:cubicBezTo>
                      <a:pt x="27" y="24"/>
                      <a:pt x="24" y="28"/>
                      <a:pt x="20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07" name="Freeform 270"/>
              <p:cNvSpPr>
                <a:spLocks noEditPoints="1"/>
              </p:cNvSpPr>
              <p:nvPr/>
            </p:nvSpPr>
            <p:spPr bwMode="auto">
              <a:xfrm>
                <a:off x="2352" y="838"/>
                <a:ext cx="55" cy="57"/>
              </a:xfrm>
              <a:custGeom>
                <a:avLst/>
                <a:gdLst>
                  <a:gd name="T0" fmla="*/ 19 w 38"/>
                  <a:gd name="T1" fmla="*/ 0 h 39"/>
                  <a:gd name="T2" fmla="*/ 0 w 38"/>
                  <a:gd name="T3" fmla="*/ 19 h 39"/>
                  <a:gd name="T4" fmla="*/ 19 w 38"/>
                  <a:gd name="T5" fmla="*/ 39 h 39"/>
                  <a:gd name="T6" fmla="*/ 38 w 38"/>
                  <a:gd name="T7" fmla="*/ 19 h 39"/>
                  <a:gd name="T8" fmla="*/ 19 w 38"/>
                  <a:gd name="T9" fmla="*/ 0 h 39"/>
                  <a:gd name="T10" fmla="*/ 19 w 38"/>
                  <a:gd name="T11" fmla="*/ 27 h 39"/>
                  <a:gd name="T12" fmla="*/ 11 w 38"/>
                  <a:gd name="T13" fmla="*/ 19 h 39"/>
                  <a:gd name="T14" fmla="*/ 19 w 38"/>
                  <a:gd name="T15" fmla="*/ 12 h 39"/>
                  <a:gd name="T16" fmla="*/ 27 w 38"/>
                  <a:gd name="T17" fmla="*/ 19 h 39"/>
                  <a:gd name="T18" fmla="*/ 19 w 38"/>
                  <a:gd name="T19" fmla="*/ 2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9">
                    <a:moveTo>
                      <a:pt x="19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30"/>
                      <a:pt x="8" y="39"/>
                      <a:pt x="19" y="39"/>
                    </a:cubicBezTo>
                    <a:cubicBezTo>
                      <a:pt x="30" y="39"/>
                      <a:pt x="38" y="30"/>
                      <a:pt x="38" y="19"/>
                    </a:cubicBezTo>
                    <a:cubicBezTo>
                      <a:pt x="38" y="9"/>
                      <a:pt x="30" y="0"/>
                      <a:pt x="19" y="0"/>
                    </a:cubicBezTo>
                    <a:close/>
                    <a:moveTo>
                      <a:pt x="19" y="27"/>
                    </a:moveTo>
                    <a:cubicBezTo>
                      <a:pt x="15" y="27"/>
                      <a:pt x="11" y="24"/>
                      <a:pt x="11" y="19"/>
                    </a:cubicBezTo>
                    <a:cubicBezTo>
                      <a:pt x="11" y="15"/>
                      <a:pt x="15" y="12"/>
                      <a:pt x="19" y="12"/>
                    </a:cubicBezTo>
                    <a:cubicBezTo>
                      <a:pt x="23" y="12"/>
                      <a:pt x="27" y="15"/>
                      <a:pt x="27" y="19"/>
                    </a:cubicBezTo>
                    <a:cubicBezTo>
                      <a:pt x="27" y="24"/>
                      <a:pt x="23" y="27"/>
                      <a:pt x="19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08" name="Freeform 271"/>
              <p:cNvSpPr>
                <a:spLocks noEditPoints="1"/>
              </p:cNvSpPr>
              <p:nvPr/>
            </p:nvSpPr>
            <p:spPr bwMode="auto">
              <a:xfrm>
                <a:off x="586" y="1369"/>
                <a:ext cx="57" cy="57"/>
              </a:xfrm>
              <a:custGeom>
                <a:avLst/>
                <a:gdLst>
                  <a:gd name="T0" fmla="*/ 20 w 39"/>
                  <a:gd name="T1" fmla="*/ 0 h 39"/>
                  <a:gd name="T2" fmla="*/ 0 w 39"/>
                  <a:gd name="T3" fmla="*/ 20 h 39"/>
                  <a:gd name="T4" fmla="*/ 20 w 39"/>
                  <a:gd name="T5" fmla="*/ 39 h 39"/>
                  <a:gd name="T6" fmla="*/ 39 w 39"/>
                  <a:gd name="T7" fmla="*/ 20 h 39"/>
                  <a:gd name="T8" fmla="*/ 20 w 39"/>
                  <a:gd name="T9" fmla="*/ 0 h 39"/>
                  <a:gd name="T10" fmla="*/ 20 w 39"/>
                  <a:gd name="T11" fmla="*/ 27 h 39"/>
                  <a:gd name="T12" fmla="*/ 12 w 39"/>
                  <a:gd name="T13" fmla="*/ 20 h 39"/>
                  <a:gd name="T14" fmla="*/ 20 w 39"/>
                  <a:gd name="T15" fmla="*/ 12 h 39"/>
                  <a:gd name="T16" fmla="*/ 28 w 39"/>
                  <a:gd name="T17" fmla="*/ 20 h 39"/>
                  <a:gd name="T18" fmla="*/ 20 w 39"/>
                  <a:gd name="T19" fmla="*/ 2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close/>
                    <a:moveTo>
                      <a:pt x="20" y="27"/>
                    </a:moveTo>
                    <a:cubicBezTo>
                      <a:pt x="15" y="27"/>
                      <a:pt x="12" y="24"/>
                      <a:pt x="12" y="20"/>
                    </a:cubicBezTo>
                    <a:cubicBezTo>
                      <a:pt x="12" y="15"/>
                      <a:pt x="15" y="12"/>
                      <a:pt x="20" y="12"/>
                    </a:cubicBezTo>
                    <a:cubicBezTo>
                      <a:pt x="24" y="12"/>
                      <a:pt x="28" y="15"/>
                      <a:pt x="28" y="20"/>
                    </a:cubicBezTo>
                    <a:cubicBezTo>
                      <a:pt x="28" y="24"/>
                      <a:pt x="24" y="27"/>
                      <a:pt x="20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09" name="Freeform 272"/>
              <p:cNvSpPr>
                <a:spLocks noEditPoints="1"/>
              </p:cNvSpPr>
              <p:nvPr/>
            </p:nvSpPr>
            <p:spPr bwMode="auto">
              <a:xfrm>
                <a:off x="871" y="1126"/>
                <a:ext cx="57" cy="57"/>
              </a:xfrm>
              <a:custGeom>
                <a:avLst/>
                <a:gdLst>
                  <a:gd name="T0" fmla="*/ 20 w 39"/>
                  <a:gd name="T1" fmla="*/ 0 h 39"/>
                  <a:gd name="T2" fmla="*/ 0 w 39"/>
                  <a:gd name="T3" fmla="*/ 20 h 39"/>
                  <a:gd name="T4" fmla="*/ 20 w 39"/>
                  <a:gd name="T5" fmla="*/ 39 h 39"/>
                  <a:gd name="T6" fmla="*/ 39 w 39"/>
                  <a:gd name="T7" fmla="*/ 20 h 39"/>
                  <a:gd name="T8" fmla="*/ 20 w 39"/>
                  <a:gd name="T9" fmla="*/ 0 h 39"/>
                  <a:gd name="T10" fmla="*/ 20 w 39"/>
                  <a:gd name="T11" fmla="*/ 28 h 39"/>
                  <a:gd name="T12" fmla="*/ 12 w 39"/>
                  <a:gd name="T13" fmla="*/ 20 h 39"/>
                  <a:gd name="T14" fmla="*/ 20 w 39"/>
                  <a:gd name="T15" fmla="*/ 12 h 39"/>
                  <a:gd name="T16" fmla="*/ 28 w 39"/>
                  <a:gd name="T17" fmla="*/ 20 h 39"/>
                  <a:gd name="T18" fmla="*/ 20 w 39"/>
                  <a:gd name="T19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close/>
                    <a:moveTo>
                      <a:pt x="20" y="28"/>
                    </a:moveTo>
                    <a:cubicBezTo>
                      <a:pt x="15" y="28"/>
                      <a:pt x="12" y="24"/>
                      <a:pt x="12" y="20"/>
                    </a:cubicBezTo>
                    <a:cubicBezTo>
                      <a:pt x="12" y="15"/>
                      <a:pt x="15" y="12"/>
                      <a:pt x="20" y="12"/>
                    </a:cubicBezTo>
                    <a:cubicBezTo>
                      <a:pt x="24" y="12"/>
                      <a:pt x="28" y="15"/>
                      <a:pt x="28" y="20"/>
                    </a:cubicBezTo>
                    <a:cubicBezTo>
                      <a:pt x="28" y="24"/>
                      <a:pt x="24" y="28"/>
                      <a:pt x="20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10" name="Freeform 273"/>
              <p:cNvSpPr/>
              <p:nvPr/>
            </p:nvSpPr>
            <p:spPr bwMode="auto">
              <a:xfrm>
                <a:off x="1597" y="3079"/>
                <a:ext cx="113" cy="103"/>
              </a:xfrm>
              <a:custGeom>
                <a:avLst/>
                <a:gdLst>
                  <a:gd name="T0" fmla="*/ 78 w 78"/>
                  <a:gd name="T1" fmla="*/ 32 h 71"/>
                  <a:gd name="T2" fmla="*/ 62 w 78"/>
                  <a:gd name="T3" fmla="*/ 0 h 71"/>
                  <a:gd name="T4" fmla="*/ 39 w 78"/>
                  <a:gd name="T5" fmla="*/ 23 h 71"/>
                  <a:gd name="T6" fmla="*/ 16 w 78"/>
                  <a:gd name="T7" fmla="*/ 0 h 71"/>
                  <a:gd name="T8" fmla="*/ 0 w 78"/>
                  <a:gd name="T9" fmla="*/ 32 h 71"/>
                  <a:gd name="T10" fmla="*/ 39 w 78"/>
                  <a:gd name="T11" fmla="*/ 71 h 71"/>
                  <a:gd name="T12" fmla="*/ 78 w 78"/>
                  <a:gd name="T13" fmla="*/ 3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1">
                    <a:moveTo>
                      <a:pt x="78" y="32"/>
                    </a:moveTo>
                    <a:cubicBezTo>
                      <a:pt x="78" y="19"/>
                      <a:pt x="72" y="7"/>
                      <a:pt x="62" y="0"/>
                    </a:cubicBezTo>
                    <a:cubicBezTo>
                      <a:pt x="62" y="13"/>
                      <a:pt x="52" y="23"/>
                      <a:pt x="39" y="23"/>
                    </a:cubicBezTo>
                    <a:cubicBezTo>
                      <a:pt x="26" y="23"/>
                      <a:pt x="16" y="13"/>
                      <a:pt x="16" y="0"/>
                    </a:cubicBezTo>
                    <a:cubicBezTo>
                      <a:pt x="6" y="7"/>
                      <a:pt x="0" y="19"/>
                      <a:pt x="0" y="32"/>
                    </a:cubicBezTo>
                    <a:cubicBezTo>
                      <a:pt x="0" y="53"/>
                      <a:pt x="17" y="71"/>
                      <a:pt x="39" y="71"/>
                    </a:cubicBezTo>
                    <a:cubicBezTo>
                      <a:pt x="61" y="71"/>
                      <a:pt x="78" y="53"/>
                      <a:pt x="78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11" name="Oval 274"/>
              <p:cNvSpPr>
                <a:spLocks noChangeArrowheads="1"/>
              </p:cNvSpPr>
              <p:nvPr/>
            </p:nvSpPr>
            <p:spPr bwMode="auto">
              <a:xfrm>
                <a:off x="1624" y="3047"/>
                <a:ext cx="59" cy="5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12" name="Rectangle 275"/>
              <p:cNvSpPr>
                <a:spLocks noChangeArrowheads="1"/>
              </p:cNvSpPr>
              <p:nvPr/>
            </p:nvSpPr>
            <p:spPr bwMode="auto">
              <a:xfrm>
                <a:off x="1636" y="3156"/>
                <a:ext cx="35" cy="7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13" name="Freeform 276"/>
              <p:cNvSpPr>
                <a:spLocks noEditPoints="1"/>
              </p:cNvSpPr>
              <p:nvPr/>
            </p:nvSpPr>
            <p:spPr bwMode="auto">
              <a:xfrm>
                <a:off x="1882" y="1760"/>
                <a:ext cx="161" cy="221"/>
              </a:xfrm>
              <a:custGeom>
                <a:avLst/>
                <a:gdLst>
                  <a:gd name="T0" fmla="*/ 0 w 161"/>
                  <a:gd name="T1" fmla="*/ 0 h 221"/>
                  <a:gd name="T2" fmla="*/ 0 w 161"/>
                  <a:gd name="T3" fmla="*/ 221 h 221"/>
                  <a:gd name="T4" fmla="*/ 134 w 161"/>
                  <a:gd name="T5" fmla="*/ 221 h 221"/>
                  <a:gd name="T6" fmla="*/ 161 w 161"/>
                  <a:gd name="T7" fmla="*/ 192 h 221"/>
                  <a:gd name="T8" fmla="*/ 161 w 161"/>
                  <a:gd name="T9" fmla="*/ 0 h 221"/>
                  <a:gd name="T10" fmla="*/ 0 w 161"/>
                  <a:gd name="T11" fmla="*/ 0 h 221"/>
                  <a:gd name="T12" fmla="*/ 35 w 161"/>
                  <a:gd name="T13" fmla="*/ 195 h 221"/>
                  <a:gd name="T14" fmla="*/ 20 w 161"/>
                  <a:gd name="T15" fmla="*/ 195 h 221"/>
                  <a:gd name="T16" fmla="*/ 20 w 161"/>
                  <a:gd name="T17" fmla="*/ 167 h 221"/>
                  <a:gd name="T18" fmla="*/ 35 w 161"/>
                  <a:gd name="T19" fmla="*/ 167 h 221"/>
                  <a:gd name="T20" fmla="*/ 35 w 161"/>
                  <a:gd name="T21" fmla="*/ 195 h 221"/>
                  <a:gd name="T22" fmla="*/ 63 w 161"/>
                  <a:gd name="T23" fmla="*/ 195 h 221"/>
                  <a:gd name="T24" fmla="*/ 52 w 161"/>
                  <a:gd name="T25" fmla="*/ 195 h 221"/>
                  <a:gd name="T26" fmla="*/ 52 w 161"/>
                  <a:gd name="T27" fmla="*/ 172 h 221"/>
                  <a:gd name="T28" fmla="*/ 63 w 161"/>
                  <a:gd name="T29" fmla="*/ 172 h 221"/>
                  <a:gd name="T30" fmla="*/ 63 w 161"/>
                  <a:gd name="T31" fmla="*/ 195 h 221"/>
                  <a:gd name="T32" fmla="*/ 92 w 161"/>
                  <a:gd name="T33" fmla="*/ 195 h 221"/>
                  <a:gd name="T34" fmla="*/ 81 w 161"/>
                  <a:gd name="T35" fmla="*/ 195 h 221"/>
                  <a:gd name="T36" fmla="*/ 81 w 161"/>
                  <a:gd name="T37" fmla="*/ 172 h 221"/>
                  <a:gd name="T38" fmla="*/ 92 w 161"/>
                  <a:gd name="T39" fmla="*/ 172 h 221"/>
                  <a:gd name="T40" fmla="*/ 92 w 161"/>
                  <a:gd name="T41" fmla="*/ 195 h 221"/>
                  <a:gd name="T42" fmla="*/ 121 w 161"/>
                  <a:gd name="T43" fmla="*/ 195 h 221"/>
                  <a:gd name="T44" fmla="*/ 111 w 161"/>
                  <a:gd name="T45" fmla="*/ 195 h 221"/>
                  <a:gd name="T46" fmla="*/ 111 w 161"/>
                  <a:gd name="T47" fmla="*/ 172 h 221"/>
                  <a:gd name="T48" fmla="*/ 121 w 161"/>
                  <a:gd name="T49" fmla="*/ 172 h 221"/>
                  <a:gd name="T50" fmla="*/ 121 w 161"/>
                  <a:gd name="T51" fmla="*/ 195 h 221"/>
                  <a:gd name="T52" fmla="*/ 129 w 161"/>
                  <a:gd name="T53" fmla="*/ 54 h 221"/>
                  <a:gd name="T54" fmla="*/ 28 w 161"/>
                  <a:gd name="T55" fmla="*/ 54 h 221"/>
                  <a:gd name="T56" fmla="*/ 28 w 161"/>
                  <a:gd name="T57" fmla="*/ 28 h 221"/>
                  <a:gd name="T58" fmla="*/ 129 w 161"/>
                  <a:gd name="T59" fmla="*/ 28 h 221"/>
                  <a:gd name="T60" fmla="*/ 129 w 161"/>
                  <a:gd name="T61" fmla="*/ 54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1" h="221">
                    <a:moveTo>
                      <a:pt x="0" y="0"/>
                    </a:moveTo>
                    <a:lnTo>
                      <a:pt x="0" y="221"/>
                    </a:lnTo>
                    <a:lnTo>
                      <a:pt x="134" y="221"/>
                    </a:lnTo>
                    <a:lnTo>
                      <a:pt x="161" y="192"/>
                    </a:lnTo>
                    <a:lnTo>
                      <a:pt x="161" y="0"/>
                    </a:lnTo>
                    <a:lnTo>
                      <a:pt x="0" y="0"/>
                    </a:lnTo>
                    <a:close/>
                    <a:moveTo>
                      <a:pt x="35" y="195"/>
                    </a:moveTo>
                    <a:lnTo>
                      <a:pt x="20" y="195"/>
                    </a:lnTo>
                    <a:lnTo>
                      <a:pt x="20" y="167"/>
                    </a:lnTo>
                    <a:lnTo>
                      <a:pt x="35" y="167"/>
                    </a:lnTo>
                    <a:lnTo>
                      <a:pt x="35" y="195"/>
                    </a:lnTo>
                    <a:close/>
                    <a:moveTo>
                      <a:pt x="63" y="195"/>
                    </a:moveTo>
                    <a:lnTo>
                      <a:pt x="52" y="195"/>
                    </a:lnTo>
                    <a:lnTo>
                      <a:pt x="52" y="172"/>
                    </a:lnTo>
                    <a:lnTo>
                      <a:pt x="63" y="172"/>
                    </a:lnTo>
                    <a:lnTo>
                      <a:pt x="63" y="195"/>
                    </a:lnTo>
                    <a:close/>
                    <a:moveTo>
                      <a:pt x="92" y="195"/>
                    </a:moveTo>
                    <a:lnTo>
                      <a:pt x="81" y="195"/>
                    </a:lnTo>
                    <a:lnTo>
                      <a:pt x="81" y="172"/>
                    </a:lnTo>
                    <a:lnTo>
                      <a:pt x="92" y="172"/>
                    </a:lnTo>
                    <a:lnTo>
                      <a:pt x="92" y="195"/>
                    </a:lnTo>
                    <a:close/>
                    <a:moveTo>
                      <a:pt x="121" y="195"/>
                    </a:moveTo>
                    <a:lnTo>
                      <a:pt x="111" y="195"/>
                    </a:lnTo>
                    <a:lnTo>
                      <a:pt x="111" y="172"/>
                    </a:lnTo>
                    <a:lnTo>
                      <a:pt x="121" y="172"/>
                    </a:lnTo>
                    <a:lnTo>
                      <a:pt x="121" y="195"/>
                    </a:lnTo>
                    <a:close/>
                    <a:moveTo>
                      <a:pt x="129" y="54"/>
                    </a:moveTo>
                    <a:lnTo>
                      <a:pt x="28" y="54"/>
                    </a:lnTo>
                    <a:lnTo>
                      <a:pt x="28" y="28"/>
                    </a:lnTo>
                    <a:lnTo>
                      <a:pt x="129" y="28"/>
                    </a:lnTo>
                    <a:lnTo>
                      <a:pt x="129" y="5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14" name="Freeform 277"/>
              <p:cNvSpPr>
                <a:spLocks noEditPoints="1"/>
              </p:cNvSpPr>
              <p:nvPr/>
            </p:nvSpPr>
            <p:spPr bwMode="auto">
              <a:xfrm>
                <a:off x="2269" y="902"/>
                <a:ext cx="99" cy="137"/>
              </a:xfrm>
              <a:custGeom>
                <a:avLst/>
                <a:gdLst>
                  <a:gd name="T0" fmla="*/ 0 w 99"/>
                  <a:gd name="T1" fmla="*/ 0 h 137"/>
                  <a:gd name="T2" fmla="*/ 0 w 99"/>
                  <a:gd name="T3" fmla="*/ 137 h 137"/>
                  <a:gd name="T4" fmla="*/ 81 w 99"/>
                  <a:gd name="T5" fmla="*/ 137 h 137"/>
                  <a:gd name="T6" fmla="*/ 99 w 99"/>
                  <a:gd name="T7" fmla="*/ 118 h 137"/>
                  <a:gd name="T8" fmla="*/ 99 w 99"/>
                  <a:gd name="T9" fmla="*/ 2 h 137"/>
                  <a:gd name="T10" fmla="*/ 0 w 99"/>
                  <a:gd name="T11" fmla="*/ 0 h 137"/>
                  <a:gd name="T12" fmla="*/ 20 w 99"/>
                  <a:gd name="T13" fmla="*/ 119 h 137"/>
                  <a:gd name="T14" fmla="*/ 12 w 99"/>
                  <a:gd name="T15" fmla="*/ 119 h 137"/>
                  <a:gd name="T16" fmla="*/ 12 w 99"/>
                  <a:gd name="T17" fmla="*/ 103 h 137"/>
                  <a:gd name="T18" fmla="*/ 20 w 99"/>
                  <a:gd name="T19" fmla="*/ 103 h 137"/>
                  <a:gd name="T20" fmla="*/ 20 w 99"/>
                  <a:gd name="T21" fmla="*/ 119 h 137"/>
                  <a:gd name="T22" fmla="*/ 38 w 99"/>
                  <a:gd name="T23" fmla="*/ 119 h 137"/>
                  <a:gd name="T24" fmla="*/ 30 w 99"/>
                  <a:gd name="T25" fmla="*/ 119 h 137"/>
                  <a:gd name="T26" fmla="*/ 30 w 99"/>
                  <a:gd name="T27" fmla="*/ 106 h 137"/>
                  <a:gd name="T28" fmla="*/ 38 w 99"/>
                  <a:gd name="T29" fmla="*/ 106 h 137"/>
                  <a:gd name="T30" fmla="*/ 38 w 99"/>
                  <a:gd name="T31" fmla="*/ 119 h 137"/>
                  <a:gd name="T32" fmla="*/ 55 w 99"/>
                  <a:gd name="T33" fmla="*/ 119 h 137"/>
                  <a:gd name="T34" fmla="*/ 49 w 99"/>
                  <a:gd name="T35" fmla="*/ 119 h 137"/>
                  <a:gd name="T36" fmla="*/ 49 w 99"/>
                  <a:gd name="T37" fmla="*/ 106 h 137"/>
                  <a:gd name="T38" fmla="*/ 55 w 99"/>
                  <a:gd name="T39" fmla="*/ 106 h 137"/>
                  <a:gd name="T40" fmla="*/ 55 w 99"/>
                  <a:gd name="T41" fmla="*/ 119 h 137"/>
                  <a:gd name="T42" fmla="*/ 73 w 99"/>
                  <a:gd name="T43" fmla="*/ 119 h 137"/>
                  <a:gd name="T44" fmla="*/ 67 w 99"/>
                  <a:gd name="T45" fmla="*/ 119 h 137"/>
                  <a:gd name="T46" fmla="*/ 67 w 99"/>
                  <a:gd name="T47" fmla="*/ 106 h 137"/>
                  <a:gd name="T48" fmla="*/ 73 w 99"/>
                  <a:gd name="T49" fmla="*/ 106 h 137"/>
                  <a:gd name="T50" fmla="*/ 73 w 99"/>
                  <a:gd name="T51" fmla="*/ 119 h 137"/>
                  <a:gd name="T52" fmla="*/ 78 w 99"/>
                  <a:gd name="T53" fmla="*/ 34 h 137"/>
                  <a:gd name="T54" fmla="*/ 16 w 99"/>
                  <a:gd name="T55" fmla="*/ 34 h 137"/>
                  <a:gd name="T56" fmla="*/ 16 w 99"/>
                  <a:gd name="T57" fmla="*/ 18 h 137"/>
                  <a:gd name="T58" fmla="*/ 78 w 99"/>
                  <a:gd name="T59" fmla="*/ 18 h 137"/>
                  <a:gd name="T60" fmla="*/ 78 w 99"/>
                  <a:gd name="T61" fmla="*/ 3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" h="137">
                    <a:moveTo>
                      <a:pt x="0" y="0"/>
                    </a:moveTo>
                    <a:lnTo>
                      <a:pt x="0" y="137"/>
                    </a:lnTo>
                    <a:lnTo>
                      <a:pt x="81" y="137"/>
                    </a:lnTo>
                    <a:lnTo>
                      <a:pt x="99" y="118"/>
                    </a:lnTo>
                    <a:lnTo>
                      <a:pt x="99" y="2"/>
                    </a:lnTo>
                    <a:lnTo>
                      <a:pt x="0" y="0"/>
                    </a:lnTo>
                    <a:close/>
                    <a:moveTo>
                      <a:pt x="20" y="119"/>
                    </a:moveTo>
                    <a:lnTo>
                      <a:pt x="12" y="119"/>
                    </a:lnTo>
                    <a:lnTo>
                      <a:pt x="12" y="103"/>
                    </a:lnTo>
                    <a:lnTo>
                      <a:pt x="20" y="103"/>
                    </a:lnTo>
                    <a:lnTo>
                      <a:pt x="20" y="119"/>
                    </a:lnTo>
                    <a:close/>
                    <a:moveTo>
                      <a:pt x="38" y="119"/>
                    </a:moveTo>
                    <a:lnTo>
                      <a:pt x="30" y="119"/>
                    </a:lnTo>
                    <a:lnTo>
                      <a:pt x="30" y="106"/>
                    </a:lnTo>
                    <a:lnTo>
                      <a:pt x="38" y="106"/>
                    </a:lnTo>
                    <a:lnTo>
                      <a:pt x="38" y="119"/>
                    </a:lnTo>
                    <a:close/>
                    <a:moveTo>
                      <a:pt x="55" y="119"/>
                    </a:moveTo>
                    <a:lnTo>
                      <a:pt x="49" y="119"/>
                    </a:lnTo>
                    <a:lnTo>
                      <a:pt x="49" y="106"/>
                    </a:lnTo>
                    <a:lnTo>
                      <a:pt x="55" y="106"/>
                    </a:lnTo>
                    <a:lnTo>
                      <a:pt x="55" y="119"/>
                    </a:lnTo>
                    <a:close/>
                    <a:moveTo>
                      <a:pt x="73" y="119"/>
                    </a:moveTo>
                    <a:lnTo>
                      <a:pt x="67" y="119"/>
                    </a:lnTo>
                    <a:lnTo>
                      <a:pt x="67" y="106"/>
                    </a:lnTo>
                    <a:lnTo>
                      <a:pt x="73" y="106"/>
                    </a:lnTo>
                    <a:lnTo>
                      <a:pt x="73" y="119"/>
                    </a:lnTo>
                    <a:close/>
                    <a:moveTo>
                      <a:pt x="78" y="34"/>
                    </a:moveTo>
                    <a:lnTo>
                      <a:pt x="16" y="34"/>
                    </a:lnTo>
                    <a:lnTo>
                      <a:pt x="16" y="18"/>
                    </a:lnTo>
                    <a:lnTo>
                      <a:pt x="78" y="18"/>
                    </a:lnTo>
                    <a:lnTo>
                      <a:pt x="78" y="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15" name="Freeform 278"/>
              <p:cNvSpPr>
                <a:spLocks noEditPoints="1"/>
              </p:cNvSpPr>
              <p:nvPr/>
            </p:nvSpPr>
            <p:spPr bwMode="auto">
              <a:xfrm>
                <a:off x="1841" y="2317"/>
                <a:ext cx="214" cy="294"/>
              </a:xfrm>
              <a:custGeom>
                <a:avLst/>
                <a:gdLst>
                  <a:gd name="T0" fmla="*/ 0 w 214"/>
                  <a:gd name="T1" fmla="*/ 0 h 294"/>
                  <a:gd name="T2" fmla="*/ 0 w 214"/>
                  <a:gd name="T3" fmla="*/ 294 h 294"/>
                  <a:gd name="T4" fmla="*/ 176 w 214"/>
                  <a:gd name="T5" fmla="*/ 294 h 294"/>
                  <a:gd name="T6" fmla="*/ 214 w 214"/>
                  <a:gd name="T7" fmla="*/ 256 h 294"/>
                  <a:gd name="T8" fmla="*/ 214 w 214"/>
                  <a:gd name="T9" fmla="*/ 2 h 294"/>
                  <a:gd name="T10" fmla="*/ 0 w 214"/>
                  <a:gd name="T11" fmla="*/ 0 h 294"/>
                  <a:gd name="T12" fmla="*/ 47 w 214"/>
                  <a:gd name="T13" fmla="*/ 259 h 294"/>
                  <a:gd name="T14" fmla="*/ 26 w 214"/>
                  <a:gd name="T15" fmla="*/ 259 h 294"/>
                  <a:gd name="T16" fmla="*/ 26 w 214"/>
                  <a:gd name="T17" fmla="*/ 223 h 294"/>
                  <a:gd name="T18" fmla="*/ 47 w 214"/>
                  <a:gd name="T19" fmla="*/ 223 h 294"/>
                  <a:gd name="T20" fmla="*/ 47 w 214"/>
                  <a:gd name="T21" fmla="*/ 259 h 294"/>
                  <a:gd name="T22" fmla="*/ 83 w 214"/>
                  <a:gd name="T23" fmla="*/ 259 h 294"/>
                  <a:gd name="T24" fmla="*/ 69 w 214"/>
                  <a:gd name="T25" fmla="*/ 259 h 294"/>
                  <a:gd name="T26" fmla="*/ 69 w 214"/>
                  <a:gd name="T27" fmla="*/ 228 h 294"/>
                  <a:gd name="T28" fmla="*/ 83 w 214"/>
                  <a:gd name="T29" fmla="*/ 228 h 294"/>
                  <a:gd name="T30" fmla="*/ 83 w 214"/>
                  <a:gd name="T31" fmla="*/ 259 h 294"/>
                  <a:gd name="T32" fmla="*/ 121 w 214"/>
                  <a:gd name="T33" fmla="*/ 259 h 294"/>
                  <a:gd name="T34" fmla="*/ 108 w 214"/>
                  <a:gd name="T35" fmla="*/ 259 h 294"/>
                  <a:gd name="T36" fmla="*/ 108 w 214"/>
                  <a:gd name="T37" fmla="*/ 228 h 294"/>
                  <a:gd name="T38" fmla="*/ 121 w 214"/>
                  <a:gd name="T39" fmla="*/ 228 h 294"/>
                  <a:gd name="T40" fmla="*/ 121 w 214"/>
                  <a:gd name="T41" fmla="*/ 259 h 294"/>
                  <a:gd name="T42" fmla="*/ 160 w 214"/>
                  <a:gd name="T43" fmla="*/ 259 h 294"/>
                  <a:gd name="T44" fmla="*/ 146 w 214"/>
                  <a:gd name="T45" fmla="*/ 259 h 294"/>
                  <a:gd name="T46" fmla="*/ 146 w 214"/>
                  <a:gd name="T47" fmla="*/ 228 h 294"/>
                  <a:gd name="T48" fmla="*/ 160 w 214"/>
                  <a:gd name="T49" fmla="*/ 228 h 294"/>
                  <a:gd name="T50" fmla="*/ 160 w 214"/>
                  <a:gd name="T51" fmla="*/ 259 h 294"/>
                  <a:gd name="T52" fmla="*/ 172 w 214"/>
                  <a:gd name="T53" fmla="*/ 73 h 294"/>
                  <a:gd name="T54" fmla="*/ 37 w 214"/>
                  <a:gd name="T55" fmla="*/ 73 h 294"/>
                  <a:gd name="T56" fmla="*/ 37 w 214"/>
                  <a:gd name="T57" fmla="*/ 36 h 294"/>
                  <a:gd name="T58" fmla="*/ 172 w 214"/>
                  <a:gd name="T59" fmla="*/ 36 h 294"/>
                  <a:gd name="T60" fmla="*/ 172 w 214"/>
                  <a:gd name="T61" fmla="*/ 7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4" h="294">
                    <a:moveTo>
                      <a:pt x="0" y="0"/>
                    </a:moveTo>
                    <a:lnTo>
                      <a:pt x="0" y="294"/>
                    </a:lnTo>
                    <a:lnTo>
                      <a:pt x="176" y="294"/>
                    </a:lnTo>
                    <a:lnTo>
                      <a:pt x="214" y="256"/>
                    </a:lnTo>
                    <a:lnTo>
                      <a:pt x="214" y="2"/>
                    </a:lnTo>
                    <a:lnTo>
                      <a:pt x="0" y="0"/>
                    </a:lnTo>
                    <a:close/>
                    <a:moveTo>
                      <a:pt x="47" y="259"/>
                    </a:moveTo>
                    <a:lnTo>
                      <a:pt x="26" y="259"/>
                    </a:lnTo>
                    <a:lnTo>
                      <a:pt x="26" y="223"/>
                    </a:lnTo>
                    <a:lnTo>
                      <a:pt x="47" y="223"/>
                    </a:lnTo>
                    <a:lnTo>
                      <a:pt x="47" y="259"/>
                    </a:lnTo>
                    <a:close/>
                    <a:moveTo>
                      <a:pt x="83" y="259"/>
                    </a:moveTo>
                    <a:lnTo>
                      <a:pt x="69" y="259"/>
                    </a:lnTo>
                    <a:lnTo>
                      <a:pt x="69" y="228"/>
                    </a:lnTo>
                    <a:lnTo>
                      <a:pt x="83" y="228"/>
                    </a:lnTo>
                    <a:lnTo>
                      <a:pt x="83" y="259"/>
                    </a:lnTo>
                    <a:close/>
                    <a:moveTo>
                      <a:pt x="121" y="259"/>
                    </a:moveTo>
                    <a:lnTo>
                      <a:pt x="108" y="259"/>
                    </a:lnTo>
                    <a:lnTo>
                      <a:pt x="108" y="228"/>
                    </a:lnTo>
                    <a:lnTo>
                      <a:pt x="121" y="228"/>
                    </a:lnTo>
                    <a:lnTo>
                      <a:pt x="121" y="259"/>
                    </a:lnTo>
                    <a:close/>
                    <a:moveTo>
                      <a:pt x="160" y="259"/>
                    </a:moveTo>
                    <a:lnTo>
                      <a:pt x="146" y="259"/>
                    </a:lnTo>
                    <a:lnTo>
                      <a:pt x="146" y="228"/>
                    </a:lnTo>
                    <a:lnTo>
                      <a:pt x="160" y="228"/>
                    </a:lnTo>
                    <a:lnTo>
                      <a:pt x="160" y="259"/>
                    </a:lnTo>
                    <a:close/>
                    <a:moveTo>
                      <a:pt x="172" y="73"/>
                    </a:moveTo>
                    <a:lnTo>
                      <a:pt x="37" y="73"/>
                    </a:lnTo>
                    <a:lnTo>
                      <a:pt x="37" y="36"/>
                    </a:lnTo>
                    <a:lnTo>
                      <a:pt x="172" y="36"/>
                    </a:lnTo>
                    <a:lnTo>
                      <a:pt x="172" y="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16" name="Freeform 279"/>
              <p:cNvSpPr>
                <a:spLocks noEditPoints="1"/>
              </p:cNvSpPr>
              <p:nvPr/>
            </p:nvSpPr>
            <p:spPr bwMode="auto">
              <a:xfrm>
                <a:off x="1373" y="2367"/>
                <a:ext cx="55" cy="77"/>
              </a:xfrm>
              <a:custGeom>
                <a:avLst/>
                <a:gdLst>
                  <a:gd name="T0" fmla="*/ 0 w 55"/>
                  <a:gd name="T1" fmla="*/ 0 h 77"/>
                  <a:gd name="T2" fmla="*/ 0 w 55"/>
                  <a:gd name="T3" fmla="*/ 77 h 77"/>
                  <a:gd name="T4" fmla="*/ 45 w 55"/>
                  <a:gd name="T5" fmla="*/ 77 h 77"/>
                  <a:gd name="T6" fmla="*/ 55 w 55"/>
                  <a:gd name="T7" fmla="*/ 66 h 77"/>
                  <a:gd name="T8" fmla="*/ 55 w 55"/>
                  <a:gd name="T9" fmla="*/ 0 h 77"/>
                  <a:gd name="T10" fmla="*/ 0 w 55"/>
                  <a:gd name="T11" fmla="*/ 0 h 77"/>
                  <a:gd name="T12" fmla="*/ 11 w 55"/>
                  <a:gd name="T13" fmla="*/ 66 h 77"/>
                  <a:gd name="T14" fmla="*/ 6 w 55"/>
                  <a:gd name="T15" fmla="*/ 66 h 77"/>
                  <a:gd name="T16" fmla="*/ 6 w 55"/>
                  <a:gd name="T17" fmla="*/ 58 h 77"/>
                  <a:gd name="T18" fmla="*/ 11 w 55"/>
                  <a:gd name="T19" fmla="*/ 58 h 77"/>
                  <a:gd name="T20" fmla="*/ 11 w 55"/>
                  <a:gd name="T21" fmla="*/ 66 h 77"/>
                  <a:gd name="T22" fmla="*/ 20 w 55"/>
                  <a:gd name="T23" fmla="*/ 66 h 77"/>
                  <a:gd name="T24" fmla="*/ 17 w 55"/>
                  <a:gd name="T25" fmla="*/ 66 h 77"/>
                  <a:gd name="T26" fmla="*/ 17 w 55"/>
                  <a:gd name="T27" fmla="*/ 59 h 77"/>
                  <a:gd name="T28" fmla="*/ 20 w 55"/>
                  <a:gd name="T29" fmla="*/ 59 h 77"/>
                  <a:gd name="T30" fmla="*/ 20 w 55"/>
                  <a:gd name="T31" fmla="*/ 66 h 77"/>
                  <a:gd name="T32" fmla="*/ 30 w 55"/>
                  <a:gd name="T33" fmla="*/ 66 h 77"/>
                  <a:gd name="T34" fmla="*/ 27 w 55"/>
                  <a:gd name="T35" fmla="*/ 66 h 77"/>
                  <a:gd name="T36" fmla="*/ 27 w 55"/>
                  <a:gd name="T37" fmla="*/ 59 h 77"/>
                  <a:gd name="T38" fmla="*/ 30 w 55"/>
                  <a:gd name="T39" fmla="*/ 59 h 77"/>
                  <a:gd name="T40" fmla="*/ 30 w 55"/>
                  <a:gd name="T41" fmla="*/ 66 h 77"/>
                  <a:gd name="T42" fmla="*/ 41 w 55"/>
                  <a:gd name="T43" fmla="*/ 66 h 77"/>
                  <a:gd name="T44" fmla="*/ 38 w 55"/>
                  <a:gd name="T45" fmla="*/ 66 h 77"/>
                  <a:gd name="T46" fmla="*/ 38 w 55"/>
                  <a:gd name="T47" fmla="*/ 59 h 77"/>
                  <a:gd name="T48" fmla="*/ 41 w 55"/>
                  <a:gd name="T49" fmla="*/ 59 h 77"/>
                  <a:gd name="T50" fmla="*/ 41 w 55"/>
                  <a:gd name="T51" fmla="*/ 66 h 77"/>
                  <a:gd name="T52" fmla="*/ 43 w 55"/>
                  <a:gd name="T53" fmla="*/ 18 h 77"/>
                  <a:gd name="T54" fmla="*/ 9 w 55"/>
                  <a:gd name="T55" fmla="*/ 18 h 77"/>
                  <a:gd name="T56" fmla="*/ 9 w 55"/>
                  <a:gd name="T57" fmla="*/ 8 h 77"/>
                  <a:gd name="T58" fmla="*/ 43 w 55"/>
                  <a:gd name="T59" fmla="*/ 8 h 77"/>
                  <a:gd name="T60" fmla="*/ 43 w 55"/>
                  <a:gd name="T61" fmla="*/ 1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0" y="77"/>
                    </a:lnTo>
                    <a:lnTo>
                      <a:pt x="45" y="77"/>
                    </a:lnTo>
                    <a:lnTo>
                      <a:pt x="55" y="66"/>
                    </a:lnTo>
                    <a:lnTo>
                      <a:pt x="55" y="0"/>
                    </a:lnTo>
                    <a:lnTo>
                      <a:pt x="0" y="0"/>
                    </a:lnTo>
                    <a:close/>
                    <a:moveTo>
                      <a:pt x="11" y="66"/>
                    </a:moveTo>
                    <a:lnTo>
                      <a:pt x="6" y="66"/>
                    </a:lnTo>
                    <a:lnTo>
                      <a:pt x="6" y="58"/>
                    </a:lnTo>
                    <a:lnTo>
                      <a:pt x="11" y="58"/>
                    </a:lnTo>
                    <a:lnTo>
                      <a:pt x="11" y="66"/>
                    </a:lnTo>
                    <a:close/>
                    <a:moveTo>
                      <a:pt x="20" y="66"/>
                    </a:moveTo>
                    <a:lnTo>
                      <a:pt x="17" y="66"/>
                    </a:lnTo>
                    <a:lnTo>
                      <a:pt x="17" y="59"/>
                    </a:lnTo>
                    <a:lnTo>
                      <a:pt x="20" y="59"/>
                    </a:lnTo>
                    <a:lnTo>
                      <a:pt x="20" y="66"/>
                    </a:lnTo>
                    <a:close/>
                    <a:moveTo>
                      <a:pt x="30" y="66"/>
                    </a:moveTo>
                    <a:lnTo>
                      <a:pt x="27" y="66"/>
                    </a:lnTo>
                    <a:lnTo>
                      <a:pt x="27" y="59"/>
                    </a:lnTo>
                    <a:lnTo>
                      <a:pt x="30" y="59"/>
                    </a:lnTo>
                    <a:lnTo>
                      <a:pt x="30" y="66"/>
                    </a:lnTo>
                    <a:close/>
                    <a:moveTo>
                      <a:pt x="41" y="66"/>
                    </a:moveTo>
                    <a:lnTo>
                      <a:pt x="38" y="66"/>
                    </a:lnTo>
                    <a:lnTo>
                      <a:pt x="38" y="59"/>
                    </a:lnTo>
                    <a:lnTo>
                      <a:pt x="41" y="59"/>
                    </a:lnTo>
                    <a:lnTo>
                      <a:pt x="41" y="66"/>
                    </a:lnTo>
                    <a:close/>
                    <a:moveTo>
                      <a:pt x="43" y="18"/>
                    </a:moveTo>
                    <a:lnTo>
                      <a:pt x="9" y="18"/>
                    </a:lnTo>
                    <a:lnTo>
                      <a:pt x="9" y="8"/>
                    </a:lnTo>
                    <a:lnTo>
                      <a:pt x="43" y="8"/>
                    </a:lnTo>
                    <a:lnTo>
                      <a:pt x="43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17" name="Freeform 280"/>
              <p:cNvSpPr>
                <a:spLocks noEditPoints="1"/>
              </p:cNvSpPr>
              <p:nvPr/>
            </p:nvSpPr>
            <p:spPr bwMode="auto">
              <a:xfrm>
                <a:off x="1095" y="1959"/>
                <a:ext cx="125" cy="201"/>
              </a:xfrm>
              <a:custGeom>
                <a:avLst/>
                <a:gdLst>
                  <a:gd name="T0" fmla="*/ 62 w 86"/>
                  <a:gd name="T1" fmla="*/ 0 h 138"/>
                  <a:gd name="T2" fmla="*/ 24 w 86"/>
                  <a:gd name="T3" fmla="*/ 0 h 138"/>
                  <a:gd name="T4" fmla="*/ 0 w 86"/>
                  <a:gd name="T5" fmla="*/ 24 h 138"/>
                  <a:gd name="T6" fmla="*/ 0 w 86"/>
                  <a:gd name="T7" fmla="*/ 114 h 138"/>
                  <a:gd name="T8" fmla="*/ 24 w 86"/>
                  <a:gd name="T9" fmla="*/ 138 h 138"/>
                  <a:gd name="T10" fmla="*/ 62 w 86"/>
                  <a:gd name="T11" fmla="*/ 138 h 138"/>
                  <a:gd name="T12" fmla="*/ 86 w 86"/>
                  <a:gd name="T13" fmla="*/ 114 h 138"/>
                  <a:gd name="T14" fmla="*/ 86 w 86"/>
                  <a:gd name="T15" fmla="*/ 24 h 138"/>
                  <a:gd name="T16" fmla="*/ 62 w 86"/>
                  <a:gd name="T17" fmla="*/ 0 h 138"/>
                  <a:gd name="T18" fmla="*/ 15 w 86"/>
                  <a:gd name="T19" fmla="*/ 11 h 138"/>
                  <a:gd name="T20" fmla="*/ 70 w 86"/>
                  <a:gd name="T21" fmla="*/ 11 h 138"/>
                  <a:gd name="T22" fmla="*/ 70 w 86"/>
                  <a:gd name="T23" fmla="*/ 22 h 138"/>
                  <a:gd name="T24" fmla="*/ 15 w 86"/>
                  <a:gd name="T25" fmla="*/ 22 h 138"/>
                  <a:gd name="T26" fmla="*/ 15 w 86"/>
                  <a:gd name="T27" fmla="*/ 11 h 138"/>
                  <a:gd name="T28" fmla="*/ 23 w 86"/>
                  <a:gd name="T29" fmla="*/ 120 h 138"/>
                  <a:gd name="T30" fmla="*/ 13 w 86"/>
                  <a:gd name="T31" fmla="*/ 109 h 138"/>
                  <a:gd name="T32" fmla="*/ 23 w 86"/>
                  <a:gd name="T33" fmla="*/ 97 h 138"/>
                  <a:gd name="T34" fmla="*/ 34 w 86"/>
                  <a:gd name="T35" fmla="*/ 109 h 138"/>
                  <a:gd name="T36" fmla="*/ 23 w 86"/>
                  <a:gd name="T37" fmla="*/ 120 h 138"/>
                  <a:gd name="T38" fmla="*/ 62 w 86"/>
                  <a:gd name="T39" fmla="*/ 120 h 138"/>
                  <a:gd name="T40" fmla="*/ 52 w 86"/>
                  <a:gd name="T41" fmla="*/ 109 h 138"/>
                  <a:gd name="T42" fmla="*/ 62 w 86"/>
                  <a:gd name="T43" fmla="*/ 97 h 138"/>
                  <a:gd name="T44" fmla="*/ 73 w 86"/>
                  <a:gd name="T45" fmla="*/ 109 h 138"/>
                  <a:gd name="T46" fmla="*/ 62 w 86"/>
                  <a:gd name="T47" fmla="*/ 12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6" h="138">
                    <a:moveTo>
                      <a:pt x="62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4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27"/>
                      <a:pt x="11" y="138"/>
                      <a:pt x="24" y="138"/>
                    </a:cubicBezTo>
                    <a:cubicBezTo>
                      <a:pt x="62" y="138"/>
                      <a:pt x="62" y="138"/>
                      <a:pt x="62" y="138"/>
                    </a:cubicBezTo>
                    <a:cubicBezTo>
                      <a:pt x="76" y="138"/>
                      <a:pt x="86" y="127"/>
                      <a:pt x="86" y="11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10"/>
                      <a:pt x="76" y="0"/>
                      <a:pt x="62" y="0"/>
                    </a:cubicBezTo>
                    <a:close/>
                    <a:moveTo>
                      <a:pt x="15" y="11"/>
                    </a:moveTo>
                    <a:cubicBezTo>
                      <a:pt x="70" y="11"/>
                      <a:pt x="70" y="11"/>
                      <a:pt x="70" y="11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15" y="22"/>
                      <a:pt x="15" y="22"/>
                      <a:pt x="15" y="22"/>
                    </a:cubicBezTo>
                    <a:lnTo>
                      <a:pt x="15" y="11"/>
                    </a:lnTo>
                    <a:close/>
                    <a:moveTo>
                      <a:pt x="23" y="120"/>
                    </a:moveTo>
                    <a:cubicBezTo>
                      <a:pt x="18" y="120"/>
                      <a:pt x="13" y="115"/>
                      <a:pt x="13" y="109"/>
                    </a:cubicBezTo>
                    <a:cubicBezTo>
                      <a:pt x="13" y="102"/>
                      <a:pt x="18" y="97"/>
                      <a:pt x="23" y="97"/>
                    </a:cubicBezTo>
                    <a:cubicBezTo>
                      <a:pt x="29" y="97"/>
                      <a:pt x="34" y="102"/>
                      <a:pt x="34" y="109"/>
                    </a:cubicBezTo>
                    <a:cubicBezTo>
                      <a:pt x="34" y="115"/>
                      <a:pt x="29" y="120"/>
                      <a:pt x="23" y="120"/>
                    </a:cubicBezTo>
                    <a:close/>
                    <a:moveTo>
                      <a:pt x="62" y="120"/>
                    </a:moveTo>
                    <a:cubicBezTo>
                      <a:pt x="56" y="120"/>
                      <a:pt x="52" y="115"/>
                      <a:pt x="52" y="109"/>
                    </a:cubicBezTo>
                    <a:cubicBezTo>
                      <a:pt x="52" y="102"/>
                      <a:pt x="56" y="97"/>
                      <a:pt x="62" y="97"/>
                    </a:cubicBezTo>
                    <a:cubicBezTo>
                      <a:pt x="68" y="97"/>
                      <a:pt x="73" y="102"/>
                      <a:pt x="73" y="109"/>
                    </a:cubicBezTo>
                    <a:cubicBezTo>
                      <a:pt x="73" y="115"/>
                      <a:pt x="68" y="120"/>
                      <a:pt x="62" y="1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18" name="Freeform 281"/>
              <p:cNvSpPr/>
              <p:nvPr/>
            </p:nvSpPr>
            <p:spPr bwMode="auto">
              <a:xfrm>
                <a:off x="1907" y="2660"/>
                <a:ext cx="67" cy="58"/>
              </a:xfrm>
              <a:custGeom>
                <a:avLst/>
                <a:gdLst>
                  <a:gd name="T0" fmla="*/ 0 w 67"/>
                  <a:gd name="T1" fmla="*/ 58 h 58"/>
                  <a:gd name="T2" fmla="*/ 33 w 67"/>
                  <a:gd name="T3" fmla="*/ 0 h 58"/>
                  <a:gd name="T4" fmla="*/ 67 w 67"/>
                  <a:gd name="T5" fmla="*/ 58 h 58"/>
                  <a:gd name="T6" fmla="*/ 0 w 67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58">
                    <a:moveTo>
                      <a:pt x="0" y="58"/>
                    </a:moveTo>
                    <a:lnTo>
                      <a:pt x="33" y="0"/>
                    </a:lnTo>
                    <a:lnTo>
                      <a:pt x="67" y="58"/>
                    </a:lnTo>
                    <a:lnTo>
                      <a:pt x="0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19" name="Freeform 282"/>
              <p:cNvSpPr/>
              <p:nvPr/>
            </p:nvSpPr>
            <p:spPr bwMode="auto">
              <a:xfrm>
                <a:off x="1907" y="2729"/>
                <a:ext cx="67" cy="58"/>
              </a:xfrm>
              <a:custGeom>
                <a:avLst/>
                <a:gdLst>
                  <a:gd name="T0" fmla="*/ 0 w 67"/>
                  <a:gd name="T1" fmla="*/ 0 h 58"/>
                  <a:gd name="T2" fmla="*/ 33 w 67"/>
                  <a:gd name="T3" fmla="*/ 58 h 58"/>
                  <a:gd name="T4" fmla="*/ 67 w 67"/>
                  <a:gd name="T5" fmla="*/ 0 h 58"/>
                  <a:gd name="T6" fmla="*/ 0 w 67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58">
                    <a:moveTo>
                      <a:pt x="0" y="0"/>
                    </a:moveTo>
                    <a:lnTo>
                      <a:pt x="33" y="58"/>
                    </a:lnTo>
                    <a:lnTo>
                      <a:pt x="6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20" name="Freeform 283"/>
              <p:cNvSpPr/>
              <p:nvPr/>
            </p:nvSpPr>
            <p:spPr bwMode="auto">
              <a:xfrm>
                <a:off x="2233" y="2711"/>
                <a:ext cx="126" cy="22"/>
              </a:xfrm>
              <a:custGeom>
                <a:avLst/>
                <a:gdLst>
                  <a:gd name="T0" fmla="*/ 126 w 126"/>
                  <a:gd name="T1" fmla="*/ 21 h 22"/>
                  <a:gd name="T2" fmla="*/ 91 w 126"/>
                  <a:gd name="T3" fmla="*/ 0 h 22"/>
                  <a:gd name="T4" fmla="*/ 33 w 126"/>
                  <a:gd name="T5" fmla="*/ 0 h 22"/>
                  <a:gd name="T6" fmla="*/ 0 w 126"/>
                  <a:gd name="T7" fmla="*/ 21 h 22"/>
                  <a:gd name="T8" fmla="*/ 0 w 126"/>
                  <a:gd name="T9" fmla="*/ 22 h 22"/>
                  <a:gd name="T10" fmla="*/ 126 w 126"/>
                  <a:gd name="T11" fmla="*/ 22 h 22"/>
                  <a:gd name="T12" fmla="*/ 126 w 126"/>
                  <a:gd name="T13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22">
                    <a:moveTo>
                      <a:pt x="126" y="21"/>
                    </a:moveTo>
                    <a:lnTo>
                      <a:pt x="91" y="0"/>
                    </a:lnTo>
                    <a:lnTo>
                      <a:pt x="33" y="0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126" y="22"/>
                    </a:lnTo>
                    <a:lnTo>
                      <a:pt x="126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21" name="Rectangle 284"/>
              <p:cNvSpPr>
                <a:spLocks noChangeArrowheads="1"/>
              </p:cNvSpPr>
              <p:nvPr/>
            </p:nvSpPr>
            <p:spPr bwMode="auto">
              <a:xfrm>
                <a:off x="2233" y="2733"/>
                <a:ext cx="126" cy="2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22" name="Rectangle 285"/>
              <p:cNvSpPr>
                <a:spLocks noChangeArrowheads="1"/>
              </p:cNvSpPr>
              <p:nvPr/>
            </p:nvSpPr>
            <p:spPr bwMode="auto">
              <a:xfrm>
                <a:off x="2282" y="2694"/>
                <a:ext cx="26" cy="2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23" name="Freeform 286"/>
              <p:cNvSpPr>
                <a:spLocks noEditPoints="1"/>
              </p:cNvSpPr>
              <p:nvPr/>
            </p:nvSpPr>
            <p:spPr bwMode="auto">
              <a:xfrm>
                <a:off x="2218" y="2577"/>
                <a:ext cx="154" cy="124"/>
              </a:xfrm>
              <a:custGeom>
                <a:avLst/>
                <a:gdLst>
                  <a:gd name="T0" fmla="*/ 0 w 154"/>
                  <a:gd name="T1" fmla="*/ 0 h 124"/>
                  <a:gd name="T2" fmla="*/ 0 w 154"/>
                  <a:gd name="T3" fmla="*/ 124 h 124"/>
                  <a:gd name="T4" fmla="*/ 154 w 154"/>
                  <a:gd name="T5" fmla="*/ 124 h 124"/>
                  <a:gd name="T6" fmla="*/ 154 w 154"/>
                  <a:gd name="T7" fmla="*/ 0 h 124"/>
                  <a:gd name="T8" fmla="*/ 0 w 154"/>
                  <a:gd name="T9" fmla="*/ 0 h 124"/>
                  <a:gd name="T10" fmla="*/ 138 w 154"/>
                  <a:gd name="T11" fmla="*/ 104 h 124"/>
                  <a:gd name="T12" fmla="*/ 16 w 154"/>
                  <a:gd name="T13" fmla="*/ 104 h 124"/>
                  <a:gd name="T14" fmla="*/ 16 w 154"/>
                  <a:gd name="T15" fmla="*/ 15 h 124"/>
                  <a:gd name="T16" fmla="*/ 138 w 154"/>
                  <a:gd name="T17" fmla="*/ 15 h 124"/>
                  <a:gd name="T18" fmla="*/ 138 w 154"/>
                  <a:gd name="T19" fmla="*/ 10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124">
                    <a:moveTo>
                      <a:pt x="0" y="0"/>
                    </a:moveTo>
                    <a:lnTo>
                      <a:pt x="0" y="124"/>
                    </a:lnTo>
                    <a:lnTo>
                      <a:pt x="154" y="124"/>
                    </a:lnTo>
                    <a:lnTo>
                      <a:pt x="154" y="0"/>
                    </a:lnTo>
                    <a:lnTo>
                      <a:pt x="0" y="0"/>
                    </a:lnTo>
                    <a:close/>
                    <a:moveTo>
                      <a:pt x="138" y="104"/>
                    </a:moveTo>
                    <a:lnTo>
                      <a:pt x="16" y="104"/>
                    </a:lnTo>
                    <a:lnTo>
                      <a:pt x="16" y="15"/>
                    </a:lnTo>
                    <a:lnTo>
                      <a:pt x="138" y="15"/>
                    </a:lnTo>
                    <a:lnTo>
                      <a:pt x="138" y="1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24" name="Rectangle 287"/>
              <p:cNvSpPr>
                <a:spLocks noChangeArrowheads="1"/>
              </p:cNvSpPr>
              <p:nvPr/>
            </p:nvSpPr>
            <p:spPr bwMode="auto">
              <a:xfrm>
                <a:off x="2343" y="2688"/>
                <a:ext cx="13" cy="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25" name="Freeform 288"/>
              <p:cNvSpPr/>
              <p:nvPr/>
            </p:nvSpPr>
            <p:spPr bwMode="auto">
              <a:xfrm>
                <a:off x="2225" y="2611"/>
                <a:ext cx="117" cy="51"/>
              </a:xfrm>
              <a:custGeom>
                <a:avLst/>
                <a:gdLst>
                  <a:gd name="T0" fmla="*/ 80 w 80"/>
                  <a:gd name="T1" fmla="*/ 0 h 35"/>
                  <a:gd name="T2" fmla="*/ 58 w 80"/>
                  <a:gd name="T3" fmla="*/ 0 h 35"/>
                  <a:gd name="T4" fmla="*/ 63 w 80"/>
                  <a:gd name="T5" fmla="*/ 7 h 35"/>
                  <a:gd name="T6" fmla="*/ 48 w 80"/>
                  <a:gd name="T7" fmla="*/ 20 h 35"/>
                  <a:gd name="T8" fmla="*/ 34 w 80"/>
                  <a:gd name="T9" fmla="*/ 1 h 35"/>
                  <a:gd name="T10" fmla="*/ 30 w 80"/>
                  <a:gd name="T11" fmla="*/ 4 h 35"/>
                  <a:gd name="T12" fmla="*/ 0 w 80"/>
                  <a:gd name="T13" fmla="*/ 28 h 35"/>
                  <a:gd name="T14" fmla="*/ 6 w 80"/>
                  <a:gd name="T15" fmla="*/ 35 h 35"/>
                  <a:gd name="T16" fmla="*/ 32 w 80"/>
                  <a:gd name="T17" fmla="*/ 14 h 35"/>
                  <a:gd name="T18" fmla="*/ 46 w 80"/>
                  <a:gd name="T19" fmla="*/ 33 h 35"/>
                  <a:gd name="T20" fmla="*/ 69 w 80"/>
                  <a:gd name="T21" fmla="*/ 15 h 35"/>
                  <a:gd name="T22" fmla="*/ 74 w 80"/>
                  <a:gd name="T23" fmla="*/ 22 h 35"/>
                  <a:gd name="T24" fmla="*/ 80 w 80"/>
                  <a:gd name="T2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" h="35">
                    <a:moveTo>
                      <a:pt x="80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59" y="11"/>
                      <a:pt x="51" y="17"/>
                      <a:pt x="48" y="20"/>
                    </a:cubicBezTo>
                    <a:cubicBezTo>
                      <a:pt x="44" y="15"/>
                      <a:pt x="34" y="1"/>
                      <a:pt x="34" y="1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5"/>
                      <a:pt x="26" y="19"/>
                      <a:pt x="32" y="14"/>
                    </a:cubicBezTo>
                    <a:cubicBezTo>
                      <a:pt x="36" y="19"/>
                      <a:pt x="46" y="33"/>
                      <a:pt x="46" y="33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4" y="22"/>
                      <a:pt x="74" y="22"/>
                      <a:pt x="74" y="22"/>
                    </a:cubicBezTo>
                    <a:lnTo>
                      <a:pt x="8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26" name="Freeform 289"/>
              <p:cNvSpPr/>
              <p:nvPr/>
            </p:nvSpPr>
            <p:spPr bwMode="auto">
              <a:xfrm>
                <a:off x="1406" y="3185"/>
                <a:ext cx="125" cy="22"/>
              </a:xfrm>
              <a:custGeom>
                <a:avLst/>
                <a:gdLst>
                  <a:gd name="T0" fmla="*/ 125 w 125"/>
                  <a:gd name="T1" fmla="*/ 22 h 22"/>
                  <a:gd name="T2" fmla="*/ 92 w 125"/>
                  <a:gd name="T3" fmla="*/ 0 h 22"/>
                  <a:gd name="T4" fmla="*/ 34 w 125"/>
                  <a:gd name="T5" fmla="*/ 0 h 22"/>
                  <a:gd name="T6" fmla="*/ 0 w 125"/>
                  <a:gd name="T7" fmla="*/ 22 h 22"/>
                  <a:gd name="T8" fmla="*/ 0 w 125"/>
                  <a:gd name="T9" fmla="*/ 22 h 22"/>
                  <a:gd name="T10" fmla="*/ 125 w 125"/>
                  <a:gd name="T11" fmla="*/ 22 h 22"/>
                  <a:gd name="T12" fmla="*/ 125 w 125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25" y="22"/>
                    </a:moveTo>
                    <a:lnTo>
                      <a:pt x="92" y="0"/>
                    </a:lnTo>
                    <a:lnTo>
                      <a:pt x="34" y="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25" y="22"/>
                    </a:lnTo>
                    <a:lnTo>
                      <a:pt x="125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27" name="Rectangle 290"/>
              <p:cNvSpPr>
                <a:spLocks noChangeArrowheads="1"/>
              </p:cNvSpPr>
              <p:nvPr/>
            </p:nvSpPr>
            <p:spPr bwMode="auto">
              <a:xfrm>
                <a:off x="1406" y="3207"/>
                <a:ext cx="125" cy="2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28" name="Rectangle 291"/>
              <p:cNvSpPr>
                <a:spLocks noChangeArrowheads="1"/>
              </p:cNvSpPr>
              <p:nvPr/>
            </p:nvSpPr>
            <p:spPr bwMode="auto">
              <a:xfrm>
                <a:off x="1456" y="3168"/>
                <a:ext cx="26" cy="2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29" name="Freeform 292"/>
              <p:cNvSpPr>
                <a:spLocks noEditPoints="1"/>
              </p:cNvSpPr>
              <p:nvPr/>
            </p:nvSpPr>
            <p:spPr bwMode="auto">
              <a:xfrm>
                <a:off x="1392" y="3051"/>
                <a:ext cx="154" cy="124"/>
              </a:xfrm>
              <a:custGeom>
                <a:avLst/>
                <a:gdLst>
                  <a:gd name="T0" fmla="*/ 0 w 154"/>
                  <a:gd name="T1" fmla="*/ 0 h 124"/>
                  <a:gd name="T2" fmla="*/ 0 w 154"/>
                  <a:gd name="T3" fmla="*/ 124 h 124"/>
                  <a:gd name="T4" fmla="*/ 154 w 154"/>
                  <a:gd name="T5" fmla="*/ 124 h 124"/>
                  <a:gd name="T6" fmla="*/ 154 w 154"/>
                  <a:gd name="T7" fmla="*/ 0 h 124"/>
                  <a:gd name="T8" fmla="*/ 0 w 154"/>
                  <a:gd name="T9" fmla="*/ 0 h 124"/>
                  <a:gd name="T10" fmla="*/ 138 w 154"/>
                  <a:gd name="T11" fmla="*/ 104 h 124"/>
                  <a:gd name="T12" fmla="*/ 16 w 154"/>
                  <a:gd name="T13" fmla="*/ 104 h 124"/>
                  <a:gd name="T14" fmla="*/ 16 w 154"/>
                  <a:gd name="T15" fmla="*/ 15 h 124"/>
                  <a:gd name="T16" fmla="*/ 138 w 154"/>
                  <a:gd name="T17" fmla="*/ 15 h 124"/>
                  <a:gd name="T18" fmla="*/ 138 w 154"/>
                  <a:gd name="T19" fmla="*/ 10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124">
                    <a:moveTo>
                      <a:pt x="0" y="0"/>
                    </a:moveTo>
                    <a:lnTo>
                      <a:pt x="0" y="124"/>
                    </a:lnTo>
                    <a:lnTo>
                      <a:pt x="154" y="124"/>
                    </a:lnTo>
                    <a:lnTo>
                      <a:pt x="154" y="0"/>
                    </a:lnTo>
                    <a:lnTo>
                      <a:pt x="0" y="0"/>
                    </a:lnTo>
                    <a:close/>
                    <a:moveTo>
                      <a:pt x="138" y="104"/>
                    </a:moveTo>
                    <a:lnTo>
                      <a:pt x="16" y="104"/>
                    </a:lnTo>
                    <a:lnTo>
                      <a:pt x="16" y="15"/>
                    </a:lnTo>
                    <a:lnTo>
                      <a:pt x="138" y="15"/>
                    </a:lnTo>
                    <a:lnTo>
                      <a:pt x="138" y="1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30" name="Rectangle 293"/>
              <p:cNvSpPr>
                <a:spLocks noChangeArrowheads="1"/>
              </p:cNvSpPr>
              <p:nvPr/>
            </p:nvSpPr>
            <p:spPr bwMode="auto">
              <a:xfrm>
                <a:off x="1517" y="3162"/>
                <a:ext cx="13" cy="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31" name="Freeform 294"/>
              <p:cNvSpPr/>
              <p:nvPr/>
            </p:nvSpPr>
            <p:spPr bwMode="auto">
              <a:xfrm>
                <a:off x="1399" y="3085"/>
                <a:ext cx="116" cy="51"/>
              </a:xfrm>
              <a:custGeom>
                <a:avLst/>
                <a:gdLst>
                  <a:gd name="T0" fmla="*/ 80 w 80"/>
                  <a:gd name="T1" fmla="*/ 1 h 35"/>
                  <a:gd name="T2" fmla="*/ 58 w 80"/>
                  <a:gd name="T3" fmla="*/ 0 h 35"/>
                  <a:gd name="T4" fmla="*/ 63 w 80"/>
                  <a:gd name="T5" fmla="*/ 8 h 35"/>
                  <a:gd name="T6" fmla="*/ 47 w 80"/>
                  <a:gd name="T7" fmla="*/ 20 h 35"/>
                  <a:gd name="T8" fmla="*/ 34 w 80"/>
                  <a:gd name="T9" fmla="*/ 1 h 35"/>
                  <a:gd name="T10" fmla="*/ 30 w 80"/>
                  <a:gd name="T11" fmla="*/ 4 h 35"/>
                  <a:gd name="T12" fmla="*/ 0 w 80"/>
                  <a:gd name="T13" fmla="*/ 28 h 35"/>
                  <a:gd name="T14" fmla="*/ 5 w 80"/>
                  <a:gd name="T15" fmla="*/ 35 h 35"/>
                  <a:gd name="T16" fmla="*/ 32 w 80"/>
                  <a:gd name="T17" fmla="*/ 14 h 35"/>
                  <a:gd name="T18" fmla="*/ 46 w 80"/>
                  <a:gd name="T19" fmla="*/ 33 h 35"/>
                  <a:gd name="T20" fmla="*/ 68 w 80"/>
                  <a:gd name="T21" fmla="*/ 15 h 35"/>
                  <a:gd name="T22" fmla="*/ 73 w 80"/>
                  <a:gd name="T23" fmla="*/ 22 h 35"/>
                  <a:gd name="T24" fmla="*/ 80 w 80"/>
                  <a:gd name="T25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" h="35">
                    <a:moveTo>
                      <a:pt x="80" y="1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58" y="11"/>
                      <a:pt x="51" y="17"/>
                      <a:pt x="47" y="20"/>
                    </a:cubicBezTo>
                    <a:cubicBezTo>
                      <a:pt x="44" y="15"/>
                      <a:pt x="34" y="1"/>
                      <a:pt x="34" y="1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26" y="19"/>
                      <a:pt x="32" y="14"/>
                    </a:cubicBezTo>
                    <a:cubicBezTo>
                      <a:pt x="35" y="19"/>
                      <a:pt x="46" y="33"/>
                      <a:pt x="46" y="33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73" y="22"/>
                      <a:pt x="73" y="22"/>
                      <a:pt x="73" y="22"/>
                    </a:cubicBezTo>
                    <a:lnTo>
                      <a:pt x="8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32" name="Freeform 295"/>
              <p:cNvSpPr/>
              <p:nvPr/>
            </p:nvSpPr>
            <p:spPr bwMode="auto">
              <a:xfrm>
                <a:off x="1069" y="1871"/>
                <a:ext cx="126" cy="21"/>
              </a:xfrm>
              <a:custGeom>
                <a:avLst/>
                <a:gdLst>
                  <a:gd name="T0" fmla="*/ 126 w 126"/>
                  <a:gd name="T1" fmla="*/ 20 h 21"/>
                  <a:gd name="T2" fmla="*/ 93 w 126"/>
                  <a:gd name="T3" fmla="*/ 0 h 21"/>
                  <a:gd name="T4" fmla="*/ 35 w 126"/>
                  <a:gd name="T5" fmla="*/ 0 h 21"/>
                  <a:gd name="T6" fmla="*/ 0 w 126"/>
                  <a:gd name="T7" fmla="*/ 20 h 21"/>
                  <a:gd name="T8" fmla="*/ 0 w 126"/>
                  <a:gd name="T9" fmla="*/ 21 h 21"/>
                  <a:gd name="T10" fmla="*/ 126 w 126"/>
                  <a:gd name="T11" fmla="*/ 21 h 21"/>
                  <a:gd name="T12" fmla="*/ 126 w 126"/>
                  <a:gd name="T13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21">
                    <a:moveTo>
                      <a:pt x="126" y="20"/>
                    </a:moveTo>
                    <a:lnTo>
                      <a:pt x="93" y="0"/>
                    </a:lnTo>
                    <a:lnTo>
                      <a:pt x="35" y="0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126" y="21"/>
                    </a:lnTo>
                    <a:lnTo>
                      <a:pt x="126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33" name="Rectangle 296"/>
              <p:cNvSpPr>
                <a:spLocks noChangeArrowheads="1"/>
              </p:cNvSpPr>
              <p:nvPr/>
            </p:nvSpPr>
            <p:spPr bwMode="auto">
              <a:xfrm>
                <a:off x="1069" y="1892"/>
                <a:ext cx="126" cy="2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34" name="Rectangle 297"/>
              <p:cNvSpPr>
                <a:spLocks noChangeArrowheads="1"/>
              </p:cNvSpPr>
              <p:nvPr/>
            </p:nvSpPr>
            <p:spPr bwMode="auto">
              <a:xfrm>
                <a:off x="1120" y="1852"/>
                <a:ext cx="26" cy="2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35" name="Freeform 298"/>
              <p:cNvSpPr>
                <a:spLocks noEditPoints="1"/>
              </p:cNvSpPr>
              <p:nvPr/>
            </p:nvSpPr>
            <p:spPr bwMode="auto">
              <a:xfrm>
                <a:off x="1056" y="1737"/>
                <a:ext cx="154" cy="123"/>
              </a:xfrm>
              <a:custGeom>
                <a:avLst/>
                <a:gdLst>
                  <a:gd name="T0" fmla="*/ 0 w 154"/>
                  <a:gd name="T1" fmla="*/ 0 h 123"/>
                  <a:gd name="T2" fmla="*/ 0 w 154"/>
                  <a:gd name="T3" fmla="*/ 123 h 123"/>
                  <a:gd name="T4" fmla="*/ 154 w 154"/>
                  <a:gd name="T5" fmla="*/ 123 h 123"/>
                  <a:gd name="T6" fmla="*/ 154 w 154"/>
                  <a:gd name="T7" fmla="*/ 0 h 123"/>
                  <a:gd name="T8" fmla="*/ 0 w 154"/>
                  <a:gd name="T9" fmla="*/ 0 h 123"/>
                  <a:gd name="T10" fmla="*/ 138 w 154"/>
                  <a:gd name="T11" fmla="*/ 102 h 123"/>
                  <a:gd name="T12" fmla="*/ 16 w 154"/>
                  <a:gd name="T13" fmla="*/ 102 h 123"/>
                  <a:gd name="T14" fmla="*/ 16 w 154"/>
                  <a:gd name="T15" fmla="*/ 13 h 123"/>
                  <a:gd name="T16" fmla="*/ 138 w 154"/>
                  <a:gd name="T17" fmla="*/ 13 h 123"/>
                  <a:gd name="T18" fmla="*/ 138 w 154"/>
                  <a:gd name="T19" fmla="*/ 10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123">
                    <a:moveTo>
                      <a:pt x="0" y="0"/>
                    </a:moveTo>
                    <a:lnTo>
                      <a:pt x="0" y="123"/>
                    </a:lnTo>
                    <a:lnTo>
                      <a:pt x="154" y="123"/>
                    </a:lnTo>
                    <a:lnTo>
                      <a:pt x="154" y="0"/>
                    </a:lnTo>
                    <a:lnTo>
                      <a:pt x="0" y="0"/>
                    </a:lnTo>
                    <a:close/>
                    <a:moveTo>
                      <a:pt x="138" y="102"/>
                    </a:moveTo>
                    <a:lnTo>
                      <a:pt x="16" y="102"/>
                    </a:lnTo>
                    <a:lnTo>
                      <a:pt x="16" y="13"/>
                    </a:lnTo>
                    <a:lnTo>
                      <a:pt x="138" y="13"/>
                    </a:lnTo>
                    <a:lnTo>
                      <a:pt x="138" y="10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36" name="Rectangle 299"/>
              <p:cNvSpPr>
                <a:spLocks noChangeArrowheads="1"/>
              </p:cNvSpPr>
              <p:nvPr/>
            </p:nvSpPr>
            <p:spPr bwMode="auto">
              <a:xfrm>
                <a:off x="1179" y="1847"/>
                <a:ext cx="15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37" name="Freeform 300"/>
              <p:cNvSpPr/>
              <p:nvPr/>
            </p:nvSpPr>
            <p:spPr bwMode="auto">
              <a:xfrm>
                <a:off x="1062" y="1770"/>
                <a:ext cx="117" cy="51"/>
              </a:xfrm>
              <a:custGeom>
                <a:avLst/>
                <a:gdLst>
                  <a:gd name="T0" fmla="*/ 81 w 81"/>
                  <a:gd name="T1" fmla="*/ 0 h 35"/>
                  <a:gd name="T2" fmla="*/ 58 w 81"/>
                  <a:gd name="T3" fmla="*/ 0 h 35"/>
                  <a:gd name="T4" fmla="*/ 64 w 81"/>
                  <a:gd name="T5" fmla="*/ 7 h 35"/>
                  <a:gd name="T6" fmla="*/ 48 w 81"/>
                  <a:gd name="T7" fmla="*/ 19 h 35"/>
                  <a:gd name="T8" fmla="*/ 34 w 81"/>
                  <a:gd name="T9" fmla="*/ 1 h 35"/>
                  <a:gd name="T10" fmla="*/ 31 w 81"/>
                  <a:gd name="T11" fmla="*/ 4 h 35"/>
                  <a:gd name="T12" fmla="*/ 0 w 81"/>
                  <a:gd name="T13" fmla="*/ 28 h 35"/>
                  <a:gd name="T14" fmla="*/ 6 w 81"/>
                  <a:gd name="T15" fmla="*/ 35 h 35"/>
                  <a:gd name="T16" fmla="*/ 33 w 81"/>
                  <a:gd name="T17" fmla="*/ 14 h 35"/>
                  <a:gd name="T18" fmla="*/ 46 w 81"/>
                  <a:gd name="T19" fmla="*/ 33 h 35"/>
                  <a:gd name="T20" fmla="*/ 69 w 81"/>
                  <a:gd name="T21" fmla="*/ 15 h 35"/>
                  <a:gd name="T22" fmla="*/ 74 w 81"/>
                  <a:gd name="T23" fmla="*/ 21 h 35"/>
                  <a:gd name="T24" fmla="*/ 81 w 81"/>
                  <a:gd name="T2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35">
                    <a:moveTo>
                      <a:pt x="81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59" y="11"/>
                      <a:pt x="52" y="17"/>
                      <a:pt x="48" y="19"/>
                    </a:cubicBezTo>
                    <a:cubicBezTo>
                      <a:pt x="45" y="14"/>
                      <a:pt x="34" y="1"/>
                      <a:pt x="34" y="1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5"/>
                      <a:pt x="27" y="18"/>
                      <a:pt x="33" y="14"/>
                    </a:cubicBezTo>
                    <a:cubicBezTo>
                      <a:pt x="36" y="19"/>
                      <a:pt x="46" y="33"/>
                      <a:pt x="46" y="33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4" y="21"/>
                      <a:pt x="74" y="21"/>
                      <a:pt x="74" y="21"/>
                    </a:cubicBezTo>
                    <a:lnTo>
                      <a:pt x="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38" name="Freeform 301"/>
              <p:cNvSpPr>
                <a:spLocks noEditPoints="1"/>
              </p:cNvSpPr>
              <p:nvPr/>
            </p:nvSpPr>
            <p:spPr bwMode="auto">
              <a:xfrm>
                <a:off x="2582" y="1920"/>
                <a:ext cx="151" cy="153"/>
              </a:xfrm>
              <a:custGeom>
                <a:avLst/>
                <a:gdLst>
                  <a:gd name="T0" fmla="*/ 52 w 104"/>
                  <a:gd name="T1" fmla="*/ 0 h 105"/>
                  <a:gd name="T2" fmla="*/ 0 w 104"/>
                  <a:gd name="T3" fmla="*/ 53 h 105"/>
                  <a:gd name="T4" fmla="*/ 52 w 104"/>
                  <a:gd name="T5" fmla="*/ 105 h 105"/>
                  <a:gd name="T6" fmla="*/ 104 w 104"/>
                  <a:gd name="T7" fmla="*/ 53 h 105"/>
                  <a:gd name="T8" fmla="*/ 52 w 104"/>
                  <a:gd name="T9" fmla="*/ 0 h 105"/>
                  <a:gd name="T10" fmla="*/ 52 w 104"/>
                  <a:gd name="T11" fmla="*/ 94 h 105"/>
                  <a:gd name="T12" fmla="*/ 11 w 104"/>
                  <a:gd name="T13" fmla="*/ 53 h 105"/>
                  <a:gd name="T14" fmla="*/ 52 w 104"/>
                  <a:gd name="T15" fmla="*/ 11 h 105"/>
                  <a:gd name="T16" fmla="*/ 93 w 104"/>
                  <a:gd name="T17" fmla="*/ 53 h 105"/>
                  <a:gd name="T18" fmla="*/ 52 w 104"/>
                  <a:gd name="T19" fmla="*/ 9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5">
                    <a:moveTo>
                      <a:pt x="52" y="0"/>
                    </a:moveTo>
                    <a:cubicBezTo>
                      <a:pt x="23" y="0"/>
                      <a:pt x="0" y="24"/>
                      <a:pt x="0" y="53"/>
                    </a:cubicBezTo>
                    <a:cubicBezTo>
                      <a:pt x="0" y="82"/>
                      <a:pt x="23" y="105"/>
                      <a:pt x="52" y="105"/>
                    </a:cubicBezTo>
                    <a:cubicBezTo>
                      <a:pt x="81" y="105"/>
                      <a:pt x="104" y="82"/>
                      <a:pt x="104" y="53"/>
                    </a:cubicBezTo>
                    <a:cubicBezTo>
                      <a:pt x="104" y="24"/>
                      <a:pt x="81" y="0"/>
                      <a:pt x="52" y="0"/>
                    </a:cubicBezTo>
                    <a:close/>
                    <a:moveTo>
                      <a:pt x="52" y="94"/>
                    </a:moveTo>
                    <a:cubicBezTo>
                      <a:pt x="29" y="94"/>
                      <a:pt x="11" y="76"/>
                      <a:pt x="11" y="53"/>
                    </a:cubicBezTo>
                    <a:cubicBezTo>
                      <a:pt x="11" y="30"/>
                      <a:pt x="29" y="11"/>
                      <a:pt x="52" y="11"/>
                    </a:cubicBezTo>
                    <a:cubicBezTo>
                      <a:pt x="75" y="11"/>
                      <a:pt x="93" y="30"/>
                      <a:pt x="93" y="53"/>
                    </a:cubicBezTo>
                    <a:cubicBezTo>
                      <a:pt x="93" y="76"/>
                      <a:pt x="75" y="94"/>
                      <a:pt x="52" y="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39" name="Freeform 302"/>
              <p:cNvSpPr/>
              <p:nvPr/>
            </p:nvSpPr>
            <p:spPr bwMode="auto">
              <a:xfrm>
                <a:off x="2614" y="1959"/>
                <a:ext cx="67" cy="76"/>
              </a:xfrm>
              <a:custGeom>
                <a:avLst/>
                <a:gdLst>
                  <a:gd name="T0" fmla="*/ 20 w 46"/>
                  <a:gd name="T1" fmla="*/ 0 h 52"/>
                  <a:gd name="T2" fmla="*/ 0 w 46"/>
                  <a:gd name="T3" fmla="*/ 10 h 52"/>
                  <a:gd name="T4" fmla="*/ 9 w 46"/>
                  <a:gd name="T5" fmla="*/ 7 h 52"/>
                  <a:gd name="T6" fmla="*/ 29 w 46"/>
                  <a:gd name="T7" fmla="*/ 26 h 52"/>
                  <a:gd name="T8" fmla="*/ 9 w 46"/>
                  <a:gd name="T9" fmla="*/ 46 h 52"/>
                  <a:gd name="T10" fmla="*/ 2 w 46"/>
                  <a:gd name="T11" fmla="*/ 45 h 52"/>
                  <a:gd name="T12" fmla="*/ 20 w 46"/>
                  <a:gd name="T13" fmla="*/ 52 h 52"/>
                  <a:gd name="T14" fmla="*/ 46 w 46"/>
                  <a:gd name="T15" fmla="*/ 26 h 52"/>
                  <a:gd name="T16" fmla="*/ 20 w 46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52">
                    <a:moveTo>
                      <a:pt x="20" y="0"/>
                    </a:moveTo>
                    <a:cubicBezTo>
                      <a:pt x="12" y="0"/>
                      <a:pt x="5" y="4"/>
                      <a:pt x="0" y="10"/>
                    </a:cubicBezTo>
                    <a:cubicBezTo>
                      <a:pt x="3" y="8"/>
                      <a:pt x="6" y="7"/>
                      <a:pt x="9" y="7"/>
                    </a:cubicBezTo>
                    <a:cubicBezTo>
                      <a:pt x="20" y="7"/>
                      <a:pt x="29" y="16"/>
                      <a:pt x="29" y="26"/>
                    </a:cubicBezTo>
                    <a:cubicBezTo>
                      <a:pt x="29" y="37"/>
                      <a:pt x="20" y="46"/>
                      <a:pt x="9" y="46"/>
                    </a:cubicBezTo>
                    <a:cubicBezTo>
                      <a:pt x="7" y="46"/>
                      <a:pt x="4" y="46"/>
                      <a:pt x="2" y="45"/>
                    </a:cubicBezTo>
                    <a:cubicBezTo>
                      <a:pt x="7" y="49"/>
                      <a:pt x="13" y="52"/>
                      <a:pt x="20" y="52"/>
                    </a:cubicBezTo>
                    <a:cubicBezTo>
                      <a:pt x="35" y="52"/>
                      <a:pt x="46" y="40"/>
                      <a:pt x="46" y="26"/>
                    </a:cubicBezTo>
                    <a:cubicBezTo>
                      <a:pt x="46" y="11"/>
                      <a:pt x="35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40" name="Rectangle 303"/>
              <p:cNvSpPr>
                <a:spLocks noChangeArrowheads="1"/>
              </p:cNvSpPr>
              <p:nvPr/>
            </p:nvSpPr>
            <p:spPr bwMode="auto">
              <a:xfrm>
                <a:off x="2681" y="1990"/>
                <a:ext cx="21" cy="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41" name="Freeform 304"/>
              <p:cNvSpPr>
                <a:spLocks noEditPoints="1"/>
              </p:cNvSpPr>
              <p:nvPr/>
            </p:nvSpPr>
            <p:spPr bwMode="auto">
              <a:xfrm>
                <a:off x="2000" y="1693"/>
                <a:ext cx="48" cy="47"/>
              </a:xfrm>
              <a:custGeom>
                <a:avLst/>
                <a:gdLst>
                  <a:gd name="T0" fmla="*/ 17 w 33"/>
                  <a:gd name="T1" fmla="*/ 0 h 32"/>
                  <a:gd name="T2" fmla="*/ 0 w 33"/>
                  <a:gd name="T3" fmla="*/ 16 h 32"/>
                  <a:gd name="T4" fmla="*/ 17 w 33"/>
                  <a:gd name="T5" fmla="*/ 32 h 32"/>
                  <a:gd name="T6" fmla="*/ 33 w 33"/>
                  <a:gd name="T7" fmla="*/ 16 h 32"/>
                  <a:gd name="T8" fmla="*/ 17 w 33"/>
                  <a:gd name="T9" fmla="*/ 0 h 32"/>
                  <a:gd name="T10" fmla="*/ 17 w 33"/>
                  <a:gd name="T11" fmla="*/ 29 h 32"/>
                  <a:gd name="T12" fmla="*/ 4 w 33"/>
                  <a:gd name="T13" fmla="*/ 16 h 32"/>
                  <a:gd name="T14" fmla="*/ 17 w 33"/>
                  <a:gd name="T15" fmla="*/ 3 h 32"/>
                  <a:gd name="T16" fmla="*/ 30 w 33"/>
                  <a:gd name="T17" fmla="*/ 16 h 32"/>
                  <a:gd name="T18" fmla="*/ 17 w 33"/>
                  <a:gd name="T1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32">
                    <a:moveTo>
                      <a:pt x="17" y="0"/>
                    </a:moveTo>
                    <a:cubicBezTo>
                      <a:pt x="8" y="0"/>
                      <a:pt x="0" y="7"/>
                      <a:pt x="0" y="16"/>
                    </a:cubicBezTo>
                    <a:cubicBezTo>
                      <a:pt x="0" y="25"/>
                      <a:pt x="8" y="32"/>
                      <a:pt x="17" y="32"/>
                    </a:cubicBezTo>
                    <a:cubicBezTo>
                      <a:pt x="26" y="32"/>
                      <a:pt x="33" y="25"/>
                      <a:pt x="33" y="16"/>
                    </a:cubicBezTo>
                    <a:cubicBezTo>
                      <a:pt x="33" y="7"/>
                      <a:pt x="26" y="0"/>
                      <a:pt x="17" y="0"/>
                    </a:cubicBezTo>
                    <a:close/>
                    <a:moveTo>
                      <a:pt x="17" y="29"/>
                    </a:moveTo>
                    <a:cubicBezTo>
                      <a:pt x="10" y="29"/>
                      <a:pt x="4" y="23"/>
                      <a:pt x="4" y="16"/>
                    </a:cubicBezTo>
                    <a:cubicBezTo>
                      <a:pt x="4" y="9"/>
                      <a:pt x="10" y="3"/>
                      <a:pt x="17" y="3"/>
                    </a:cubicBezTo>
                    <a:cubicBezTo>
                      <a:pt x="24" y="3"/>
                      <a:pt x="30" y="9"/>
                      <a:pt x="30" y="16"/>
                    </a:cubicBezTo>
                    <a:cubicBezTo>
                      <a:pt x="30" y="23"/>
                      <a:pt x="24" y="29"/>
                      <a:pt x="17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42" name="Freeform 305"/>
              <p:cNvSpPr/>
              <p:nvPr/>
            </p:nvSpPr>
            <p:spPr bwMode="auto">
              <a:xfrm>
                <a:off x="2010" y="1705"/>
                <a:ext cx="22" cy="23"/>
              </a:xfrm>
              <a:custGeom>
                <a:avLst/>
                <a:gdLst>
                  <a:gd name="T0" fmla="*/ 7 w 15"/>
                  <a:gd name="T1" fmla="*/ 0 h 16"/>
                  <a:gd name="T2" fmla="*/ 0 w 15"/>
                  <a:gd name="T3" fmla="*/ 3 h 16"/>
                  <a:gd name="T4" fmla="*/ 3 w 15"/>
                  <a:gd name="T5" fmla="*/ 2 h 16"/>
                  <a:gd name="T6" fmla="*/ 9 w 15"/>
                  <a:gd name="T7" fmla="*/ 8 h 16"/>
                  <a:gd name="T8" fmla="*/ 3 w 15"/>
                  <a:gd name="T9" fmla="*/ 14 h 16"/>
                  <a:gd name="T10" fmla="*/ 1 w 15"/>
                  <a:gd name="T11" fmla="*/ 14 h 16"/>
                  <a:gd name="T12" fmla="*/ 7 w 15"/>
                  <a:gd name="T13" fmla="*/ 16 h 16"/>
                  <a:gd name="T14" fmla="*/ 15 w 15"/>
                  <a:gd name="T15" fmla="*/ 8 h 16"/>
                  <a:gd name="T16" fmla="*/ 7 w 15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6">
                    <a:moveTo>
                      <a:pt x="7" y="0"/>
                    </a:moveTo>
                    <a:cubicBezTo>
                      <a:pt x="4" y="0"/>
                      <a:pt x="2" y="1"/>
                      <a:pt x="0" y="3"/>
                    </a:cubicBezTo>
                    <a:cubicBezTo>
                      <a:pt x="1" y="3"/>
                      <a:pt x="2" y="2"/>
                      <a:pt x="3" y="2"/>
                    </a:cubicBezTo>
                    <a:cubicBezTo>
                      <a:pt x="7" y="2"/>
                      <a:pt x="9" y="5"/>
                      <a:pt x="9" y="8"/>
                    </a:cubicBezTo>
                    <a:cubicBezTo>
                      <a:pt x="9" y="12"/>
                      <a:pt x="7" y="14"/>
                      <a:pt x="3" y="14"/>
                    </a:cubicBezTo>
                    <a:cubicBezTo>
                      <a:pt x="3" y="14"/>
                      <a:pt x="2" y="14"/>
                      <a:pt x="1" y="14"/>
                    </a:cubicBezTo>
                    <a:cubicBezTo>
                      <a:pt x="3" y="15"/>
                      <a:pt x="5" y="16"/>
                      <a:pt x="7" y="16"/>
                    </a:cubicBezTo>
                    <a:cubicBezTo>
                      <a:pt x="11" y="16"/>
                      <a:pt x="15" y="13"/>
                      <a:pt x="15" y="8"/>
                    </a:cubicBezTo>
                    <a:cubicBezTo>
                      <a:pt x="15" y="4"/>
                      <a:pt x="11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43" name="Rectangle 306"/>
              <p:cNvSpPr>
                <a:spLocks noChangeArrowheads="1"/>
              </p:cNvSpPr>
              <p:nvPr/>
            </p:nvSpPr>
            <p:spPr bwMode="auto">
              <a:xfrm>
                <a:off x="2032" y="1715"/>
                <a:ext cx="7" cy="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44" name="Freeform 307"/>
              <p:cNvSpPr>
                <a:spLocks noEditPoints="1"/>
              </p:cNvSpPr>
              <p:nvPr/>
            </p:nvSpPr>
            <p:spPr bwMode="auto">
              <a:xfrm>
                <a:off x="2366" y="1289"/>
                <a:ext cx="63" cy="62"/>
              </a:xfrm>
              <a:custGeom>
                <a:avLst/>
                <a:gdLst>
                  <a:gd name="T0" fmla="*/ 22 w 43"/>
                  <a:gd name="T1" fmla="*/ 0 h 43"/>
                  <a:gd name="T2" fmla="*/ 0 w 43"/>
                  <a:gd name="T3" fmla="*/ 21 h 43"/>
                  <a:gd name="T4" fmla="*/ 22 w 43"/>
                  <a:gd name="T5" fmla="*/ 43 h 43"/>
                  <a:gd name="T6" fmla="*/ 43 w 43"/>
                  <a:gd name="T7" fmla="*/ 21 h 43"/>
                  <a:gd name="T8" fmla="*/ 22 w 43"/>
                  <a:gd name="T9" fmla="*/ 0 h 43"/>
                  <a:gd name="T10" fmla="*/ 22 w 43"/>
                  <a:gd name="T11" fmla="*/ 38 h 43"/>
                  <a:gd name="T12" fmla="*/ 4 w 43"/>
                  <a:gd name="T13" fmla="*/ 21 h 43"/>
                  <a:gd name="T14" fmla="*/ 22 w 43"/>
                  <a:gd name="T15" fmla="*/ 4 h 43"/>
                  <a:gd name="T16" fmla="*/ 39 w 43"/>
                  <a:gd name="T17" fmla="*/ 21 h 43"/>
                  <a:gd name="T18" fmla="*/ 22 w 43"/>
                  <a:gd name="T19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10" y="0"/>
                      <a:pt x="0" y="9"/>
                      <a:pt x="0" y="21"/>
                    </a:cubicBezTo>
                    <a:cubicBezTo>
                      <a:pt x="0" y="33"/>
                      <a:pt x="10" y="43"/>
                      <a:pt x="22" y="43"/>
                    </a:cubicBezTo>
                    <a:cubicBezTo>
                      <a:pt x="34" y="43"/>
                      <a:pt x="43" y="33"/>
                      <a:pt x="43" y="21"/>
                    </a:cubicBezTo>
                    <a:cubicBezTo>
                      <a:pt x="43" y="9"/>
                      <a:pt x="34" y="0"/>
                      <a:pt x="22" y="0"/>
                    </a:cubicBezTo>
                    <a:close/>
                    <a:moveTo>
                      <a:pt x="22" y="38"/>
                    </a:moveTo>
                    <a:cubicBezTo>
                      <a:pt x="12" y="38"/>
                      <a:pt x="4" y="31"/>
                      <a:pt x="4" y="21"/>
                    </a:cubicBezTo>
                    <a:cubicBezTo>
                      <a:pt x="4" y="12"/>
                      <a:pt x="12" y="4"/>
                      <a:pt x="22" y="4"/>
                    </a:cubicBezTo>
                    <a:cubicBezTo>
                      <a:pt x="31" y="4"/>
                      <a:pt x="39" y="12"/>
                      <a:pt x="39" y="21"/>
                    </a:cubicBezTo>
                    <a:cubicBezTo>
                      <a:pt x="39" y="31"/>
                      <a:pt x="31" y="38"/>
                      <a:pt x="22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45" name="Freeform 308"/>
              <p:cNvSpPr/>
              <p:nvPr/>
            </p:nvSpPr>
            <p:spPr bwMode="auto">
              <a:xfrm>
                <a:off x="2379" y="1303"/>
                <a:ext cx="28" cy="32"/>
              </a:xfrm>
              <a:custGeom>
                <a:avLst/>
                <a:gdLst>
                  <a:gd name="T0" fmla="*/ 8 w 19"/>
                  <a:gd name="T1" fmla="*/ 0 h 22"/>
                  <a:gd name="T2" fmla="*/ 0 w 19"/>
                  <a:gd name="T3" fmla="*/ 5 h 22"/>
                  <a:gd name="T4" fmla="*/ 4 w 19"/>
                  <a:gd name="T5" fmla="*/ 4 h 22"/>
                  <a:gd name="T6" fmla="*/ 12 w 19"/>
                  <a:gd name="T7" fmla="*/ 12 h 22"/>
                  <a:gd name="T8" fmla="*/ 4 w 19"/>
                  <a:gd name="T9" fmla="*/ 20 h 22"/>
                  <a:gd name="T10" fmla="*/ 1 w 19"/>
                  <a:gd name="T11" fmla="*/ 19 h 22"/>
                  <a:gd name="T12" fmla="*/ 8 w 19"/>
                  <a:gd name="T13" fmla="*/ 22 h 22"/>
                  <a:gd name="T14" fmla="*/ 19 w 19"/>
                  <a:gd name="T15" fmla="*/ 11 h 22"/>
                  <a:gd name="T16" fmla="*/ 8 w 19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2">
                    <a:moveTo>
                      <a:pt x="8" y="0"/>
                    </a:moveTo>
                    <a:cubicBezTo>
                      <a:pt x="5" y="0"/>
                      <a:pt x="2" y="2"/>
                      <a:pt x="0" y="5"/>
                    </a:cubicBezTo>
                    <a:cubicBezTo>
                      <a:pt x="1" y="4"/>
                      <a:pt x="3" y="4"/>
                      <a:pt x="4" y="4"/>
                    </a:cubicBezTo>
                    <a:cubicBezTo>
                      <a:pt x="9" y="4"/>
                      <a:pt x="12" y="7"/>
                      <a:pt x="12" y="12"/>
                    </a:cubicBezTo>
                    <a:cubicBezTo>
                      <a:pt x="12" y="16"/>
                      <a:pt x="9" y="20"/>
                      <a:pt x="4" y="20"/>
                    </a:cubicBezTo>
                    <a:cubicBezTo>
                      <a:pt x="3" y="20"/>
                      <a:pt x="2" y="20"/>
                      <a:pt x="1" y="19"/>
                    </a:cubicBezTo>
                    <a:cubicBezTo>
                      <a:pt x="3" y="21"/>
                      <a:pt x="6" y="22"/>
                      <a:pt x="8" y="22"/>
                    </a:cubicBezTo>
                    <a:cubicBezTo>
                      <a:pt x="14" y="22"/>
                      <a:pt x="19" y="17"/>
                      <a:pt x="19" y="11"/>
                    </a:cubicBezTo>
                    <a:cubicBezTo>
                      <a:pt x="19" y="5"/>
                      <a:pt x="14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46" name="Rectangle 309"/>
              <p:cNvSpPr>
                <a:spLocks noChangeArrowheads="1"/>
              </p:cNvSpPr>
              <p:nvPr/>
            </p:nvSpPr>
            <p:spPr bwMode="auto">
              <a:xfrm>
                <a:off x="2407" y="1317"/>
                <a:ext cx="10" cy="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47" name="Freeform 310"/>
              <p:cNvSpPr>
                <a:spLocks noEditPoints="1"/>
              </p:cNvSpPr>
              <p:nvPr/>
            </p:nvSpPr>
            <p:spPr bwMode="auto">
              <a:xfrm>
                <a:off x="2080" y="2304"/>
                <a:ext cx="151" cy="153"/>
              </a:xfrm>
              <a:custGeom>
                <a:avLst/>
                <a:gdLst>
                  <a:gd name="T0" fmla="*/ 52 w 104"/>
                  <a:gd name="T1" fmla="*/ 0 h 105"/>
                  <a:gd name="T2" fmla="*/ 0 w 104"/>
                  <a:gd name="T3" fmla="*/ 53 h 105"/>
                  <a:gd name="T4" fmla="*/ 52 w 104"/>
                  <a:gd name="T5" fmla="*/ 105 h 105"/>
                  <a:gd name="T6" fmla="*/ 104 w 104"/>
                  <a:gd name="T7" fmla="*/ 53 h 105"/>
                  <a:gd name="T8" fmla="*/ 52 w 104"/>
                  <a:gd name="T9" fmla="*/ 0 h 105"/>
                  <a:gd name="T10" fmla="*/ 52 w 104"/>
                  <a:gd name="T11" fmla="*/ 94 h 105"/>
                  <a:gd name="T12" fmla="*/ 11 w 104"/>
                  <a:gd name="T13" fmla="*/ 53 h 105"/>
                  <a:gd name="T14" fmla="*/ 52 w 104"/>
                  <a:gd name="T15" fmla="*/ 11 h 105"/>
                  <a:gd name="T16" fmla="*/ 93 w 104"/>
                  <a:gd name="T17" fmla="*/ 53 h 105"/>
                  <a:gd name="T18" fmla="*/ 52 w 104"/>
                  <a:gd name="T19" fmla="*/ 9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5">
                    <a:moveTo>
                      <a:pt x="52" y="0"/>
                    </a:moveTo>
                    <a:cubicBezTo>
                      <a:pt x="23" y="0"/>
                      <a:pt x="0" y="24"/>
                      <a:pt x="0" y="53"/>
                    </a:cubicBezTo>
                    <a:cubicBezTo>
                      <a:pt x="0" y="82"/>
                      <a:pt x="23" y="105"/>
                      <a:pt x="52" y="105"/>
                    </a:cubicBezTo>
                    <a:cubicBezTo>
                      <a:pt x="81" y="105"/>
                      <a:pt x="104" y="82"/>
                      <a:pt x="104" y="53"/>
                    </a:cubicBezTo>
                    <a:cubicBezTo>
                      <a:pt x="104" y="24"/>
                      <a:pt x="81" y="0"/>
                      <a:pt x="52" y="0"/>
                    </a:cubicBezTo>
                    <a:close/>
                    <a:moveTo>
                      <a:pt x="52" y="94"/>
                    </a:moveTo>
                    <a:cubicBezTo>
                      <a:pt x="29" y="94"/>
                      <a:pt x="11" y="75"/>
                      <a:pt x="11" y="53"/>
                    </a:cubicBezTo>
                    <a:cubicBezTo>
                      <a:pt x="11" y="30"/>
                      <a:pt x="29" y="11"/>
                      <a:pt x="52" y="11"/>
                    </a:cubicBezTo>
                    <a:cubicBezTo>
                      <a:pt x="75" y="11"/>
                      <a:pt x="93" y="30"/>
                      <a:pt x="93" y="53"/>
                    </a:cubicBezTo>
                    <a:cubicBezTo>
                      <a:pt x="93" y="75"/>
                      <a:pt x="75" y="94"/>
                      <a:pt x="52" y="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48" name="Freeform 311"/>
              <p:cNvSpPr/>
              <p:nvPr/>
            </p:nvSpPr>
            <p:spPr bwMode="auto">
              <a:xfrm>
                <a:off x="2110" y="2342"/>
                <a:ext cx="69" cy="77"/>
              </a:xfrm>
              <a:custGeom>
                <a:avLst/>
                <a:gdLst>
                  <a:gd name="T0" fmla="*/ 21 w 47"/>
                  <a:gd name="T1" fmla="*/ 0 h 53"/>
                  <a:gd name="T2" fmla="*/ 0 w 47"/>
                  <a:gd name="T3" fmla="*/ 10 h 53"/>
                  <a:gd name="T4" fmla="*/ 10 w 47"/>
                  <a:gd name="T5" fmla="*/ 8 h 53"/>
                  <a:gd name="T6" fmla="*/ 30 w 47"/>
                  <a:gd name="T7" fmla="*/ 27 h 53"/>
                  <a:gd name="T8" fmla="*/ 10 w 47"/>
                  <a:gd name="T9" fmla="*/ 47 h 53"/>
                  <a:gd name="T10" fmla="*/ 3 w 47"/>
                  <a:gd name="T11" fmla="*/ 45 h 53"/>
                  <a:gd name="T12" fmla="*/ 21 w 47"/>
                  <a:gd name="T13" fmla="*/ 53 h 53"/>
                  <a:gd name="T14" fmla="*/ 47 w 47"/>
                  <a:gd name="T15" fmla="*/ 27 h 53"/>
                  <a:gd name="T16" fmla="*/ 21 w 47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53">
                    <a:moveTo>
                      <a:pt x="21" y="0"/>
                    </a:moveTo>
                    <a:cubicBezTo>
                      <a:pt x="13" y="0"/>
                      <a:pt x="5" y="4"/>
                      <a:pt x="0" y="10"/>
                    </a:cubicBezTo>
                    <a:cubicBezTo>
                      <a:pt x="3" y="9"/>
                      <a:pt x="7" y="8"/>
                      <a:pt x="10" y="8"/>
                    </a:cubicBezTo>
                    <a:cubicBezTo>
                      <a:pt x="21" y="8"/>
                      <a:pt x="30" y="17"/>
                      <a:pt x="30" y="27"/>
                    </a:cubicBezTo>
                    <a:cubicBezTo>
                      <a:pt x="30" y="38"/>
                      <a:pt x="21" y="47"/>
                      <a:pt x="10" y="47"/>
                    </a:cubicBezTo>
                    <a:cubicBezTo>
                      <a:pt x="8" y="47"/>
                      <a:pt x="5" y="46"/>
                      <a:pt x="3" y="45"/>
                    </a:cubicBezTo>
                    <a:cubicBezTo>
                      <a:pt x="8" y="50"/>
                      <a:pt x="14" y="53"/>
                      <a:pt x="21" y="53"/>
                    </a:cubicBezTo>
                    <a:cubicBezTo>
                      <a:pt x="35" y="53"/>
                      <a:pt x="47" y="41"/>
                      <a:pt x="47" y="27"/>
                    </a:cubicBezTo>
                    <a:cubicBezTo>
                      <a:pt x="47" y="12"/>
                      <a:pt x="35" y="0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49" name="Rectangle 312"/>
              <p:cNvSpPr>
                <a:spLocks noChangeArrowheads="1"/>
              </p:cNvSpPr>
              <p:nvPr/>
            </p:nvSpPr>
            <p:spPr bwMode="auto">
              <a:xfrm>
                <a:off x="2179" y="2374"/>
                <a:ext cx="22" cy="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50" name="Freeform 313"/>
              <p:cNvSpPr>
                <a:spLocks noEditPoints="1"/>
              </p:cNvSpPr>
              <p:nvPr/>
            </p:nvSpPr>
            <p:spPr bwMode="auto">
              <a:xfrm>
                <a:off x="1610" y="1891"/>
                <a:ext cx="151" cy="153"/>
              </a:xfrm>
              <a:custGeom>
                <a:avLst/>
                <a:gdLst>
                  <a:gd name="T0" fmla="*/ 52 w 104"/>
                  <a:gd name="T1" fmla="*/ 0 h 105"/>
                  <a:gd name="T2" fmla="*/ 0 w 104"/>
                  <a:gd name="T3" fmla="*/ 53 h 105"/>
                  <a:gd name="T4" fmla="*/ 52 w 104"/>
                  <a:gd name="T5" fmla="*/ 105 h 105"/>
                  <a:gd name="T6" fmla="*/ 104 w 104"/>
                  <a:gd name="T7" fmla="*/ 53 h 105"/>
                  <a:gd name="T8" fmla="*/ 52 w 104"/>
                  <a:gd name="T9" fmla="*/ 0 h 105"/>
                  <a:gd name="T10" fmla="*/ 52 w 104"/>
                  <a:gd name="T11" fmla="*/ 94 h 105"/>
                  <a:gd name="T12" fmla="*/ 11 w 104"/>
                  <a:gd name="T13" fmla="*/ 53 h 105"/>
                  <a:gd name="T14" fmla="*/ 52 w 104"/>
                  <a:gd name="T15" fmla="*/ 11 h 105"/>
                  <a:gd name="T16" fmla="*/ 93 w 104"/>
                  <a:gd name="T17" fmla="*/ 53 h 105"/>
                  <a:gd name="T18" fmla="*/ 52 w 104"/>
                  <a:gd name="T19" fmla="*/ 9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5">
                    <a:moveTo>
                      <a:pt x="52" y="0"/>
                    </a:moveTo>
                    <a:cubicBezTo>
                      <a:pt x="23" y="0"/>
                      <a:pt x="0" y="24"/>
                      <a:pt x="0" y="53"/>
                    </a:cubicBezTo>
                    <a:cubicBezTo>
                      <a:pt x="0" y="82"/>
                      <a:pt x="23" y="105"/>
                      <a:pt x="52" y="105"/>
                    </a:cubicBezTo>
                    <a:cubicBezTo>
                      <a:pt x="81" y="105"/>
                      <a:pt x="104" y="82"/>
                      <a:pt x="104" y="53"/>
                    </a:cubicBezTo>
                    <a:cubicBezTo>
                      <a:pt x="104" y="24"/>
                      <a:pt x="81" y="0"/>
                      <a:pt x="52" y="0"/>
                    </a:cubicBezTo>
                    <a:close/>
                    <a:moveTo>
                      <a:pt x="52" y="94"/>
                    </a:moveTo>
                    <a:cubicBezTo>
                      <a:pt x="29" y="94"/>
                      <a:pt x="11" y="76"/>
                      <a:pt x="11" y="53"/>
                    </a:cubicBezTo>
                    <a:cubicBezTo>
                      <a:pt x="11" y="30"/>
                      <a:pt x="29" y="11"/>
                      <a:pt x="52" y="11"/>
                    </a:cubicBezTo>
                    <a:cubicBezTo>
                      <a:pt x="75" y="11"/>
                      <a:pt x="93" y="30"/>
                      <a:pt x="93" y="53"/>
                    </a:cubicBezTo>
                    <a:cubicBezTo>
                      <a:pt x="93" y="76"/>
                      <a:pt x="75" y="94"/>
                      <a:pt x="52" y="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51" name="Freeform 314"/>
              <p:cNvSpPr/>
              <p:nvPr/>
            </p:nvSpPr>
            <p:spPr bwMode="auto">
              <a:xfrm>
                <a:off x="1642" y="1930"/>
                <a:ext cx="67" cy="76"/>
              </a:xfrm>
              <a:custGeom>
                <a:avLst/>
                <a:gdLst>
                  <a:gd name="T0" fmla="*/ 20 w 46"/>
                  <a:gd name="T1" fmla="*/ 0 h 52"/>
                  <a:gd name="T2" fmla="*/ 0 w 46"/>
                  <a:gd name="T3" fmla="*/ 10 h 52"/>
                  <a:gd name="T4" fmla="*/ 9 w 46"/>
                  <a:gd name="T5" fmla="*/ 7 h 52"/>
                  <a:gd name="T6" fmla="*/ 29 w 46"/>
                  <a:gd name="T7" fmla="*/ 26 h 52"/>
                  <a:gd name="T8" fmla="*/ 9 w 46"/>
                  <a:gd name="T9" fmla="*/ 46 h 52"/>
                  <a:gd name="T10" fmla="*/ 2 w 46"/>
                  <a:gd name="T11" fmla="*/ 45 h 52"/>
                  <a:gd name="T12" fmla="*/ 20 w 46"/>
                  <a:gd name="T13" fmla="*/ 52 h 52"/>
                  <a:gd name="T14" fmla="*/ 46 w 46"/>
                  <a:gd name="T15" fmla="*/ 26 h 52"/>
                  <a:gd name="T16" fmla="*/ 20 w 46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52">
                    <a:moveTo>
                      <a:pt x="20" y="0"/>
                    </a:moveTo>
                    <a:cubicBezTo>
                      <a:pt x="12" y="0"/>
                      <a:pt x="4" y="4"/>
                      <a:pt x="0" y="10"/>
                    </a:cubicBezTo>
                    <a:cubicBezTo>
                      <a:pt x="3" y="8"/>
                      <a:pt x="6" y="7"/>
                      <a:pt x="9" y="7"/>
                    </a:cubicBezTo>
                    <a:cubicBezTo>
                      <a:pt x="20" y="7"/>
                      <a:pt x="29" y="16"/>
                      <a:pt x="29" y="26"/>
                    </a:cubicBezTo>
                    <a:cubicBezTo>
                      <a:pt x="29" y="37"/>
                      <a:pt x="20" y="46"/>
                      <a:pt x="9" y="46"/>
                    </a:cubicBezTo>
                    <a:cubicBezTo>
                      <a:pt x="7" y="46"/>
                      <a:pt x="4" y="46"/>
                      <a:pt x="2" y="45"/>
                    </a:cubicBezTo>
                    <a:cubicBezTo>
                      <a:pt x="7" y="49"/>
                      <a:pt x="13" y="52"/>
                      <a:pt x="20" y="52"/>
                    </a:cubicBezTo>
                    <a:cubicBezTo>
                      <a:pt x="35" y="52"/>
                      <a:pt x="46" y="40"/>
                      <a:pt x="46" y="26"/>
                    </a:cubicBezTo>
                    <a:cubicBezTo>
                      <a:pt x="46" y="11"/>
                      <a:pt x="35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52" name="Rectangle 315"/>
              <p:cNvSpPr>
                <a:spLocks noChangeArrowheads="1"/>
              </p:cNvSpPr>
              <p:nvPr/>
            </p:nvSpPr>
            <p:spPr bwMode="auto">
              <a:xfrm>
                <a:off x="1709" y="1961"/>
                <a:ext cx="22" cy="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53" name="Oval 316"/>
              <p:cNvSpPr>
                <a:spLocks noChangeArrowheads="1"/>
              </p:cNvSpPr>
              <p:nvPr/>
            </p:nvSpPr>
            <p:spPr bwMode="auto">
              <a:xfrm>
                <a:off x="1499" y="2256"/>
                <a:ext cx="53" cy="52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54" name="Freeform 317"/>
              <p:cNvSpPr/>
              <p:nvPr/>
            </p:nvSpPr>
            <p:spPr bwMode="auto">
              <a:xfrm>
                <a:off x="1464" y="2323"/>
                <a:ext cx="123" cy="281"/>
              </a:xfrm>
              <a:custGeom>
                <a:avLst/>
                <a:gdLst>
                  <a:gd name="T0" fmla="*/ 42 w 84"/>
                  <a:gd name="T1" fmla="*/ 108 h 193"/>
                  <a:gd name="T2" fmla="*/ 50 w 84"/>
                  <a:gd name="T3" fmla="*/ 193 h 193"/>
                  <a:gd name="T4" fmla="*/ 65 w 84"/>
                  <a:gd name="T5" fmla="*/ 193 h 193"/>
                  <a:gd name="T6" fmla="*/ 65 w 84"/>
                  <a:gd name="T7" fmla="*/ 93 h 193"/>
                  <a:gd name="T8" fmla="*/ 77 w 84"/>
                  <a:gd name="T9" fmla="*/ 93 h 193"/>
                  <a:gd name="T10" fmla="*/ 81 w 84"/>
                  <a:gd name="T11" fmla="*/ 35 h 193"/>
                  <a:gd name="T12" fmla="*/ 65 w 84"/>
                  <a:gd name="T13" fmla="*/ 2 h 193"/>
                  <a:gd name="T14" fmla="*/ 54 w 84"/>
                  <a:gd name="T15" fmla="*/ 0 h 193"/>
                  <a:gd name="T16" fmla="*/ 42 w 84"/>
                  <a:gd name="T17" fmla="*/ 0 h 193"/>
                  <a:gd name="T18" fmla="*/ 30 w 84"/>
                  <a:gd name="T19" fmla="*/ 0 h 193"/>
                  <a:gd name="T20" fmla="*/ 19 w 84"/>
                  <a:gd name="T21" fmla="*/ 2 h 193"/>
                  <a:gd name="T22" fmla="*/ 3 w 84"/>
                  <a:gd name="T23" fmla="*/ 35 h 193"/>
                  <a:gd name="T24" fmla="*/ 7 w 84"/>
                  <a:gd name="T25" fmla="*/ 93 h 193"/>
                  <a:gd name="T26" fmla="*/ 19 w 84"/>
                  <a:gd name="T27" fmla="*/ 93 h 193"/>
                  <a:gd name="T28" fmla="*/ 19 w 84"/>
                  <a:gd name="T29" fmla="*/ 193 h 193"/>
                  <a:gd name="T30" fmla="*/ 34 w 84"/>
                  <a:gd name="T31" fmla="*/ 193 h 193"/>
                  <a:gd name="T32" fmla="*/ 42 w 84"/>
                  <a:gd name="T33" fmla="*/ 10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" h="193">
                    <a:moveTo>
                      <a:pt x="42" y="108"/>
                    </a:moveTo>
                    <a:cubicBezTo>
                      <a:pt x="50" y="193"/>
                      <a:pt x="50" y="193"/>
                      <a:pt x="50" y="193"/>
                    </a:cubicBezTo>
                    <a:cubicBezTo>
                      <a:pt x="65" y="193"/>
                      <a:pt x="65" y="193"/>
                      <a:pt x="65" y="193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77" y="93"/>
                      <a:pt x="77" y="93"/>
                      <a:pt x="77" y="93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4" y="9"/>
                      <a:pt x="65" y="2"/>
                    </a:cubicBezTo>
                    <a:cubicBezTo>
                      <a:pt x="62" y="1"/>
                      <a:pt x="58" y="0"/>
                      <a:pt x="54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6" y="0"/>
                      <a:pt x="22" y="1"/>
                      <a:pt x="19" y="2"/>
                    </a:cubicBezTo>
                    <a:cubicBezTo>
                      <a:pt x="0" y="9"/>
                      <a:pt x="3" y="35"/>
                      <a:pt x="3" y="35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19" y="93"/>
                      <a:pt x="19" y="93"/>
                      <a:pt x="19" y="9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34" y="193"/>
                      <a:pt x="34" y="193"/>
                      <a:pt x="34" y="193"/>
                    </a:cubicBezTo>
                    <a:lnTo>
                      <a:pt x="42" y="10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55" name="Oval 318"/>
              <p:cNvSpPr>
                <a:spLocks noChangeArrowheads="1"/>
              </p:cNvSpPr>
              <p:nvPr/>
            </p:nvSpPr>
            <p:spPr bwMode="auto">
              <a:xfrm>
                <a:off x="1024" y="3065"/>
                <a:ext cx="52" cy="5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56" name="Freeform 319"/>
              <p:cNvSpPr/>
              <p:nvPr/>
            </p:nvSpPr>
            <p:spPr bwMode="auto">
              <a:xfrm>
                <a:off x="989" y="3130"/>
                <a:ext cx="122" cy="282"/>
              </a:xfrm>
              <a:custGeom>
                <a:avLst/>
                <a:gdLst>
                  <a:gd name="T0" fmla="*/ 42 w 84"/>
                  <a:gd name="T1" fmla="*/ 108 h 194"/>
                  <a:gd name="T2" fmla="*/ 50 w 84"/>
                  <a:gd name="T3" fmla="*/ 194 h 194"/>
                  <a:gd name="T4" fmla="*/ 65 w 84"/>
                  <a:gd name="T5" fmla="*/ 194 h 194"/>
                  <a:gd name="T6" fmla="*/ 65 w 84"/>
                  <a:gd name="T7" fmla="*/ 93 h 194"/>
                  <a:gd name="T8" fmla="*/ 77 w 84"/>
                  <a:gd name="T9" fmla="*/ 93 h 194"/>
                  <a:gd name="T10" fmla="*/ 81 w 84"/>
                  <a:gd name="T11" fmla="*/ 35 h 194"/>
                  <a:gd name="T12" fmla="*/ 65 w 84"/>
                  <a:gd name="T13" fmla="*/ 2 h 194"/>
                  <a:gd name="T14" fmla="*/ 54 w 84"/>
                  <a:gd name="T15" fmla="*/ 0 h 194"/>
                  <a:gd name="T16" fmla="*/ 42 w 84"/>
                  <a:gd name="T17" fmla="*/ 0 h 194"/>
                  <a:gd name="T18" fmla="*/ 30 w 84"/>
                  <a:gd name="T19" fmla="*/ 0 h 194"/>
                  <a:gd name="T20" fmla="*/ 19 w 84"/>
                  <a:gd name="T21" fmla="*/ 2 h 194"/>
                  <a:gd name="T22" fmla="*/ 3 w 84"/>
                  <a:gd name="T23" fmla="*/ 35 h 194"/>
                  <a:gd name="T24" fmla="*/ 7 w 84"/>
                  <a:gd name="T25" fmla="*/ 93 h 194"/>
                  <a:gd name="T26" fmla="*/ 19 w 84"/>
                  <a:gd name="T27" fmla="*/ 93 h 194"/>
                  <a:gd name="T28" fmla="*/ 19 w 84"/>
                  <a:gd name="T29" fmla="*/ 194 h 194"/>
                  <a:gd name="T30" fmla="*/ 34 w 84"/>
                  <a:gd name="T31" fmla="*/ 194 h 194"/>
                  <a:gd name="T32" fmla="*/ 42 w 84"/>
                  <a:gd name="T33" fmla="*/ 10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" h="194">
                    <a:moveTo>
                      <a:pt x="42" y="108"/>
                    </a:moveTo>
                    <a:cubicBezTo>
                      <a:pt x="50" y="194"/>
                      <a:pt x="50" y="194"/>
                      <a:pt x="50" y="194"/>
                    </a:cubicBezTo>
                    <a:cubicBezTo>
                      <a:pt x="65" y="194"/>
                      <a:pt x="65" y="194"/>
                      <a:pt x="65" y="194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77" y="93"/>
                      <a:pt x="77" y="93"/>
                      <a:pt x="77" y="93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4" y="9"/>
                      <a:pt x="65" y="2"/>
                    </a:cubicBezTo>
                    <a:cubicBezTo>
                      <a:pt x="62" y="1"/>
                      <a:pt x="58" y="0"/>
                      <a:pt x="54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6" y="0"/>
                      <a:pt x="22" y="1"/>
                      <a:pt x="19" y="2"/>
                    </a:cubicBezTo>
                    <a:cubicBezTo>
                      <a:pt x="0" y="9"/>
                      <a:pt x="3" y="35"/>
                      <a:pt x="3" y="35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19" y="93"/>
                      <a:pt x="19" y="93"/>
                      <a:pt x="19" y="93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34" y="194"/>
                      <a:pt x="34" y="194"/>
                      <a:pt x="34" y="194"/>
                    </a:cubicBezTo>
                    <a:lnTo>
                      <a:pt x="42" y="10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57" name="Rectangle 320"/>
              <p:cNvSpPr>
                <a:spLocks noChangeArrowheads="1"/>
              </p:cNvSpPr>
              <p:nvPr/>
            </p:nvSpPr>
            <p:spPr bwMode="auto">
              <a:xfrm>
                <a:off x="1761" y="2064"/>
                <a:ext cx="9" cy="20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58" name="Rectangle 321"/>
              <p:cNvSpPr>
                <a:spLocks noChangeArrowheads="1"/>
              </p:cNvSpPr>
              <p:nvPr/>
            </p:nvSpPr>
            <p:spPr bwMode="auto">
              <a:xfrm>
                <a:off x="1738" y="2064"/>
                <a:ext cx="9" cy="20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59" name="Freeform 322"/>
              <p:cNvSpPr/>
              <p:nvPr/>
            </p:nvSpPr>
            <p:spPr bwMode="auto">
              <a:xfrm>
                <a:off x="1713" y="2081"/>
                <a:ext cx="80" cy="162"/>
              </a:xfrm>
              <a:custGeom>
                <a:avLst/>
                <a:gdLst>
                  <a:gd name="T0" fmla="*/ 55 w 55"/>
                  <a:gd name="T1" fmla="*/ 80 h 111"/>
                  <a:gd name="T2" fmla="*/ 51 w 55"/>
                  <a:gd name="T3" fmla="*/ 96 h 111"/>
                  <a:gd name="T4" fmla="*/ 27 w 55"/>
                  <a:gd name="T5" fmla="*/ 111 h 111"/>
                  <a:gd name="T6" fmla="*/ 0 w 55"/>
                  <a:gd name="T7" fmla="*/ 79 h 111"/>
                  <a:gd name="T8" fmla="*/ 6 w 55"/>
                  <a:gd name="T9" fmla="*/ 59 h 111"/>
                  <a:gd name="T10" fmla="*/ 25 w 55"/>
                  <a:gd name="T11" fmla="*/ 47 h 111"/>
                  <a:gd name="T12" fmla="*/ 39 w 55"/>
                  <a:gd name="T13" fmla="*/ 41 h 111"/>
                  <a:gd name="T14" fmla="*/ 43 w 55"/>
                  <a:gd name="T15" fmla="*/ 30 h 111"/>
                  <a:gd name="T16" fmla="*/ 28 w 55"/>
                  <a:gd name="T17" fmla="*/ 12 h 111"/>
                  <a:gd name="T18" fmla="*/ 15 w 55"/>
                  <a:gd name="T19" fmla="*/ 20 h 111"/>
                  <a:gd name="T20" fmla="*/ 12 w 55"/>
                  <a:gd name="T21" fmla="*/ 30 h 111"/>
                  <a:gd name="T22" fmla="*/ 3 w 55"/>
                  <a:gd name="T23" fmla="*/ 28 h 111"/>
                  <a:gd name="T24" fmla="*/ 9 w 55"/>
                  <a:gd name="T25" fmla="*/ 10 h 111"/>
                  <a:gd name="T26" fmla="*/ 28 w 55"/>
                  <a:gd name="T27" fmla="*/ 0 h 111"/>
                  <a:gd name="T28" fmla="*/ 47 w 55"/>
                  <a:gd name="T29" fmla="*/ 10 h 111"/>
                  <a:gd name="T30" fmla="*/ 52 w 55"/>
                  <a:gd name="T31" fmla="*/ 30 h 111"/>
                  <a:gd name="T32" fmla="*/ 46 w 55"/>
                  <a:gd name="T33" fmla="*/ 50 h 111"/>
                  <a:gd name="T34" fmla="*/ 28 w 55"/>
                  <a:gd name="T35" fmla="*/ 60 h 111"/>
                  <a:gd name="T36" fmla="*/ 13 w 55"/>
                  <a:gd name="T37" fmla="*/ 68 h 111"/>
                  <a:gd name="T38" fmla="*/ 10 w 55"/>
                  <a:gd name="T39" fmla="*/ 80 h 111"/>
                  <a:gd name="T40" fmla="*/ 27 w 55"/>
                  <a:gd name="T41" fmla="*/ 99 h 111"/>
                  <a:gd name="T42" fmla="*/ 41 w 55"/>
                  <a:gd name="T43" fmla="*/ 92 h 111"/>
                  <a:gd name="T44" fmla="*/ 45 w 55"/>
                  <a:gd name="T45" fmla="*/ 77 h 111"/>
                  <a:gd name="T46" fmla="*/ 55 w 55"/>
                  <a:gd name="T47" fmla="*/ 8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5" h="111">
                    <a:moveTo>
                      <a:pt x="55" y="80"/>
                    </a:moveTo>
                    <a:cubicBezTo>
                      <a:pt x="54" y="88"/>
                      <a:pt x="53" y="92"/>
                      <a:pt x="51" y="96"/>
                    </a:cubicBezTo>
                    <a:cubicBezTo>
                      <a:pt x="47" y="106"/>
                      <a:pt x="38" y="111"/>
                      <a:pt x="27" y="111"/>
                    </a:cubicBezTo>
                    <a:cubicBezTo>
                      <a:pt x="11" y="111"/>
                      <a:pt x="0" y="99"/>
                      <a:pt x="0" y="79"/>
                    </a:cubicBezTo>
                    <a:cubicBezTo>
                      <a:pt x="0" y="71"/>
                      <a:pt x="2" y="64"/>
                      <a:pt x="6" y="59"/>
                    </a:cubicBezTo>
                    <a:cubicBezTo>
                      <a:pt x="10" y="54"/>
                      <a:pt x="14" y="52"/>
                      <a:pt x="25" y="47"/>
                    </a:cubicBezTo>
                    <a:cubicBezTo>
                      <a:pt x="33" y="45"/>
                      <a:pt x="36" y="43"/>
                      <a:pt x="39" y="41"/>
                    </a:cubicBezTo>
                    <a:cubicBezTo>
                      <a:pt x="42" y="38"/>
                      <a:pt x="43" y="34"/>
                      <a:pt x="43" y="30"/>
                    </a:cubicBezTo>
                    <a:cubicBezTo>
                      <a:pt x="43" y="19"/>
                      <a:pt x="37" y="12"/>
                      <a:pt x="28" y="12"/>
                    </a:cubicBezTo>
                    <a:cubicBezTo>
                      <a:pt x="22" y="12"/>
                      <a:pt x="18" y="15"/>
                      <a:pt x="15" y="20"/>
                    </a:cubicBezTo>
                    <a:cubicBezTo>
                      <a:pt x="14" y="22"/>
                      <a:pt x="13" y="25"/>
                      <a:pt x="12" y="30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4" y="19"/>
                      <a:pt x="6" y="14"/>
                      <a:pt x="9" y="10"/>
                    </a:cubicBezTo>
                    <a:cubicBezTo>
                      <a:pt x="13" y="3"/>
                      <a:pt x="20" y="0"/>
                      <a:pt x="28" y="0"/>
                    </a:cubicBezTo>
                    <a:cubicBezTo>
                      <a:pt x="36" y="0"/>
                      <a:pt x="43" y="4"/>
                      <a:pt x="47" y="10"/>
                    </a:cubicBezTo>
                    <a:cubicBezTo>
                      <a:pt x="50" y="16"/>
                      <a:pt x="52" y="22"/>
                      <a:pt x="52" y="30"/>
                    </a:cubicBezTo>
                    <a:cubicBezTo>
                      <a:pt x="52" y="38"/>
                      <a:pt x="50" y="45"/>
                      <a:pt x="46" y="50"/>
                    </a:cubicBezTo>
                    <a:cubicBezTo>
                      <a:pt x="42" y="55"/>
                      <a:pt x="37" y="57"/>
                      <a:pt x="28" y="60"/>
                    </a:cubicBezTo>
                    <a:cubicBezTo>
                      <a:pt x="19" y="63"/>
                      <a:pt x="16" y="65"/>
                      <a:pt x="13" y="68"/>
                    </a:cubicBezTo>
                    <a:cubicBezTo>
                      <a:pt x="11" y="70"/>
                      <a:pt x="10" y="74"/>
                      <a:pt x="10" y="80"/>
                    </a:cubicBezTo>
                    <a:cubicBezTo>
                      <a:pt x="10" y="91"/>
                      <a:pt x="16" y="99"/>
                      <a:pt x="27" y="99"/>
                    </a:cubicBezTo>
                    <a:cubicBezTo>
                      <a:pt x="33" y="99"/>
                      <a:pt x="38" y="96"/>
                      <a:pt x="41" y="92"/>
                    </a:cubicBezTo>
                    <a:cubicBezTo>
                      <a:pt x="43" y="88"/>
                      <a:pt x="44" y="85"/>
                      <a:pt x="45" y="77"/>
                    </a:cubicBezTo>
                    <a:lnTo>
                      <a:pt x="55" y="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60" name="Rectangle 323"/>
              <p:cNvSpPr>
                <a:spLocks noChangeArrowheads="1"/>
              </p:cNvSpPr>
              <p:nvPr/>
            </p:nvSpPr>
            <p:spPr bwMode="auto">
              <a:xfrm>
                <a:off x="1214" y="643"/>
                <a:ext cx="10" cy="22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61" name="Rectangle 324"/>
              <p:cNvSpPr>
                <a:spLocks noChangeArrowheads="1"/>
              </p:cNvSpPr>
              <p:nvPr/>
            </p:nvSpPr>
            <p:spPr bwMode="auto">
              <a:xfrm>
                <a:off x="1188" y="643"/>
                <a:ext cx="10" cy="22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62" name="Freeform 325"/>
              <p:cNvSpPr/>
              <p:nvPr/>
            </p:nvSpPr>
            <p:spPr bwMode="auto">
              <a:xfrm>
                <a:off x="1160" y="664"/>
                <a:ext cx="91" cy="181"/>
              </a:xfrm>
              <a:custGeom>
                <a:avLst/>
                <a:gdLst>
                  <a:gd name="T0" fmla="*/ 62 w 62"/>
                  <a:gd name="T1" fmla="*/ 90 h 125"/>
                  <a:gd name="T2" fmla="*/ 58 w 62"/>
                  <a:gd name="T3" fmla="*/ 108 h 125"/>
                  <a:gd name="T4" fmla="*/ 30 w 62"/>
                  <a:gd name="T5" fmla="*/ 125 h 125"/>
                  <a:gd name="T6" fmla="*/ 0 w 62"/>
                  <a:gd name="T7" fmla="*/ 89 h 125"/>
                  <a:gd name="T8" fmla="*/ 7 w 62"/>
                  <a:gd name="T9" fmla="*/ 66 h 125"/>
                  <a:gd name="T10" fmla="*/ 28 w 62"/>
                  <a:gd name="T11" fmla="*/ 53 h 125"/>
                  <a:gd name="T12" fmla="*/ 44 w 62"/>
                  <a:gd name="T13" fmla="*/ 46 h 125"/>
                  <a:gd name="T14" fmla="*/ 48 w 62"/>
                  <a:gd name="T15" fmla="*/ 33 h 125"/>
                  <a:gd name="T16" fmla="*/ 31 w 62"/>
                  <a:gd name="T17" fmla="*/ 13 h 125"/>
                  <a:gd name="T18" fmla="*/ 17 w 62"/>
                  <a:gd name="T19" fmla="*/ 22 h 125"/>
                  <a:gd name="T20" fmla="*/ 13 w 62"/>
                  <a:gd name="T21" fmla="*/ 34 h 125"/>
                  <a:gd name="T22" fmla="*/ 3 w 62"/>
                  <a:gd name="T23" fmla="*/ 31 h 125"/>
                  <a:gd name="T24" fmla="*/ 10 w 62"/>
                  <a:gd name="T25" fmla="*/ 10 h 125"/>
                  <a:gd name="T26" fmla="*/ 31 w 62"/>
                  <a:gd name="T27" fmla="*/ 0 h 125"/>
                  <a:gd name="T28" fmla="*/ 53 w 62"/>
                  <a:gd name="T29" fmla="*/ 11 h 125"/>
                  <a:gd name="T30" fmla="*/ 59 w 62"/>
                  <a:gd name="T31" fmla="*/ 33 h 125"/>
                  <a:gd name="T32" fmla="*/ 51 w 62"/>
                  <a:gd name="T33" fmla="*/ 56 h 125"/>
                  <a:gd name="T34" fmla="*/ 31 w 62"/>
                  <a:gd name="T35" fmla="*/ 68 h 125"/>
                  <a:gd name="T36" fmla="*/ 15 w 62"/>
                  <a:gd name="T37" fmla="*/ 76 h 125"/>
                  <a:gd name="T38" fmla="*/ 11 w 62"/>
                  <a:gd name="T39" fmla="*/ 90 h 125"/>
                  <a:gd name="T40" fmla="*/ 30 w 62"/>
                  <a:gd name="T41" fmla="*/ 111 h 125"/>
                  <a:gd name="T42" fmla="*/ 46 w 62"/>
                  <a:gd name="T43" fmla="*/ 103 h 125"/>
                  <a:gd name="T44" fmla="*/ 51 w 62"/>
                  <a:gd name="T45" fmla="*/ 87 h 125"/>
                  <a:gd name="T46" fmla="*/ 62 w 62"/>
                  <a:gd name="T47" fmla="*/ 9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2" h="125">
                    <a:moveTo>
                      <a:pt x="62" y="90"/>
                    </a:moveTo>
                    <a:cubicBezTo>
                      <a:pt x="61" y="99"/>
                      <a:pt x="60" y="103"/>
                      <a:pt x="58" y="108"/>
                    </a:cubicBezTo>
                    <a:cubicBezTo>
                      <a:pt x="53" y="119"/>
                      <a:pt x="43" y="125"/>
                      <a:pt x="30" y="125"/>
                    </a:cubicBezTo>
                    <a:cubicBezTo>
                      <a:pt x="12" y="125"/>
                      <a:pt x="0" y="111"/>
                      <a:pt x="0" y="89"/>
                    </a:cubicBezTo>
                    <a:cubicBezTo>
                      <a:pt x="0" y="80"/>
                      <a:pt x="2" y="72"/>
                      <a:pt x="7" y="66"/>
                    </a:cubicBezTo>
                    <a:cubicBezTo>
                      <a:pt x="11" y="61"/>
                      <a:pt x="15" y="58"/>
                      <a:pt x="28" y="53"/>
                    </a:cubicBezTo>
                    <a:cubicBezTo>
                      <a:pt x="37" y="50"/>
                      <a:pt x="41" y="49"/>
                      <a:pt x="44" y="46"/>
                    </a:cubicBezTo>
                    <a:cubicBezTo>
                      <a:pt x="47" y="43"/>
                      <a:pt x="48" y="39"/>
                      <a:pt x="48" y="33"/>
                    </a:cubicBezTo>
                    <a:cubicBezTo>
                      <a:pt x="48" y="22"/>
                      <a:pt x="41" y="13"/>
                      <a:pt x="31" y="13"/>
                    </a:cubicBezTo>
                    <a:cubicBezTo>
                      <a:pt x="25" y="13"/>
                      <a:pt x="20" y="16"/>
                      <a:pt x="17" y="22"/>
                    </a:cubicBezTo>
                    <a:cubicBezTo>
                      <a:pt x="15" y="25"/>
                      <a:pt x="14" y="28"/>
                      <a:pt x="13" y="34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4" y="20"/>
                      <a:pt x="6" y="15"/>
                      <a:pt x="10" y="10"/>
                    </a:cubicBezTo>
                    <a:cubicBezTo>
                      <a:pt x="15" y="3"/>
                      <a:pt x="22" y="0"/>
                      <a:pt x="31" y="0"/>
                    </a:cubicBezTo>
                    <a:cubicBezTo>
                      <a:pt x="41" y="0"/>
                      <a:pt x="48" y="4"/>
                      <a:pt x="53" y="11"/>
                    </a:cubicBezTo>
                    <a:cubicBezTo>
                      <a:pt x="57" y="17"/>
                      <a:pt x="59" y="25"/>
                      <a:pt x="59" y="33"/>
                    </a:cubicBezTo>
                    <a:cubicBezTo>
                      <a:pt x="59" y="43"/>
                      <a:pt x="56" y="51"/>
                      <a:pt x="51" y="56"/>
                    </a:cubicBezTo>
                    <a:cubicBezTo>
                      <a:pt x="47" y="61"/>
                      <a:pt x="42" y="64"/>
                      <a:pt x="31" y="68"/>
                    </a:cubicBezTo>
                    <a:cubicBezTo>
                      <a:pt x="21" y="71"/>
                      <a:pt x="18" y="73"/>
                      <a:pt x="15" y="76"/>
                    </a:cubicBezTo>
                    <a:cubicBezTo>
                      <a:pt x="12" y="79"/>
                      <a:pt x="11" y="84"/>
                      <a:pt x="11" y="90"/>
                    </a:cubicBezTo>
                    <a:cubicBezTo>
                      <a:pt x="11" y="103"/>
                      <a:pt x="18" y="111"/>
                      <a:pt x="30" y="111"/>
                    </a:cubicBezTo>
                    <a:cubicBezTo>
                      <a:pt x="37" y="111"/>
                      <a:pt x="43" y="109"/>
                      <a:pt x="46" y="103"/>
                    </a:cubicBezTo>
                    <a:cubicBezTo>
                      <a:pt x="49" y="99"/>
                      <a:pt x="50" y="95"/>
                      <a:pt x="51" y="87"/>
                    </a:cubicBezTo>
                    <a:lnTo>
                      <a:pt x="62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63" name="Rectangle 326"/>
              <p:cNvSpPr>
                <a:spLocks noChangeArrowheads="1"/>
              </p:cNvSpPr>
              <p:nvPr/>
            </p:nvSpPr>
            <p:spPr bwMode="auto">
              <a:xfrm>
                <a:off x="2443" y="888"/>
                <a:ext cx="11" cy="22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64" name="Rectangle 327"/>
              <p:cNvSpPr>
                <a:spLocks noChangeArrowheads="1"/>
              </p:cNvSpPr>
              <p:nvPr/>
            </p:nvSpPr>
            <p:spPr bwMode="auto">
              <a:xfrm>
                <a:off x="2417" y="888"/>
                <a:ext cx="10" cy="22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65" name="Freeform 328"/>
              <p:cNvSpPr/>
              <p:nvPr/>
            </p:nvSpPr>
            <p:spPr bwMode="auto">
              <a:xfrm>
                <a:off x="2390" y="906"/>
                <a:ext cx="90" cy="184"/>
              </a:xfrm>
              <a:custGeom>
                <a:avLst/>
                <a:gdLst>
                  <a:gd name="T0" fmla="*/ 62 w 62"/>
                  <a:gd name="T1" fmla="*/ 91 h 126"/>
                  <a:gd name="T2" fmla="*/ 58 w 62"/>
                  <a:gd name="T3" fmla="*/ 109 h 126"/>
                  <a:gd name="T4" fmla="*/ 31 w 62"/>
                  <a:gd name="T5" fmla="*/ 126 h 126"/>
                  <a:gd name="T6" fmla="*/ 0 w 62"/>
                  <a:gd name="T7" fmla="*/ 90 h 126"/>
                  <a:gd name="T8" fmla="*/ 7 w 62"/>
                  <a:gd name="T9" fmla="*/ 67 h 126"/>
                  <a:gd name="T10" fmla="*/ 28 w 62"/>
                  <a:gd name="T11" fmla="*/ 54 h 126"/>
                  <a:gd name="T12" fmla="*/ 44 w 62"/>
                  <a:gd name="T13" fmla="*/ 46 h 126"/>
                  <a:gd name="T14" fmla="*/ 48 w 62"/>
                  <a:gd name="T15" fmla="*/ 34 h 126"/>
                  <a:gd name="T16" fmla="*/ 31 w 62"/>
                  <a:gd name="T17" fmla="*/ 14 h 126"/>
                  <a:gd name="T18" fmla="*/ 17 w 62"/>
                  <a:gd name="T19" fmla="*/ 23 h 126"/>
                  <a:gd name="T20" fmla="*/ 13 w 62"/>
                  <a:gd name="T21" fmla="*/ 34 h 126"/>
                  <a:gd name="T22" fmla="*/ 3 w 62"/>
                  <a:gd name="T23" fmla="*/ 32 h 126"/>
                  <a:gd name="T24" fmla="*/ 10 w 62"/>
                  <a:gd name="T25" fmla="*/ 11 h 126"/>
                  <a:gd name="T26" fmla="*/ 31 w 62"/>
                  <a:gd name="T27" fmla="*/ 0 h 126"/>
                  <a:gd name="T28" fmla="*/ 53 w 62"/>
                  <a:gd name="T29" fmla="*/ 12 h 126"/>
                  <a:gd name="T30" fmla="*/ 59 w 62"/>
                  <a:gd name="T31" fmla="*/ 34 h 126"/>
                  <a:gd name="T32" fmla="*/ 51 w 62"/>
                  <a:gd name="T33" fmla="*/ 57 h 126"/>
                  <a:gd name="T34" fmla="*/ 31 w 62"/>
                  <a:gd name="T35" fmla="*/ 69 h 126"/>
                  <a:gd name="T36" fmla="*/ 15 w 62"/>
                  <a:gd name="T37" fmla="*/ 77 h 126"/>
                  <a:gd name="T38" fmla="*/ 11 w 62"/>
                  <a:gd name="T39" fmla="*/ 91 h 126"/>
                  <a:gd name="T40" fmla="*/ 30 w 62"/>
                  <a:gd name="T41" fmla="*/ 112 h 126"/>
                  <a:gd name="T42" fmla="*/ 46 w 62"/>
                  <a:gd name="T43" fmla="*/ 104 h 126"/>
                  <a:gd name="T44" fmla="*/ 51 w 62"/>
                  <a:gd name="T45" fmla="*/ 88 h 126"/>
                  <a:gd name="T46" fmla="*/ 62 w 62"/>
                  <a:gd name="T47" fmla="*/ 9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2" h="126">
                    <a:moveTo>
                      <a:pt x="62" y="91"/>
                    </a:moveTo>
                    <a:cubicBezTo>
                      <a:pt x="61" y="100"/>
                      <a:pt x="60" y="104"/>
                      <a:pt x="58" y="109"/>
                    </a:cubicBezTo>
                    <a:cubicBezTo>
                      <a:pt x="53" y="120"/>
                      <a:pt x="43" y="126"/>
                      <a:pt x="31" y="126"/>
                    </a:cubicBezTo>
                    <a:cubicBezTo>
                      <a:pt x="12" y="126"/>
                      <a:pt x="0" y="112"/>
                      <a:pt x="0" y="90"/>
                    </a:cubicBezTo>
                    <a:cubicBezTo>
                      <a:pt x="0" y="81"/>
                      <a:pt x="2" y="72"/>
                      <a:pt x="7" y="67"/>
                    </a:cubicBezTo>
                    <a:cubicBezTo>
                      <a:pt x="11" y="62"/>
                      <a:pt x="15" y="59"/>
                      <a:pt x="28" y="54"/>
                    </a:cubicBezTo>
                    <a:cubicBezTo>
                      <a:pt x="37" y="51"/>
                      <a:pt x="41" y="49"/>
                      <a:pt x="44" y="46"/>
                    </a:cubicBezTo>
                    <a:cubicBezTo>
                      <a:pt x="47" y="44"/>
                      <a:pt x="48" y="39"/>
                      <a:pt x="48" y="34"/>
                    </a:cubicBezTo>
                    <a:cubicBezTo>
                      <a:pt x="48" y="22"/>
                      <a:pt x="41" y="14"/>
                      <a:pt x="31" y="14"/>
                    </a:cubicBezTo>
                    <a:cubicBezTo>
                      <a:pt x="25" y="14"/>
                      <a:pt x="20" y="17"/>
                      <a:pt x="17" y="23"/>
                    </a:cubicBezTo>
                    <a:cubicBezTo>
                      <a:pt x="15" y="26"/>
                      <a:pt x="14" y="28"/>
                      <a:pt x="13" y="34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4" y="21"/>
                      <a:pt x="6" y="16"/>
                      <a:pt x="10" y="11"/>
                    </a:cubicBezTo>
                    <a:cubicBezTo>
                      <a:pt x="15" y="4"/>
                      <a:pt x="22" y="0"/>
                      <a:pt x="31" y="0"/>
                    </a:cubicBezTo>
                    <a:cubicBezTo>
                      <a:pt x="41" y="0"/>
                      <a:pt x="48" y="5"/>
                      <a:pt x="53" y="12"/>
                    </a:cubicBezTo>
                    <a:cubicBezTo>
                      <a:pt x="57" y="18"/>
                      <a:pt x="59" y="26"/>
                      <a:pt x="59" y="34"/>
                    </a:cubicBezTo>
                    <a:cubicBezTo>
                      <a:pt x="59" y="44"/>
                      <a:pt x="56" y="52"/>
                      <a:pt x="51" y="57"/>
                    </a:cubicBezTo>
                    <a:cubicBezTo>
                      <a:pt x="47" y="62"/>
                      <a:pt x="42" y="65"/>
                      <a:pt x="31" y="69"/>
                    </a:cubicBezTo>
                    <a:cubicBezTo>
                      <a:pt x="21" y="72"/>
                      <a:pt x="18" y="73"/>
                      <a:pt x="15" y="77"/>
                    </a:cubicBezTo>
                    <a:cubicBezTo>
                      <a:pt x="12" y="80"/>
                      <a:pt x="11" y="84"/>
                      <a:pt x="11" y="91"/>
                    </a:cubicBezTo>
                    <a:cubicBezTo>
                      <a:pt x="11" y="104"/>
                      <a:pt x="18" y="112"/>
                      <a:pt x="30" y="112"/>
                    </a:cubicBezTo>
                    <a:cubicBezTo>
                      <a:pt x="37" y="112"/>
                      <a:pt x="43" y="109"/>
                      <a:pt x="46" y="104"/>
                    </a:cubicBezTo>
                    <a:cubicBezTo>
                      <a:pt x="49" y="100"/>
                      <a:pt x="50" y="96"/>
                      <a:pt x="51" y="88"/>
                    </a:cubicBezTo>
                    <a:lnTo>
                      <a:pt x="62" y="9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66" name="Rectangle 329"/>
              <p:cNvSpPr>
                <a:spLocks noChangeArrowheads="1"/>
              </p:cNvSpPr>
              <p:nvPr/>
            </p:nvSpPr>
            <p:spPr bwMode="auto">
              <a:xfrm>
                <a:off x="2065" y="1760"/>
                <a:ext cx="37" cy="4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67" name="Freeform 330"/>
              <p:cNvSpPr/>
              <p:nvPr/>
            </p:nvSpPr>
            <p:spPr bwMode="auto">
              <a:xfrm>
                <a:off x="1908" y="732"/>
                <a:ext cx="42" cy="28"/>
              </a:xfrm>
              <a:custGeom>
                <a:avLst/>
                <a:gdLst>
                  <a:gd name="T0" fmla="*/ 25 w 29"/>
                  <a:gd name="T1" fmla="*/ 19 h 19"/>
                  <a:gd name="T2" fmla="*/ 25 w 29"/>
                  <a:gd name="T3" fmla="*/ 12 h 19"/>
                  <a:gd name="T4" fmla="*/ 28 w 29"/>
                  <a:gd name="T5" fmla="*/ 4 h 19"/>
                  <a:gd name="T6" fmla="*/ 21 w 29"/>
                  <a:gd name="T7" fmla="*/ 2 h 19"/>
                  <a:gd name="T8" fmla="*/ 14 w 29"/>
                  <a:gd name="T9" fmla="*/ 0 h 19"/>
                  <a:gd name="T10" fmla="*/ 12 w 29"/>
                  <a:gd name="T11" fmla="*/ 3 h 19"/>
                  <a:gd name="T12" fmla="*/ 11 w 29"/>
                  <a:gd name="T13" fmla="*/ 1 h 19"/>
                  <a:gd name="T14" fmla="*/ 8 w 29"/>
                  <a:gd name="T15" fmla="*/ 2 h 19"/>
                  <a:gd name="T16" fmla="*/ 1 w 29"/>
                  <a:gd name="T17" fmla="*/ 13 h 19"/>
                  <a:gd name="T18" fmla="*/ 1 w 29"/>
                  <a:gd name="T19" fmla="*/ 18 h 19"/>
                  <a:gd name="T20" fmla="*/ 7 w 29"/>
                  <a:gd name="T21" fmla="*/ 19 h 19"/>
                  <a:gd name="T22" fmla="*/ 25 w 29"/>
                  <a:gd name="T2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19">
                    <a:moveTo>
                      <a:pt x="25" y="19"/>
                    </a:moveTo>
                    <a:cubicBezTo>
                      <a:pt x="25" y="19"/>
                      <a:pt x="28" y="19"/>
                      <a:pt x="25" y="12"/>
                    </a:cubicBezTo>
                    <a:cubicBezTo>
                      <a:pt x="25" y="12"/>
                      <a:pt x="29" y="9"/>
                      <a:pt x="28" y="4"/>
                    </a:cubicBezTo>
                    <a:cubicBezTo>
                      <a:pt x="28" y="4"/>
                      <a:pt x="24" y="1"/>
                      <a:pt x="21" y="2"/>
                    </a:cubicBezTo>
                    <a:cubicBezTo>
                      <a:pt x="21" y="2"/>
                      <a:pt x="13" y="1"/>
                      <a:pt x="14" y="0"/>
                    </a:cubicBezTo>
                    <a:cubicBezTo>
                      <a:pt x="14" y="0"/>
                      <a:pt x="13" y="1"/>
                      <a:pt x="12" y="3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9" y="0"/>
                      <a:pt x="8" y="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0" y="17"/>
                      <a:pt x="1" y="18"/>
                    </a:cubicBezTo>
                    <a:cubicBezTo>
                      <a:pt x="1" y="18"/>
                      <a:pt x="3" y="19"/>
                      <a:pt x="7" y="19"/>
                    </a:cubicBezTo>
                    <a:cubicBezTo>
                      <a:pt x="25" y="19"/>
                      <a:pt x="25" y="19"/>
                      <a:pt x="25" y="1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68" name="Freeform 331"/>
              <p:cNvSpPr/>
              <p:nvPr/>
            </p:nvSpPr>
            <p:spPr bwMode="auto">
              <a:xfrm>
                <a:off x="1924" y="733"/>
                <a:ext cx="5" cy="22"/>
              </a:xfrm>
              <a:custGeom>
                <a:avLst/>
                <a:gdLst>
                  <a:gd name="T0" fmla="*/ 1 w 3"/>
                  <a:gd name="T1" fmla="*/ 13 h 15"/>
                  <a:gd name="T2" fmla="*/ 3 w 3"/>
                  <a:gd name="T3" fmla="*/ 0 h 15"/>
                  <a:gd name="T4" fmla="*/ 2 w 3"/>
                  <a:gd name="T5" fmla="*/ 15 h 15"/>
                  <a:gd name="T6" fmla="*/ 1 w 3"/>
                  <a:gd name="T7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5">
                    <a:moveTo>
                      <a:pt x="1" y="13"/>
                    </a:moveTo>
                    <a:cubicBezTo>
                      <a:pt x="1" y="13"/>
                      <a:pt x="0" y="2"/>
                      <a:pt x="3" y="0"/>
                    </a:cubicBezTo>
                    <a:cubicBezTo>
                      <a:pt x="3" y="0"/>
                      <a:pt x="2" y="12"/>
                      <a:pt x="2" y="15"/>
                    </a:cubicBezTo>
                    <a:cubicBezTo>
                      <a:pt x="1" y="13"/>
                      <a:pt x="1" y="13"/>
                      <a:pt x="1" y="13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69" name="Freeform 332"/>
              <p:cNvSpPr/>
              <p:nvPr/>
            </p:nvSpPr>
            <p:spPr bwMode="auto">
              <a:xfrm>
                <a:off x="1946" y="736"/>
                <a:ext cx="1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70" name="Freeform 333"/>
              <p:cNvSpPr>
                <a:spLocks noEditPoints="1"/>
              </p:cNvSpPr>
              <p:nvPr/>
            </p:nvSpPr>
            <p:spPr bwMode="auto">
              <a:xfrm>
                <a:off x="1934" y="738"/>
                <a:ext cx="15" cy="22"/>
              </a:xfrm>
              <a:custGeom>
                <a:avLst/>
                <a:gdLst>
                  <a:gd name="T0" fmla="*/ 6 w 10"/>
                  <a:gd name="T1" fmla="*/ 8 h 15"/>
                  <a:gd name="T2" fmla="*/ 5 w 10"/>
                  <a:gd name="T3" fmla="*/ 12 h 15"/>
                  <a:gd name="T4" fmla="*/ 7 w 10"/>
                  <a:gd name="T5" fmla="*/ 15 h 15"/>
                  <a:gd name="T6" fmla="*/ 6 w 10"/>
                  <a:gd name="T7" fmla="*/ 8 h 15"/>
                  <a:gd name="T8" fmla="*/ 9 w 10"/>
                  <a:gd name="T9" fmla="*/ 0 h 15"/>
                  <a:gd name="T10" fmla="*/ 7 w 10"/>
                  <a:gd name="T11" fmla="*/ 6 h 15"/>
                  <a:gd name="T12" fmla="*/ 0 w 10"/>
                  <a:gd name="T13" fmla="*/ 10 h 15"/>
                  <a:gd name="T14" fmla="*/ 1 w 10"/>
                  <a:gd name="T15" fmla="*/ 10 h 15"/>
                  <a:gd name="T16" fmla="*/ 2 w 10"/>
                  <a:gd name="T17" fmla="*/ 10 h 15"/>
                  <a:gd name="T18" fmla="*/ 6 w 10"/>
                  <a:gd name="T19" fmla="*/ 8 h 15"/>
                  <a:gd name="T20" fmla="*/ 6 w 10"/>
                  <a:gd name="T21" fmla="*/ 8 h 15"/>
                  <a:gd name="T22" fmla="*/ 9 w 10"/>
                  <a:gd name="T2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5">
                    <a:moveTo>
                      <a:pt x="6" y="8"/>
                    </a:moveTo>
                    <a:cubicBezTo>
                      <a:pt x="6" y="8"/>
                      <a:pt x="10" y="12"/>
                      <a:pt x="5" y="12"/>
                    </a:cubicBezTo>
                    <a:cubicBezTo>
                      <a:pt x="6" y="13"/>
                      <a:pt x="6" y="14"/>
                      <a:pt x="7" y="15"/>
                    </a:cubicBezTo>
                    <a:cubicBezTo>
                      <a:pt x="10" y="13"/>
                      <a:pt x="6" y="8"/>
                      <a:pt x="6" y="8"/>
                    </a:cubicBezTo>
                    <a:moveTo>
                      <a:pt x="9" y="0"/>
                    </a:moveTo>
                    <a:cubicBezTo>
                      <a:pt x="9" y="2"/>
                      <a:pt x="7" y="6"/>
                      <a:pt x="7" y="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10" y="4"/>
                      <a:pt x="9" y="1"/>
                      <a:pt x="9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71" name="Freeform 334"/>
              <p:cNvSpPr>
                <a:spLocks noEditPoints="1"/>
              </p:cNvSpPr>
              <p:nvPr/>
            </p:nvSpPr>
            <p:spPr bwMode="auto">
              <a:xfrm>
                <a:off x="1910" y="736"/>
                <a:ext cx="16" cy="19"/>
              </a:xfrm>
              <a:custGeom>
                <a:avLst/>
                <a:gdLst>
                  <a:gd name="T0" fmla="*/ 10 w 11"/>
                  <a:gd name="T1" fmla="*/ 4 h 13"/>
                  <a:gd name="T2" fmla="*/ 11 w 11"/>
                  <a:gd name="T3" fmla="*/ 2 h 13"/>
                  <a:gd name="T4" fmla="*/ 10 w 11"/>
                  <a:gd name="T5" fmla="*/ 4 h 13"/>
                  <a:gd name="T6" fmla="*/ 11 w 11"/>
                  <a:gd name="T7" fmla="*/ 11 h 13"/>
                  <a:gd name="T8" fmla="*/ 8 w 11"/>
                  <a:gd name="T9" fmla="*/ 12 h 13"/>
                  <a:gd name="T10" fmla="*/ 7 w 11"/>
                  <a:gd name="T11" fmla="*/ 10 h 13"/>
                  <a:gd name="T12" fmla="*/ 10 w 11"/>
                  <a:gd name="T13" fmla="*/ 4 h 13"/>
                  <a:gd name="T14" fmla="*/ 11 w 11"/>
                  <a:gd name="T15" fmla="*/ 0 h 13"/>
                  <a:gd name="T16" fmla="*/ 6 w 11"/>
                  <a:gd name="T17" fmla="*/ 8 h 13"/>
                  <a:gd name="T18" fmla="*/ 9 w 11"/>
                  <a:gd name="T19" fmla="*/ 13 h 13"/>
                  <a:gd name="T20" fmla="*/ 11 w 11"/>
                  <a:gd name="T21" fmla="*/ 11 h 13"/>
                  <a:gd name="T22" fmla="*/ 11 w 11"/>
                  <a:gd name="T23" fmla="*/ 0 h 13"/>
                  <a:gd name="T24" fmla="*/ 11 w 11"/>
                  <a:gd name="T2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3">
                    <a:moveTo>
                      <a:pt x="10" y="4"/>
                    </a:moveTo>
                    <a:cubicBezTo>
                      <a:pt x="10" y="3"/>
                      <a:pt x="11" y="2"/>
                      <a:pt x="11" y="2"/>
                    </a:cubicBezTo>
                    <a:cubicBezTo>
                      <a:pt x="11" y="2"/>
                      <a:pt x="11" y="3"/>
                      <a:pt x="10" y="4"/>
                    </a:cubicBezTo>
                    <a:cubicBezTo>
                      <a:pt x="10" y="6"/>
                      <a:pt x="11" y="11"/>
                      <a:pt x="11" y="11"/>
                    </a:cubicBezTo>
                    <a:cubicBezTo>
                      <a:pt x="9" y="12"/>
                      <a:pt x="8" y="12"/>
                      <a:pt x="8" y="12"/>
                    </a:cubicBezTo>
                    <a:cubicBezTo>
                      <a:pt x="5" y="12"/>
                      <a:pt x="7" y="10"/>
                      <a:pt x="7" y="10"/>
                    </a:cubicBezTo>
                    <a:cubicBezTo>
                      <a:pt x="9" y="8"/>
                      <a:pt x="10" y="5"/>
                      <a:pt x="10" y="4"/>
                    </a:cubicBezTo>
                    <a:moveTo>
                      <a:pt x="11" y="0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0" y="11"/>
                      <a:pt x="5" y="12"/>
                      <a:pt x="9" y="13"/>
                    </a:cubicBezTo>
                    <a:cubicBezTo>
                      <a:pt x="9" y="12"/>
                      <a:pt x="10" y="12"/>
                      <a:pt x="11" y="11"/>
                    </a:cubicBezTo>
                    <a:cubicBezTo>
                      <a:pt x="10" y="7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72" name="Freeform 335"/>
              <p:cNvSpPr>
                <a:spLocks noEditPoints="1"/>
              </p:cNvSpPr>
              <p:nvPr/>
            </p:nvSpPr>
            <p:spPr bwMode="auto">
              <a:xfrm>
                <a:off x="1930" y="735"/>
                <a:ext cx="17" cy="17"/>
              </a:xfrm>
              <a:custGeom>
                <a:avLst/>
                <a:gdLst>
                  <a:gd name="T0" fmla="*/ 5 w 12"/>
                  <a:gd name="T1" fmla="*/ 4 h 12"/>
                  <a:gd name="T2" fmla="*/ 5 w 12"/>
                  <a:gd name="T3" fmla="*/ 2 h 12"/>
                  <a:gd name="T4" fmla="*/ 7 w 12"/>
                  <a:gd name="T5" fmla="*/ 2 h 12"/>
                  <a:gd name="T6" fmla="*/ 2 w 12"/>
                  <a:gd name="T7" fmla="*/ 11 h 12"/>
                  <a:gd name="T8" fmla="*/ 5 w 12"/>
                  <a:gd name="T9" fmla="*/ 4 h 12"/>
                  <a:gd name="T10" fmla="*/ 5 w 12"/>
                  <a:gd name="T11" fmla="*/ 4 h 12"/>
                  <a:gd name="T12" fmla="*/ 6 w 12"/>
                  <a:gd name="T13" fmla="*/ 0 h 12"/>
                  <a:gd name="T14" fmla="*/ 4 w 12"/>
                  <a:gd name="T15" fmla="*/ 1 h 12"/>
                  <a:gd name="T16" fmla="*/ 0 w 12"/>
                  <a:gd name="T17" fmla="*/ 12 h 12"/>
                  <a:gd name="T18" fmla="*/ 1 w 12"/>
                  <a:gd name="T19" fmla="*/ 12 h 12"/>
                  <a:gd name="T20" fmla="*/ 2 w 12"/>
                  <a:gd name="T21" fmla="*/ 12 h 12"/>
                  <a:gd name="T22" fmla="*/ 9 w 12"/>
                  <a:gd name="T23" fmla="*/ 4 h 12"/>
                  <a:gd name="T24" fmla="*/ 6 w 12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5" y="4"/>
                    </a:moveTo>
                    <a:cubicBezTo>
                      <a:pt x="2" y="2"/>
                      <a:pt x="3" y="2"/>
                      <a:pt x="5" y="2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12" y="3"/>
                      <a:pt x="2" y="11"/>
                      <a:pt x="2" y="11"/>
                    </a:cubicBezTo>
                    <a:cubicBezTo>
                      <a:pt x="8" y="5"/>
                      <a:pt x="6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moveTo>
                      <a:pt x="6" y="0"/>
                    </a:moveTo>
                    <a:cubicBezTo>
                      <a:pt x="5" y="0"/>
                      <a:pt x="4" y="1"/>
                      <a:pt x="4" y="1"/>
                    </a:cubicBezTo>
                    <a:cubicBezTo>
                      <a:pt x="2" y="1"/>
                      <a:pt x="1" y="8"/>
                      <a:pt x="0" y="12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9" y="5"/>
                      <a:pt x="9" y="4"/>
                      <a:pt x="9" y="4"/>
                    </a:cubicBezTo>
                    <a:cubicBezTo>
                      <a:pt x="10" y="1"/>
                      <a:pt x="8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73" name="Freeform 336"/>
              <p:cNvSpPr/>
              <p:nvPr/>
            </p:nvSpPr>
            <p:spPr bwMode="auto">
              <a:xfrm>
                <a:off x="1937" y="749"/>
                <a:ext cx="12" cy="6"/>
              </a:xfrm>
              <a:custGeom>
                <a:avLst/>
                <a:gdLst>
                  <a:gd name="T0" fmla="*/ 4 w 8"/>
                  <a:gd name="T1" fmla="*/ 0 h 4"/>
                  <a:gd name="T2" fmla="*/ 0 w 8"/>
                  <a:gd name="T3" fmla="*/ 2 h 4"/>
                  <a:gd name="T4" fmla="*/ 3 w 8"/>
                  <a:gd name="T5" fmla="*/ 4 h 4"/>
                  <a:gd name="T6" fmla="*/ 4 w 8"/>
                  <a:gd name="T7" fmla="*/ 0 h 4"/>
                  <a:gd name="T8" fmla="*/ 4 w 8"/>
                  <a:gd name="T9" fmla="*/ 0 h 4"/>
                  <a:gd name="T10" fmla="*/ 4 w 8"/>
                  <a:gd name="T11" fmla="*/ 0 h 4"/>
                  <a:gd name="T12" fmla="*/ 4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2" y="3"/>
                      <a:pt x="3" y="4"/>
                    </a:cubicBezTo>
                    <a:cubicBezTo>
                      <a:pt x="8" y="4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74" name="Freeform 337"/>
              <p:cNvSpPr/>
              <p:nvPr/>
            </p:nvSpPr>
            <p:spPr bwMode="auto">
              <a:xfrm>
                <a:off x="1870" y="749"/>
                <a:ext cx="115" cy="141"/>
              </a:xfrm>
              <a:custGeom>
                <a:avLst/>
                <a:gdLst>
                  <a:gd name="T0" fmla="*/ 34 w 79"/>
                  <a:gd name="T1" fmla="*/ 7 h 97"/>
                  <a:gd name="T2" fmla="*/ 18 w 79"/>
                  <a:gd name="T3" fmla="*/ 27 h 97"/>
                  <a:gd name="T4" fmla="*/ 17 w 79"/>
                  <a:gd name="T5" fmla="*/ 35 h 97"/>
                  <a:gd name="T6" fmla="*/ 18 w 79"/>
                  <a:gd name="T7" fmla="*/ 41 h 97"/>
                  <a:gd name="T8" fmla="*/ 16 w 79"/>
                  <a:gd name="T9" fmla="*/ 48 h 97"/>
                  <a:gd name="T10" fmla="*/ 16 w 79"/>
                  <a:gd name="T11" fmla="*/ 52 h 97"/>
                  <a:gd name="T12" fmla="*/ 16 w 79"/>
                  <a:gd name="T13" fmla="*/ 56 h 97"/>
                  <a:gd name="T14" fmla="*/ 16 w 79"/>
                  <a:gd name="T15" fmla="*/ 59 h 97"/>
                  <a:gd name="T16" fmla="*/ 16 w 79"/>
                  <a:gd name="T17" fmla="*/ 61 h 97"/>
                  <a:gd name="T18" fmla="*/ 15 w 79"/>
                  <a:gd name="T19" fmla="*/ 67 h 97"/>
                  <a:gd name="T20" fmla="*/ 12 w 79"/>
                  <a:gd name="T21" fmla="*/ 83 h 97"/>
                  <a:gd name="T22" fmla="*/ 11 w 79"/>
                  <a:gd name="T23" fmla="*/ 88 h 97"/>
                  <a:gd name="T24" fmla="*/ 5 w 79"/>
                  <a:gd name="T25" fmla="*/ 93 h 97"/>
                  <a:gd name="T26" fmla="*/ 24 w 79"/>
                  <a:gd name="T27" fmla="*/ 96 h 97"/>
                  <a:gd name="T28" fmla="*/ 55 w 79"/>
                  <a:gd name="T29" fmla="*/ 95 h 97"/>
                  <a:gd name="T30" fmla="*/ 68 w 79"/>
                  <a:gd name="T31" fmla="*/ 94 h 97"/>
                  <a:gd name="T32" fmla="*/ 77 w 79"/>
                  <a:gd name="T33" fmla="*/ 91 h 97"/>
                  <a:gd name="T34" fmla="*/ 77 w 79"/>
                  <a:gd name="T35" fmla="*/ 87 h 97"/>
                  <a:gd name="T36" fmla="*/ 72 w 79"/>
                  <a:gd name="T37" fmla="*/ 84 h 97"/>
                  <a:gd name="T38" fmla="*/ 67 w 79"/>
                  <a:gd name="T39" fmla="*/ 84 h 97"/>
                  <a:gd name="T40" fmla="*/ 67 w 79"/>
                  <a:gd name="T41" fmla="*/ 79 h 97"/>
                  <a:gd name="T42" fmla="*/ 65 w 79"/>
                  <a:gd name="T43" fmla="*/ 75 h 97"/>
                  <a:gd name="T44" fmla="*/ 66 w 79"/>
                  <a:gd name="T45" fmla="*/ 61 h 97"/>
                  <a:gd name="T46" fmla="*/ 66 w 79"/>
                  <a:gd name="T47" fmla="*/ 50 h 97"/>
                  <a:gd name="T48" fmla="*/ 66 w 79"/>
                  <a:gd name="T49" fmla="*/ 46 h 97"/>
                  <a:gd name="T50" fmla="*/ 66 w 79"/>
                  <a:gd name="T51" fmla="*/ 39 h 97"/>
                  <a:gd name="T52" fmla="*/ 66 w 79"/>
                  <a:gd name="T53" fmla="*/ 30 h 97"/>
                  <a:gd name="T54" fmla="*/ 60 w 79"/>
                  <a:gd name="T55" fmla="*/ 18 h 97"/>
                  <a:gd name="T56" fmla="*/ 45 w 79"/>
                  <a:gd name="T57" fmla="*/ 2 h 97"/>
                  <a:gd name="T58" fmla="*/ 34 w 79"/>
                  <a:gd name="T59" fmla="*/ 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9" h="97">
                    <a:moveTo>
                      <a:pt x="34" y="7"/>
                    </a:moveTo>
                    <a:cubicBezTo>
                      <a:pt x="34" y="7"/>
                      <a:pt x="18" y="9"/>
                      <a:pt x="18" y="27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35"/>
                      <a:pt x="17" y="39"/>
                      <a:pt x="18" y="41"/>
                    </a:cubicBezTo>
                    <a:cubicBezTo>
                      <a:pt x="18" y="41"/>
                      <a:pt x="18" y="42"/>
                      <a:pt x="16" y="48"/>
                    </a:cubicBezTo>
                    <a:cubicBezTo>
                      <a:pt x="16" y="48"/>
                      <a:pt x="16" y="49"/>
                      <a:pt x="16" y="52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7"/>
                      <a:pt x="16" y="59"/>
                    </a:cubicBezTo>
                    <a:cubicBezTo>
                      <a:pt x="16" y="59"/>
                      <a:pt x="18" y="60"/>
                      <a:pt x="16" y="61"/>
                    </a:cubicBezTo>
                    <a:cubicBezTo>
                      <a:pt x="16" y="61"/>
                      <a:pt x="15" y="61"/>
                      <a:pt x="15" y="67"/>
                    </a:cubicBezTo>
                    <a:cubicBezTo>
                      <a:pt x="15" y="67"/>
                      <a:pt x="14" y="81"/>
                      <a:pt x="12" y="83"/>
                    </a:cubicBezTo>
                    <a:cubicBezTo>
                      <a:pt x="12" y="83"/>
                      <a:pt x="11" y="85"/>
                      <a:pt x="11" y="88"/>
                    </a:cubicBezTo>
                    <a:cubicBezTo>
                      <a:pt x="11" y="88"/>
                      <a:pt x="0" y="88"/>
                      <a:pt x="5" y="93"/>
                    </a:cubicBezTo>
                    <a:cubicBezTo>
                      <a:pt x="5" y="93"/>
                      <a:pt x="18" y="97"/>
                      <a:pt x="24" y="96"/>
                    </a:cubicBezTo>
                    <a:cubicBezTo>
                      <a:pt x="24" y="96"/>
                      <a:pt x="51" y="94"/>
                      <a:pt x="55" y="95"/>
                    </a:cubicBezTo>
                    <a:cubicBezTo>
                      <a:pt x="68" y="94"/>
                      <a:pt x="68" y="94"/>
                      <a:pt x="68" y="94"/>
                    </a:cubicBezTo>
                    <a:cubicBezTo>
                      <a:pt x="68" y="94"/>
                      <a:pt x="75" y="90"/>
                      <a:pt x="77" y="91"/>
                    </a:cubicBezTo>
                    <a:cubicBezTo>
                      <a:pt x="77" y="91"/>
                      <a:pt x="79" y="87"/>
                      <a:pt x="77" y="87"/>
                    </a:cubicBezTo>
                    <a:cubicBezTo>
                      <a:pt x="77" y="87"/>
                      <a:pt x="72" y="85"/>
                      <a:pt x="72" y="84"/>
                    </a:cubicBezTo>
                    <a:cubicBezTo>
                      <a:pt x="72" y="84"/>
                      <a:pt x="69" y="83"/>
                      <a:pt x="67" y="84"/>
                    </a:cubicBezTo>
                    <a:cubicBezTo>
                      <a:pt x="67" y="84"/>
                      <a:pt x="66" y="82"/>
                      <a:pt x="67" y="79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4" y="67"/>
                      <a:pt x="66" y="61"/>
                    </a:cubicBezTo>
                    <a:cubicBezTo>
                      <a:pt x="66" y="61"/>
                      <a:pt x="67" y="52"/>
                      <a:pt x="66" y="50"/>
                    </a:cubicBezTo>
                    <a:cubicBezTo>
                      <a:pt x="66" y="50"/>
                      <a:pt x="64" y="47"/>
                      <a:pt x="66" y="46"/>
                    </a:cubicBezTo>
                    <a:cubicBezTo>
                      <a:pt x="66" y="46"/>
                      <a:pt x="67" y="46"/>
                      <a:pt x="66" y="39"/>
                    </a:cubicBezTo>
                    <a:cubicBezTo>
                      <a:pt x="66" y="39"/>
                      <a:pt x="65" y="30"/>
                      <a:pt x="66" y="30"/>
                    </a:cubicBezTo>
                    <a:cubicBezTo>
                      <a:pt x="66" y="30"/>
                      <a:pt x="67" y="24"/>
                      <a:pt x="60" y="18"/>
                    </a:cubicBezTo>
                    <a:cubicBezTo>
                      <a:pt x="60" y="18"/>
                      <a:pt x="50" y="3"/>
                      <a:pt x="45" y="2"/>
                    </a:cubicBezTo>
                    <a:cubicBezTo>
                      <a:pt x="45" y="2"/>
                      <a:pt x="36" y="0"/>
                      <a:pt x="34" y="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75" name="Freeform 338"/>
              <p:cNvSpPr/>
              <p:nvPr/>
            </p:nvSpPr>
            <p:spPr bwMode="auto">
              <a:xfrm>
                <a:off x="1898" y="760"/>
                <a:ext cx="20" cy="16"/>
              </a:xfrm>
              <a:custGeom>
                <a:avLst/>
                <a:gdLst>
                  <a:gd name="T0" fmla="*/ 14 w 14"/>
                  <a:gd name="T1" fmla="*/ 0 h 11"/>
                  <a:gd name="T2" fmla="*/ 14 w 14"/>
                  <a:gd name="T3" fmla="*/ 0 h 11"/>
                  <a:gd name="T4" fmla="*/ 5 w 14"/>
                  <a:gd name="T5" fmla="*/ 6 h 11"/>
                  <a:gd name="T6" fmla="*/ 2 w 14"/>
                  <a:gd name="T7" fmla="*/ 11 h 11"/>
                  <a:gd name="T8" fmla="*/ 14 w 1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9" y="2"/>
                      <a:pt x="5" y="6"/>
                      <a:pt x="5" y="6"/>
                    </a:cubicBezTo>
                    <a:cubicBezTo>
                      <a:pt x="0" y="11"/>
                      <a:pt x="2" y="11"/>
                      <a:pt x="2" y="11"/>
                    </a:cubicBezTo>
                    <a:cubicBezTo>
                      <a:pt x="6" y="10"/>
                      <a:pt x="14" y="0"/>
                      <a:pt x="14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76" name="Freeform 339"/>
              <p:cNvSpPr/>
              <p:nvPr/>
            </p:nvSpPr>
            <p:spPr bwMode="auto">
              <a:xfrm>
                <a:off x="1911" y="79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77" name="Freeform 340"/>
              <p:cNvSpPr/>
              <p:nvPr/>
            </p:nvSpPr>
            <p:spPr bwMode="auto">
              <a:xfrm>
                <a:off x="1936" y="856"/>
                <a:ext cx="3" cy="5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4 h 4"/>
                  <a:gd name="T4" fmla="*/ 2 w 2"/>
                  <a:gd name="T5" fmla="*/ 0 h 4"/>
                  <a:gd name="T6" fmla="*/ 1 w 2"/>
                  <a:gd name="T7" fmla="*/ 0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4"/>
                      <a:pt x="1" y="4"/>
                      <a:pt x="2" y="4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78" name="Freeform 341"/>
              <p:cNvSpPr/>
              <p:nvPr/>
            </p:nvSpPr>
            <p:spPr bwMode="auto">
              <a:xfrm>
                <a:off x="1910" y="761"/>
                <a:ext cx="17" cy="19"/>
              </a:xfrm>
              <a:custGeom>
                <a:avLst/>
                <a:gdLst>
                  <a:gd name="T0" fmla="*/ 9 w 12"/>
                  <a:gd name="T1" fmla="*/ 0 h 13"/>
                  <a:gd name="T2" fmla="*/ 3 w 12"/>
                  <a:gd name="T3" fmla="*/ 8 h 13"/>
                  <a:gd name="T4" fmla="*/ 6 w 12"/>
                  <a:gd name="T5" fmla="*/ 8 h 13"/>
                  <a:gd name="T6" fmla="*/ 9 w 12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3">
                    <a:moveTo>
                      <a:pt x="9" y="0"/>
                    </a:moveTo>
                    <a:cubicBezTo>
                      <a:pt x="9" y="0"/>
                      <a:pt x="12" y="13"/>
                      <a:pt x="3" y="8"/>
                    </a:cubicBezTo>
                    <a:cubicBezTo>
                      <a:pt x="3" y="8"/>
                      <a:pt x="0" y="5"/>
                      <a:pt x="6" y="8"/>
                    </a:cubicBezTo>
                    <a:cubicBezTo>
                      <a:pt x="6" y="8"/>
                      <a:pt x="10" y="9"/>
                      <a:pt x="9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pic>
            <p:nvPicPr>
              <p:cNvPr id="679" name="Picture 34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23" y="752"/>
                <a:ext cx="19" cy="11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680" name="Freeform 343"/>
              <p:cNvSpPr/>
              <p:nvPr/>
            </p:nvSpPr>
            <p:spPr bwMode="auto">
              <a:xfrm>
                <a:off x="1923" y="752"/>
                <a:ext cx="33" cy="15"/>
              </a:xfrm>
              <a:custGeom>
                <a:avLst/>
                <a:gdLst>
                  <a:gd name="T0" fmla="*/ 6 w 23"/>
                  <a:gd name="T1" fmla="*/ 0 h 10"/>
                  <a:gd name="T2" fmla="*/ 9 w 23"/>
                  <a:gd name="T3" fmla="*/ 7 h 10"/>
                  <a:gd name="T4" fmla="*/ 0 w 23"/>
                  <a:gd name="T5" fmla="*/ 5 h 10"/>
                  <a:gd name="T6" fmla="*/ 6 w 23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0">
                    <a:moveTo>
                      <a:pt x="6" y="0"/>
                    </a:moveTo>
                    <a:cubicBezTo>
                      <a:pt x="6" y="0"/>
                      <a:pt x="21" y="7"/>
                      <a:pt x="9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23" y="10"/>
                      <a:pt x="6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81" name="Freeform 344"/>
              <p:cNvSpPr/>
              <p:nvPr/>
            </p:nvSpPr>
            <p:spPr bwMode="auto">
              <a:xfrm>
                <a:off x="1933" y="738"/>
                <a:ext cx="14" cy="13"/>
              </a:xfrm>
              <a:custGeom>
                <a:avLst/>
                <a:gdLst>
                  <a:gd name="T0" fmla="*/ 3 w 10"/>
                  <a:gd name="T1" fmla="*/ 0 h 9"/>
                  <a:gd name="T2" fmla="*/ 3 w 10"/>
                  <a:gd name="T3" fmla="*/ 2 h 9"/>
                  <a:gd name="T4" fmla="*/ 3 w 10"/>
                  <a:gd name="T5" fmla="*/ 2 h 9"/>
                  <a:gd name="T6" fmla="*/ 0 w 10"/>
                  <a:gd name="T7" fmla="*/ 9 h 9"/>
                  <a:gd name="T8" fmla="*/ 5 w 10"/>
                  <a:gd name="T9" fmla="*/ 0 h 9"/>
                  <a:gd name="T10" fmla="*/ 3 w 10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3" y="0"/>
                    </a:moveTo>
                    <a:cubicBezTo>
                      <a:pt x="1" y="0"/>
                      <a:pt x="0" y="0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6" y="3"/>
                      <a:pt x="0" y="9"/>
                    </a:cubicBezTo>
                    <a:cubicBezTo>
                      <a:pt x="0" y="9"/>
                      <a:pt x="10" y="1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82" name="Freeform 345"/>
              <p:cNvSpPr>
                <a:spLocks noEditPoints="1"/>
              </p:cNvSpPr>
              <p:nvPr/>
            </p:nvSpPr>
            <p:spPr bwMode="auto">
              <a:xfrm>
                <a:off x="1917" y="739"/>
                <a:ext cx="9" cy="15"/>
              </a:xfrm>
              <a:custGeom>
                <a:avLst/>
                <a:gdLst>
                  <a:gd name="T0" fmla="*/ 5 w 6"/>
                  <a:gd name="T1" fmla="*/ 2 h 10"/>
                  <a:gd name="T2" fmla="*/ 2 w 6"/>
                  <a:gd name="T3" fmla="*/ 8 h 10"/>
                  <a:gd name="T4" fmla="*/ 3 w 6"/>
                  <a:gd name="T5" fmla="*/ 10 h 10"/>
                  <a:gd name="T6" fmla="*/ 6 w 6"/>
                  <a:gd name="T7" fmla="*/ 9 h 10"/>
                  <a:gd name="T8" fmla="*/ 5 w 6"/>
                  <a:gd name="T9" fmla="*/ 2 h 10"/>
                  <a:gd name="T10" fmla="*/ 6 w 6"/>
                  <a:gd name="T11" fmla="*/ 0 h 10"/>
                  <a:gd name="T12" fmla="*/ 5 w 6"/>
                  <a:gd name="T13" fmla="*/ 2 h 10"/>
                  <a:gd name="T14" fmla="*/ 6 w 6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0">
                    <a:moveTo>
                      <a:pt x="5" y="2"/>
                    </a:moveTo>
                    <a:cubicBezTo>
                      <a:pt x="5" y="3"/>
                      <a:pt x="4" y="6"/>
                      <a:pt x="2" y="8"/>
                    </a:cubicBezTo>
                    <a:cubicBezTo>
                      <a:pt x="2" y="8"/>
                      <a:pt x="0" y="10"/>
                      <a:pt x="3" y="10"/>
                    </a:cubicBezTo>
                    <a:cubicBezTo>
                      <a:pt x="3" y="10"/>
                      <a:pt x="4" y="10"/>
                      <a:pt x="6" y="9"/>
                    </a:cubicBezTo>
                    <a:cubicBezTo>
                      <a:pt x="6" y="9"/>
                      <a:pt x="5" y="4"/>
                      <a:pt x="5" y="2"/>
                    </a:cubicBezTo>
                    <a:moveTo>
                      <a:pt x="6" y="0"/>
                    </a:moveTo>
                    <a:cubicBezTo>
                      <a:pt x="6" y="0"/>
                      <a:pt x="5" y="1"/>
                      <a:pt x="5" y="2"/>
                    </a:cubicBezTo>
                    <a:cubicBezTo>
                      <a:pt x="6" y="1"/>
                      <a:pt x="6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83" name="Freeform 346"/>
              <p:cNvSpPr/>
              <p:nvPr/>
            </p:nvSpPr>
            <p:spPr bwMode="auto">
              <a:xfrm>
                <a:off x="1905" y="744"/>
                <a:ext cx="13" cy="13"/>
              </a:xfrm>
              <a:custGeom>
                <a:avLst/>
                <a:gdLst>
                  <a:gd name="T0" fmla="*/ 9 w 9"/>
                  <a:gd name="T1" fmla="*/ 0 h 9"/>
                  <a:gd name="T2" fmla="*/ 4 w 9"/>
                  <a:gd name="T3" fmla="*/ 8 h 9"/>
                  <a:gd name="T4" fmla="*/ 9 w 9"/>
                  <a:gd name="T5" fmla="*/ 8 h 9"/>
                  <a:gd name="T6" fmla="*/ 9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cubicBezTo>
                      <a:pt x="9" y="0"/>
                      <a:pt x="3" y="4"/>
                      <a:pt x="4" y="8"/>
                    </a:cubicBezTo>
                    <a:cubicBezTo>
                      <a:pt x="4" y="8"/>
                      <a:pt x="4" y="8"/>
                      <a:pt x="9" y="8"/>
                    </a:cubicBezTo>
                    <a:cubicBezTo>
                      <a:pt x="9" y="8"/>
                      <a:pt x="0" y="9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84" name="Freeform 347"/>
              <p:cNvSpPr/>
              <p:nvPr/>
            </p:nvSpPr>
            <p:spPr bwMode="auto">
              <a:xfrm>
                <a:off x="1872" y="773"/>
                <a:ext cx="67" cy="113"/>
              </a:xfrm>
              <a:custGeom>
                <a:avLst/>
                <a:gdLst>
                  <a:gd name="T0" fmla="*/ 26 w 46"/>
                  <a:gd name="T1" fmla="*/ 0 h 78"/>
                  <a:gd name="T2" fmla="*/ 20 w 46"/>
                  <a:gd name="T3" fmla="*/ 10 h 78"/>
                  <a:gd name="T4" fmla="*/ 32 w 46"/>
                  <a:gd name="T5" fmla="*/ 18 h 78"/>
                  <a:gd name="T6" fmla="*/ 20 w 46"/>
                  <a:gd name="T7" fmla="*/ 20 h 78"/>
                  <a:gd name="T8" fmla="*/ 20 w 46"/>
                  <a:gd name="T9" fmla="*/ 26 h 78"/>
                  <a:gd name="T10" fmla="*/ 18 w 46"/>
                  <a:gd name="T11" fmla="*/ 43 h 78"/>
                  <a:gd name="T12" fmla="*/ 22 w 46"/>
                  <a:gd name="T13" fmla="*/ 47 h 78"/>
                  <a:gd name="T14" fmla="*/ 14 w 46"/>
                  <a:gd name="T15" fmla="*/ 70 h 78"/>
                  <a:gd name="T16" fmla="*/ 11 w 46"/>
                  <a:gd name="T17" fmla="*/ 73 h 78"/>
                  <a:gd name="T18" fmla="*/ 4 w 46"/>
                  <a:gd name="T19" fmla="*/ 76 h 78"/>
                  <a:gd name="T20" fmla="*/ 12 w 46"/>
                  <a:gd name="T21" fmla="*/ 72 h 78"/>
                  <a:gd name="T22" fmla="*/ 12 w 46"/>
                  <a:gd name="T23" fmla="*/ 68 h 78"/>
                  <a:gd name="T24" fmla="*/ 15 w 46"/>
                  <a:gd name="T25" fmla="*/ 46 h 78"/>
                  <a:gd name="T26" fmla="*/ 15 w 46"/>
                  <a:gd name="T27" fmla="*/ 42 h 78"/>
                  <a:gd name="T28" fmla="*/ 15 w 46"/>
                  <a:gd name="T29" fmla="*/ 32 h 78"/>
                  <a:gd name="T30" fmla="*/ 18 w 46"/>
                  <a:gd name="T31" fmla="*/ 25 h 78"/>
                  <a:gd name="T32" fmla="*/ 26 w 46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78">
                    <a:moveTo>
                      <a:pt x="26" y="0"/>
                    </a:move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1" y="12"/>
                      <a:pt x="32" y="18"/>
                    </a:cubicBezTo>
                    <a:cubicBezTo>
                      <a:pt x="32" y="18"/>
                      <a:pt x="36" y="21"/>
                      <a:pt x="20" y="20"/>
                    </a:cubicBezTo>
                    <a:cubicBezTo>
                      <a:pt x="20" y="20"/>
                      <a:pt x="18" y="21"/>
                      <a:pt x="20" y="26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8" y="43"/>
                      <a:pt x="46" y="49"/>
                      <a:pt x="22" y="47"/>
                    </a:cubicBezTo>
                    <a:cubicBezTo>
                      <a:pt x="22" y="47"/>
                      <a:pt x="20" y="43"/>
                      <a:pt x="14" y="70"/>
                    </a:cubicBezTo>
                    <a:cubicBezTo>
                      <a:pt x="14" y="70"/>
                      <a:pt x="30" y="78"/>
                      <a:pt x="11" y="73"/>
                    </a:cubicBezTo>
                    <a:cubicBezTo>
                      <a:pt x="11" y="73"/>
                      <a:pt x="5" y="75"/>
                      <a:pt x="4" y="76"/>
                    </a:cubicBezTo>
                    <a:cubicBezTo>
                      <a:pt x="4" y="76"/>
                      <a:pt x="0" y="74"/>
                      <a:pt x="12" y="72"/>
                    </a:cubicBezTo>
                    <a:cubicBezTo>
                      <a:pt x="12" y="72"/>
                      <a:pt x="10" y="71"/>
                      <a:pt x="12" y="68"/>
                    </a:cubicBezTo>
                    <a:cubicBezTo>
                      <a:pt x="12" y="68"/>
                      <a:pt x="15" y="47"/>
                      <a:pt x="15" y="46"/>
                    </a:cubicBezTo>
                    <a:cubicBezTo>
                      <a:pt x="15" y="46"/>
                      <a:pt x="21" y="46"/>
                      <a:pt x="15" y="42"/>
                    </a:cubicBezTo>
                    <a:cubicBezTo>
                      <a:pt x="15" y="42"/>
                      <a:pt x="17" y="34"/>
                      <a:pt x="15" y="32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5"/>
                      <a:pt x="13" y="15"/>
                      <a:pt x="26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85" name="Freeform 348"/>
              <p:cNvSpPr/>
              <p:nvPr/>
            </p:nvSpPr>
            <p:spPr bwMode="auto">
              <a:xfrm>
                <a:off x="1897" y="786"/>
                <a:ext cx="8" cy="27"/>
              </a:xfrm>
              <a:custGeom>
                <a:avLst/>
                <a:gdLst>
                  <a:gd name="T0" fmla="*/ 3 w 6"/>
                  <a:gd name="T1" fmla="*/ 7 h 19"/>
                  <a:gd name="T2" fmla="*/ 4 w 6"/>
                  <a:gd name="T3" fmla="*/ 7 h 19"/>
                  <a:gd name="T4" fmla="*/ 3 w 6"/>
                  <a:gd name="T5" fmla="*/ 3 h 19"/>
                  <a:gd name="T6" fmla="*/ 2 w 6"/>
                  <a:gd name="T7" fmla="*/ 3 h 19"/>
                  <a:gd name="T8" fmla="*/ 1 w 6"/>
                  <a:gd name="T9" fmla="*/ 6 h 19"/>
                  <a:gd name="T10" fmla="*/ 1 w 6"/>
                  <a:gd name="T11" fmla="*/ 10 h 19"/>
                  <a:gd name="T12" fmla="*/ 1 w 6"/>
                  <a:gd name="T13" fmla="*/ 15 h 19"/>
                  <a:gd name="T14" fmla="*/ 1 w 6"/>
                  <a:gd name="T15" fmla="*/ 13 h 19"/>
                  <a:gd name="T16" fmla="*/ 1 w 6"/>
                  <a:gd name="T17" fmla="*/ 14 h 19"/>
                  <a:gd name="T18" fmla="*/ 2 w 6"/>
                  <a:gd name="T19" fmla="*/ 18 h 19"/>
                  <a:gd name="T20" fmla="*/ 2 w 6"/>
                  <a:gd name="T21" fmla="*/ 17 h 19"/>
                  <a:gd name="T22" fmla="*/ 4 w 6"/>
                  <a:gd name="T23" fmla="*/ 12 h 19"/>
                  <a:gd name="T24" fmla="*/ 1 w 6"/>
                  <a:gd name="T25" fmla="*/ 7 h 19"/>
                  <a:gd name="T26" fmla="*/ 3 w 6"/>
                  <a:gd name="T27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19">
                    <a:moveTo>
                      <a:pt x="3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6" y="3"/>
                      <a:pt x="3" y="3"/>
                    </a:cubicBezTo>
                    <a:cubicBezTo>
                      <a:pt x="3" y="3"/>
                      <a:pt x="3" y="0"/>
                      <a:pt x="2" y="3"/>
                    </a:cubicBezTo>
                    <a:cubicBezTo>
                      <a:pt x="2" y="3"/>
                      <a:pt x="1" y="3"/>
                      <a:pt x="1" y="6"/>
                    </a:cubicBezTo>
                    <a:cubicBezTo>
                      <a:pt x="1" y="6"/>
                      <a:pt x="0" y="9"/>
                      <a:pt x="1" y="10"/>
                    </a:cubicBezTo>
                    <a:cubicBezTo>
                      <a:pt x="1" y="10"/>
                      <a:pt x="5" y="15"/>
                      <a:pt x="1" y="15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0" y="12"/>
                      <a:pt x="1" y="14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9"/>
                      <a:pt x="2" y="17"/>
                    </a:cubicBezTo>
                    <a:cubicBezTo>
                      <a:pt x="2" y="17"/>
                      <a:pt x="6" y="16"/>
                      <a:pt x="4" y="12"/>
                    </a:cubicBezTo>
                    <a:cubicBezTo>
                      <a:pt x="4" y="12"/>
                      <a:pt x="1" y="8"/>
                      <a:pt x="1" y="7"/>
                    </a:cubicBezTo>
                    <a:cubicBezTo>
                      <a:pt x="1" y="7"/>
                      <a:pt x="2" y="2"/>
                      <a:pt x="3" y="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86" name="Freeform 349"/>
              <p:cNvSpPr/>
              <p:nvPr/>
            </p:nvSpPr>
            <p:spPr bwMode="auto">
              <a:xfrm>
                <a:off x="1905" y="790"/>
                <a:ext cx="6" cy="20"/>
              </a:xfrm>
              <a:custGeom>
                <a:avLst/>
                <a:gdLst>
                  <a:gd name="T0" fmla="*/ 0 w 4"/>
                  <a:gd name="T1" fmla="*/ 2 h 14"/>
                  <a:gd name="T2" fmla="*/ 0 w 4"/>
                  <a:gd name="T3" fmla="*/ 3 h 14"/>
                  <a:gd name="T4" fmla="*/ 2 w 4"/>
                  <a:gd name="T5" fmla="*/ 2 h 14"/>
                  <a:gd name="T6" fmla="*/ 1 w 4"/>
                  <a:gd name="T7" fmla="*/ 10 h 14"/>
                  <a:gd name="T8" fmla="*/ 1 w 4"/>
                  <a:gd name="T9" fmla="*/ 13 h 14"/>
                  <a:gd name="T10" fmla="*/ 1 w 4"/>
                  <a:gd name="T11" fmla="*/ 14 h 14"/>
                  <a:gd name="T12" fmla="*/ 3 w 4"/>
                  <a:gd name="T13" fmla="*/ 14 h 14"/>
                  <a:gd name="T14" fmla="*/ 4 w 4"/>
                  <a:gd name="T15" fmla="*/ 0 h 14"/>
                  <a:gd name="T16" fmla="*/ 3 w 4"/>
                  <a:gd name="T17" fmla="*/ 0 h 14"/>
                  <a:gd name="T18" fmla="*/ 0 w 4"/>
                  <a:gd name="T1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4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8"/>
                      <a:pt x="1" y="1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4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87" name="Freeform 350"/>
              <p:cNvSpPr/>
              <p:nvPr/>
            </p:nvSpPr>
            <p:spPr bwMode="auto">
              <a:xfrm>
                <a:off x="1934" y="808"/>
                <a:ext cx="5" cy="4"/>
              </a:xfrm>
              <a:custGeom>
                <a:avLst/>
                <a:gdLst>
                  <a:gd name="T0" fmla="*/ 2 w 5"/>
                  <a:gd name="T1" fmla="*/ 0 h 4"/>
                  <a:gd name="T2" fmla="*/ 0 w 5"/>
                  <a:gd name="T3" fmla="*/ 4 h 4"/>
                  <a:gd name="T4" fmla="*/ 3 w 5"/>
                  <a:gd name="T5" fmla="*/ 4 h 4"/>
                  <a:gd name="T6" fmla="*/ 5 w 5"/>
                  <a:gd name="T7" fmla="*/ 0 h 4"/>
                  <a:gd name="T8" fmla="*/ 2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88" name="Freeform 351"/>
              <p:cNvSpPr/>
              <p:nvPr/>
            </p:nvSpPr>
            <p:spPr bwMode="auto">
              <a:xfrm>
                <a:off x="1934" y="808"/>
                <a:ext cx="5" cy="4"/>
              </a:xfrm>
              <a:custGeom>
                <a:avLst/>
                <a:gdLst>
                  <a:gd name="T0" fmla="*/ 2 w 5"/>
                  <a:gd name="T1" fmla="*/ 0 h 4"/>
                  <a:gd name="T2" fmla="*/ 0 w 5"/>
                  <a:gd name="T3" fmla="*/ 4 h 4"/>
                  <a:gd name="T4" fmla="*/ 3 w 5"/>
                  <a:gd name="T5" fmla="*/ 4 h 4"/>
                  <a:gd name="T6" fmla="*/ 5 w 5"/>
                  <a:gd name="T7" fmla="*/ 0 h 4"/>
                  <a:gd name="T8" fmla="*/ 2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89" name="Freeform 352"/>
              <p:cNvSpPr>
                <a:spLocks noEditPoints="1"/>
              </p:cNvSpPr>
              <p:nvPr/>
            </p:nvSpPr>
            <p:spPr bwMode="auto">
              <a:xfrm>
                <a:off x="1911" y="790"/>
                <a:ext cx="13" cy="20"/>
              </a:xfrm>
              <a:custGeom>
                <a:avLst/>
                <a:gdLst>
                  <a:gd name="T0" fmla="*/ 5 w 9"/>
                  <a:gd name="T1" fmla="*/ 0 h 14"/>
                  <a:gd name="T2" fmla="*/ 1 w 9"/>
                  <a:gd name="T3" fmla="*/ 4 h 14"/>
                  <a:gd name="T4" fmla="*/ 0 w 9"/>
                  <a:gd name="T5" fmla="*/ 11 h 14"/>
                  <a:gd name="T6" fmla="*/ 3 w 9"/>
                  <a:gd name="T7" fmla="*/ 14 h 14"/>
                  <a:gd name="T8" fmla="*/ 5 w 9"/>
                  <a:gd name="T9" fmla="*/ 14 h 14"/>
                  <a:gd name="T10" fmla="*/ 8 w 9"/>
                  <a:gd name="T11" fmla="*/ 11 h 14"/>
                  <a:gd name="T12" fmla="*/ 9 w 9"/>
                  <a:gd name="T13" fmla="*/ 3 h 14"/>
                  <a:gd name="T14" fmla="*/ 5 w 9"/>
                  <a:gd name="T15" fmla="*/ 0 h 14"/>
                  <a:gd name="T16" fmla="*/ 5 w 9"/>
                  <a:gd name="T17" fmla="*/ 11 h 14"/>
                  <a:gd name="T18" fmla="*/ 3 w 9"/>
                  <a:gd name="T19" fmla="*/ 10 h 14"/>
                  <a:gd name="T20" fmla="*/ 4 w 9"/>
                  <a:gd name="T21" fmla="*/ 3 h 14"/>
                  <a:gd name="T22" fmla="*/ 6 w 9"/>
                  <a:gd name="T23" fmla="*/ 3 h 14"/>
                  <a:gd name="T24" fmla="*/ 5 w 9"/>
                  <a:gd name="T2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14">
                    <a:moveTo>
                      <a:pt x="5" y="0"/>
                    </a:moveTo>
                    <a:cubicBezTo>
                      <a:pt x="1" y="0"/>
                      <a:pt x="1" y="4"/>
                      <a:pt x="1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3" y="14"/>
                      <a:pt x="3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8" y="14"/>
                      <a:pt x="8" y="11"/>
                      <a:pt x="8" y="11"/>
                    </a:cubicBezTo>
                    <a:cubicBezTo>
                      <a:pt x="8" y="9"/>
                      <a:pt x="9" y="3"/>
                      <a:pt x="9" y="3"/>
                    </a:cubicBezTo>
                    <a:cubicBezTo>
                      <a:pt x="9" y="0"/>
                      <a:pt x="5" y="0"/>
                      <a:pt x="5" y="0"/>
                    </a:cubicBezTo>
                    <a:moveTo>
                      <a:pt x="5" y="11"/>
                    </a:moveTo>
                    <a:cubicBezTo>
                      <a:pt x="5" y="11"/>
                      <a:pt x="3" y="14"/>
                      <a:pt x="3" y="1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5" y="0"/>
                      <a:pt x="6" y="3"/>
                    </a:cubicBezTo>
                    <a:cubicBezTo>
                      <a:pt x="6" y="3"/>
                      <a:pt x="5" y="10"/>
                      <a:pt x="5" y="1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90" name="Freeform 353"/>
              <p:cNvSpPr>
                <a:spLocks noEditPoints="1"/>
              </p:cNvSpPr>
              <p:nvPr/>
            </p:nvSpPr>
            <p:spPr bwMode="auto">
              <a:xfrm>
                <a:off x="1923" y="790"/>
                <a:ext cx="13" cy="22"/>
              </a:xfrm>
              <a:custGeom>
                <a:avLst/>
                <a:gdLst>
                  <a:gd name="T0" fmla="*/ 9 w 9"/>
                  <a:gd name="T1" fmla="*/ 2 h 15"/>
                  <a:gd name="T2" fmla="*/ 7 w 9"/>
                  <a:gd name="T3" fmla="*/ 0 h 15"/>
                  <a:gd name="T4" fmla="*/ 2 w 9"/>
                  <a:gd name="T5" fmla="*/ 4 h 15"/>
                  <a:gd name="T6" fmla="*/ 4 w 9"/>
                  <a:gd name="T7" fmla="*/ 14 h 15"/>
                  <a:gd name="T8" fmla="*/ 9 w 9"/>
                  <a:gd name="T9" fmla="*/ 10 h 15"/>
                  <a:gd name="T10" fmla="*/ 9 w 9"/>
                  <a:gd name="T11" fmla="*/ 2 h 15"/>
                  <a:gd name="T12" fmla="*/ 5 w 9"/>
                  <a:gd name="T13" fmla="*/ 12 h 15"/>
                  <a:gd name="T14" fmla="*/ 4 w 9"/>
                  <a:gd name="T15" fmla="*/ 6 h 15"/>
                  <a:gd name="T16" fmla="*/ 6 w 9"/>
                  <a:gd name="T17" fmla="*/ 1 h 15"/>
                  <a:gd name="T18" fmla="*/ 6 w 9"/>
                  <a:gd name="T19" fmla="*/ 5 h 15"/>
                  <a:gd name="T20" fmla="*/ 5 w 9"/>
                  <a:gd name="T21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5">
                    <a:moveTo>
                      <a:pt x="9" y="2"/>
                    </a:moveTo>
                    <a:cubicBezTo>
                      <a:pt x="9" y="2"/>
                      <a:pt x="9" y="0"/>
                      <a:pt x="7" y="0"/>
                    </a:cubicBezTo>
                    <a:cubicBezTo>
                      <a:pt x="7" y="0"/>
                      <a:pt x="2" y="0"/>
                      <a:pt x="2" y="4"/>
                    </a:cubicBezTo>
                    <a:cubicBezTo>
                      <a:pt x="2" y="4"/>
                      <a:pt x="0" y="15"/>
                      <a:pt x="4" y="14"/>
                    </a:cubicBezTo>
                    <a:cubicBezTo>
                      <a:pt x="4" y="14"/>
                      <a:pt x="9" y="15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moveTo>
                      <a:pt x="5" y="12"/>
                    </a:moveTo>
                    <a:cubicBezTo>
                      <a:pt x="5" y="12"/>
                      <a:pt x="3" y="13"/>
                      <a:pt x="4" y="6"/>
                    </a:cubicBezTo>
                    <a:cubicBezTo>
                      <a:pt x="4" y="6"/>
                      <a:pt x="3" y="1"/>
                      <a:pt x="6" y="1"/>
                    </a:cubicBezTo>
                    <a:cubicBezTo>
                      <a:pt x="6" y="1"/>
                      <a:pt x="7" y="1"/>
                      <a:pt x="6" y="5"/>
                    </a:cubicBezTo>
                    <a:cubicBezTo>
                      <a:pt x="6" y="5"/>
                      <a:pt x="7" y="13"/>
                      <a:pt x="5" y="12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91" name="Freeform 354"/>
              <p:cNvSpPr>
                <a:spLocks noEditPoints="1"/>
              </p:cNvSpPr>
              <p:nvPr/>
            </p:nvSpPr>
            <p:spPr bwMode="auto">
              <a:xfrm>
                <a:off x="1940" y="789"/>
                <a:ext cx="12" cy="23"/>
              </a:xfrm>
              <a:custGeom>
                <a:avLst/>
                <a:gdLst>
                  <a:gd name="T0" fmla="*/ 6 w 8"/>
                  <a:gd name="T1" fmla="*/ 1 h 16"/>
                  <a:gd name="T2" fmla="*/ 2 w 8"/>
                  <a:gd name="T3" fmla="*/ 1 h 16"/>
                  <a:gd name="T4" fmla="*/ 0 w 8"/>
                  <a:gd name="T5" fmla="*/ 4 h 16"/>
                  <a:gd name="T6" fmla="*/ 0 w 8"/>
                  <a:gd name="T7" fmla="*/ 12 h 16"/>
                  <a:gd name="T8" fmla="*/ 2 w 8"/>
                  <a:gd name="T9" fmla="*/ 15 h 16"/>
                  <a:gd name="T10" fmla="*/ 6 w 8"/>
                  <a:gd name="T11" fmla="*/ 13 h 16"/>
                  <a:gd name="T12" fmla="*/ 6 w 8"/>
                  <a:gd name="T13" fmla="*/ 1 h 16"/>
                  <a:gd name="T14" fmla="*/ 3 w 8"/>
                  <a:gd name="T15" fmla="*/ 14 h 16"/>
                  <a:gd name="T16" fmla="*/ 2 w 8"/>
                  <a:gd name="T17" fmla="*/ 10 h 16"/>
                  <a:gd name="T18" fmla="*/ 2 w 8"/>
                  <a:gd name="T19" fmla="*/ 2 h 16"/>
                  <a:gd name="T20" fmla="*/ 5 w 8"/>
                  <a:gd name="T21" fmla="*/ 4 h 16"/>
                  <a:gd name="T22" fmla="*/ 3 w 8"/>
                  <a:gd name="T2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6">
                    <a:moveTo>
                      <a:pt x="6" y="1"/>
                    </a:moveTo>
                    <a:cubicBezTo>
                      <a:pt x="6" y="1"/>
                      <a:pt x="4" y="0"/>
                      <a:pt x="2" y="1"/>
                    </a:cubicBezTo>
                    <a:cubicBezTo>
                      <a:pt x="2" y="1"/>
                      <a:pt x="0" y="0"/>
                      <a:pt x="0" y="4"/>
                    </a:cubicBezTo>
                    <a:cubicBezTo>
                      <a:pt x="0" y="4"/>
                      <a:pt x="1" y="8"/>
                      <a:pt x="0" y="12"/>
                    </a:cubicBezTo>
                    <a:cubicBezTo>
                      <a:pt x="0" y="12"/>
                      <a:pt x="0" y="16"/>
                      <a:pt x="2" y="15"/>
                    </a:cubicBezTo>
                    <a:cubicBezTo>
                      <a:pt x="2" y="15"/>
                      <a:pt x="6" y="16"/>
                      <a:pt x="6" y="13"/>
                    </a:cubicBezTo>
                    <a:cubicBezTo>
                      <a:pt x="6" y="13"/>
                      <a:pt x="8" y="2"/>
                      <a:pt x="6" y="1"/>
                    </a:cubicBezTo>
                    <a:moveTo>
                      <a:pt x="3" y="14"/>
                    </a:moveTo>
                    <a:cubicBezTo>
                      <a:pt x="3" y="14"/>
                      <a:pt x="1" y="13"/>
                      <a:pt x="2" y="10"/>
                    </a:cubicBezTo>
                    <a:cubicBezTo>
                      <a:pt x="2" y="10"/>
                      <a:pt x="2" y="3"/>
                      <a:pt x="2" y="2"/>
                    </a:cubicBezTo>
                    <a:cubicBezTo>
                      <a:pt x="2" y="2"/>
                      <a:pt x="4" y="1"/>
                      <a:pt x="5" y="4"/>
                    </a:cubicBezTo>
                    <a:cubicBezTo>
                      <a:pt x="5" y="4"/>
                      <a:pt x="6" y="15"/>
                      <a:pt x="3" y="1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92" name="Freeform 355"/>
              <p:cNvSpPr>
                <a:spLocks noEditPoints="1"/>
              </p:cNvSpPr>
              <p:nvPr/>
            </p:nvSpPr>
            <p:spPr bwMode="auto">
              <a:xfrm>
                <a:off x="1950" y="787"/>
                <a:ext cx="11" cy="25"/>
              </a:xfrm>
              <a:custGeom>
                <a:avLst/>
                <a:gdLst>
                  <a:gd name="T0" fmla="*/ 6 w 7"/>
                  <a:gd name="T1" fmla="*/ 3 h 17"/>
                  <a:gd name="T2" fmla="*/ 1 w 7"/>
                  <a:gd name="T3" fmla="*/ 3 h 17"/>
                  <a:gd name="T4" fmla="*/ 1 w 7"/>
                  <a:gd name="T5" fmla="*/ 13 h 17"/>
                  <a:gd name="T6" fmla="*/ 4 w 7"/>
                  <a:gd name="T7" fmla="*/ 17 h 17"/>
                  <a:gd name="T8" fmla="*/ 6 w 7"/>
                  <a:gd name="T9" fmla="*/ 12 h 17"/>
                  <a:gd name="T10" fmla="*/ 6 w 7"/>
                  <a:gd name="T11" fmla="*/ 3 h 17"/>
                  <a:gd name="T12" fmla="*/ 4 w 7"/>
                  <a:gd name="T13" fmla="*/ 15 h 17"/>
                  <a:gd name="T14" fmla="*/ 3 w 7"/>
                  <a:gd name="T15" fmla="*/ 9 h 17"/>
                  <a:gd name="T16" fmla="*/ 4 w 7"/>
                  <a:gd name="T17" fmla="*/ 3 h 17"/>
                  <a:gd name="T18" fmla="*/ 5 w 7"/>
                  <a:gd name="T19" fmla="*/ 7 h 17"/>
                  <a:gd name="T20" fmla="*/ 4 w 7"/>
                  <a:gd name="T21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17">
                    <a:moveTo>
                      <a:pt x="6" y="3"/>
                    </a:moveTo>
                    <a:cubicBezTo>
                      <a:pt x="2" y="0"/>
                      <a:pt x="1" y="3"/>
                      <a:pt x="1" y="3"/>
                    </a:cubicBezTo>
                    <a:cubicBezTo>
                      <a:pt x="2" y="4"/>
                      <a:pt x="1" y="13"/>
                      <a:pt x="1" y="13"/>
                    </a:cubicBezTo>
                    <a:cubicBezTo>
                      <a:pt x="0" y="17"/>
                      <a:pt x="4" y="17"/>
                      <a:pt x="4" y="17"/>
                    </a:cubicBezTo>
                    <a:cubicBezTo>
                      <a:pt x="6" y="17"/>
                      <a:pt x="6" y="12"/>
                      <a:pt x="6" y="12"/>
                    </a:cubicBezTo>
                    <a:cubicBezTo>
                      <a:pt x="7" y="3"/>
                      <a:pt x="6" y="3"/>
                      <a:pt x="6" y="3"/>
                    </a:cubicBezTo>
                    <a:moveTo>
                      <a:pt x="4" y="15"/>
                    </a:moveTo>
                    <a:cubicBezTo>
                      <a:pt x="4" y="15"/>
                      <a:pt x="2" y="15"/>
                      <a:pt x="3" y="9"/>
                    </a:cubicBezTo>
                    <a:cubicBezTo>
                      <a:pt x="3" y="9"/>
                      <a:pt x="2" y="3"/>
                      <a:pt x="4" y="3"/>
                    </a:cubicBezTo>
                    <a:cubicBezTo>
                      <a:pt x="4" y="3"/>
                      <a:pt x="5" y="3"/>
                      <a:pt x="5" y="7"/>
                    </a:cubicBezTo>
                    <a:cubicBezTo>
                      <a:pt x="5" y="7"/>
                      <a:pt x="6" y="15"/>
                      <a:pt x="4" y="1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93" name="Freeform 356"/>
              <p:cNvSpPr>
                <a:spLocks noEditPoints="1"/>
              </p:cNvSpPr>
              <p:nvPr/>
            </p:nvSpPr>
            <p:spPr bwMode="auto">
              <a:xfrm>
                <a:off x="1961" y="790"/>
                <a:ext cx="5" cy="25"/>
              </a:xfrm>
              <a:custGeom>
                <a:avLst/>
                <a:gdLst>
                  <a:gd name="T0" fmla="*/ 3 w 4"/>
                  <a:gd name="T1" fmla="*/ 5 h 17"/>
                  <a:gd name="T2" fmla="*/ 2 w 4"/>
                  <a:gd name="T3" fmla="*/ 1 h 17"/>
                  <a:gd name="T4" fmla="*/ 0 w 4"/>
                  <a:gd name="T5" fmla="*/ 3 h 17"/>
                  <a:gd name="T6" fmla="*/ 0 w 4"/>
                  <a:gd name="T7" fmla="*/ 13 h 17"/>
                  <a:gd name="T8" fmla="*/ 2 w 4"/>
                  <a:gd name="T9" fmla="*/ 15 h 17"/>
                  <a:gd name="T10" fmla="*/ 3 w 4"/>
                  <a:gd name="T11" fmla="*/ 10 h 17"/>
                  <a:gd name="T12" fmla="*/ 3 w 4"/>
                  <a:gd name="T13" fmla="*/ 5 h 17"/>
                  <a:gd name="T14" fmla="*/ 1 w 4"/>
                  <a:gd name="T15" fmla="*/ 14 h 17"/>
                  <a:gd name="T16" fmla="*/ 1 w 4"/>
                  <a:gd name="T17" fmla="*/ 7 h 17"/>
                  <a:gd name="T18" fmla="*/ 1 w 4"/>
                  <a:gd name="T19" fmla="*/ 3 h 17"/>
                  <a:gd name="T20" fmla="*/ 2 w 4"/>
                  <a:gd name="T21" fmla="*/ 4 h 17"/>
                  <a:gd name="T22" fmla="*/ 1 w 4"/>
                  <a:gd name="T2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7">
                    <a:moveTo>
                      <a:pt x="3" y="5"/>
                    </a:moveTo>
                    <a:cubicBezTo>
                      <a:pt x="3" y="5"/>
                      <a:pt x="3" y="1"/>
                      <a:pt x="2" y="1"/>
                    </a:cubicBezTo>
                    <a:cubicBezTo>
                      <a:pt x="2" y="1"/>
                      <a:pt x="0" y="0"/>
                      <a:pt x="0" y="3"/>
                    </a:cubicBezTo>
                    <a:cubicBezTo>
                      <a:pt x="0" y="3"/>
                      <a:pt x="0" y="6"/>
                      <a:pt x="0" y="13"/>
                    </a:cubicBezTo>
                    <a:cubicBezTo>
                      <a:pt x="0" y="13"/>
                      <a:pt x="0" y="17"/>
                      <a:pt x="2" y="15"/>
                    </a:cubicBezTo>
                    <a:cubicBezTo>
                      <a:pt x="2" y="15"/>
                      <a:pt x="4" y="14"/>
                      <a:pt x="3" y="10"/>
                    </a:cubicBezTo>
                    <a:cubicBezTo>
                      <a:pt x="3" y="10"/>
                      <a:pt x="3" y="5"/>
                      <a:pt x="3" y="5"/>
                    </a:cubicBezTo>
                    <a:moveTo>
                      <a:pt x="1" y="14"/>
                    </a:moveTo>
                    <a:cubicBezTo>
                      <a:pt x="1" y="14"/>
                      <a:pt x="0" y="13"/>
                      <a:pt x="1" y="7"/>
                    </a:cubicBezTo>
                    <a:cubicBezTo>
                      <a:pt x="1" y="7"/>
                      <a:pt x="0" y="4"/>
                      <a:pt x="1" y="3"/>
                    </a:cubicBezTo>
                    <a:cubicBezTo>
                      <a:pt x="1" y="3"/>
                      <a:pt x="2" y="2"/>
                      <a:pt x="2" y="4"/>
                    </a:cubicBezTo>
                    <a:cubicBezTo>
                      <a:pt x="2" y="4"/>
                      <a:pt x="2" y="14"/>
                      <a:pt x="1" y="1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94" name="Freeform 357"/>
              <p:cNvSpPr/>
              <p:nvPr/>
            </p:nvSpPr>
            <p:spPr bwMode="auto">
              <a:xfrm>
                <a:off x="1937" y="854"/>
                <a:ext cx="18" cy="22"/>
              </a:xfrm>
              <a:custGeom>
                <a:avLst/>
                <a:gdLst>
                  <a:gd name="T0" fmla="*/ 10 w 12"/>
                  <a:gd name="T1" fmla="*/ 6 h 15"/>
                  <a:gd name="T2" fmla="*/ 1 w 12"/>
                  <a:gd name="T3" fmla="*/ 5 h 15"/>
                  <a:gd name="T4" fmla="*/ 3 w 12"/>
                  <a:gd name="T5" fmla="*/ 15 h 15"/>
                  <a:gd name="T6" fmla="*/ 10 w 12"/>
                  <a:gd name="T7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5">
                    <a:moveTo>
                      <a:pt x="10" y="6"/>
                    </a:moveTo>
                    <a:cubicBezTo>
                      <a:pt x="12" y="0"/>
                      <a:pt x="5" y="3"/>
                      <a:pt x="1" y="5"/>
                    </a:cubicBezTo>
                    <a:cubicBezTo>
                      <a:pt x="0" y="8"/>
                      <a:pt x="2" y="13"/>
                      <a:pt x="3" y="15"/>
                    </a:cubicBezTo>
                    <a:cubicBezTo>
                      <a:pt x="5" y="11"/>
                      <a:pt x="9" y="10"/>
                      <a:pt x="10" y="6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95" name="Freeform 358"/>
              <p:cNvSpPr>
                <a:spLocks noEditPoints="1"/>
              </p:cNvSpPr>
              <p:nvPr/>
            </p:nvSpPr>
            <p:spPr bwMode="auto">
              <a:xfrm>
                <a:off x="1962" y="816"/>
                <a:ext cx="6" cy="57"/>
              </a:xfrm>
              <a:custGeom>
                <a:avLst/>
                <a:gdLst>
                  <a:gd name="T0" fmla="*/ 2 w 4"/>
                  <a:gd name="T1" fmla="*/ 31 h 39"/>
                  <a:gd name="T2" fmla="*/ 2 w 4"/>
                  <a:gd name="T3" fmla="*/ 36 h 39"/>
                  <a:gd name="T4" fmla="*/ 3 w 4"/>
                  <a:gd name="T5" fmla="*/ 39 h 39"/>
                  <a:gd name="T6" fmla="*/ 4 w 4"/>
                  <a:gd name="T7" fmla="*/ 39 h 39"/>
                  <a:gd name="T8" fmla="*/ 2 w 4"/>
                  <a:gd name="T9" fmla="*/ 31 h 39"/>
                  <a:gd name="T10" fmla="*/ 2 w 4"/>
                  <a:gd name="T11" fmla="*/ 31 h 39"/>
                  <a:gd name="T12" fmla="*/ 2 w 4"/>
                  <a:gd name="T13" fmla="*/ 31 h 39"/>
                  <a:gd name="T14" fmla="*/ 2 w 4"/>
                  <a:gd name="T15" fmla="*/ 0 h 39"/>
                  <a:gd name="T16" fmla="*/ 1 w 4"/>
                  <a:gd name="T17" fmla="*/ 2 h 39"/>
                  <a:gd name="T18" fmla="*/ 1 w 4"/>
                  <a:gd name="T19" fmla="*/ 1 h 39"/>
                  <a:gd name="T20" fmla="*/ 1 w 4"/>
                  <a:gd name="T21" fmla="*/ 15 h 39"/>
                  <a:gd name="T22" fmla="*/ 1 w 4"/>
                  <a:gd name="T23" fmla="*/ 24 h 39"/>
                  <a:gd name="T24" fmla="*/ 1 w 4"/>
                  <a:gd name="T25" fmla="*/ 16 h 39"/>
                  <a:gd name="T26" fmla="*/ 2 w 4"/>
                  <a:gd name="T2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39">
                    <a:moveTo>
                      <a:pt x="2" y="31"/>
                    </a:moveTo>
                    <a:cubicBezTo>
                      <a:pt x="2" y="34"/>
                      <a:pt x="2" y="36"/>
                      <a:pt x="2" y="36"/>
                    </a:cubicBezTo>
                    <a:cubicBezTo>
                      <a:pt x="2" y="38"/>
                      <a:pt x="2" y="39"/>
                      <a:pt x="3" y="39"/>
                    </a:cubicBezTo>
                    <a:cubicBezTo>
                      <a:pt x="3" y="39"/>
                      <a:pt x="4" y="39"/>
                      <a:pt x="4" y="3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moveTo>
                      <a:pt x="2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3" y="1"/>
                      <a:pt x="1" y="15"/>
                      <a:pt x="1" y="15"/>
                    </a:cubicBezTo>
                    <a:cubicBezTo>
                      <a:pt x="0" y="16"/>
                      <a:pt x="0" y="21"/>
                      <a:pt x="1" y="24"/>
                    </a:cubicBezTo>
                    <a:cubicBezTo>
                      <a:pt x="1" y="20"/>
                      <a:pt x="1" y="16"/>
                      <a:pt x="1" y="16"/>
                    </a:cubicBezTo>
                    <a:cubicBezTo>
                      <a:pt x="3" y="12"/>
                      <a:pt x="2" y="2"/>
                      <a:pt x="2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96" name="Freeform 359"/>
              <p:cNvSpPr/>
              <p:nvPr/>
            </p:nvSpPr>
            <p:spPr bwMode="auto">
              <a:xfrm>
                <a:off x="1975" y="87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97" name="Freeform 360"/>
              <p:cNvSpPr>
                <a:spLocks noEditPoints="1"/>
              </p:cNvSpPr>
              <p:nvPr/>
            </p:nvSpPr>
            <p:spPr bwMode="auto">
              <a:xfrm>
                <a:off x="1968" y="872"/>
                <a:ext cx="14" cy="7"/>
              </a:xfrm>
              <a:custGeom>
                <a:avLst/>
                <a:gdLst>
                  <a:gd name="T0" fmla="*/ 5 w 10"/>
                  <a:gd name="T1" fmla="*/ 0 h 5"/>
                  <a:gd name="T2" fmla="*/ 5 w 10"/>
                  <a:gd name="T3" fmla="*/ 0 h 5"/>
                  <a:gd name="T4" fmla="*/ 5 w 10"/>
                  <a:gd name="T5" fmla="*/ 1 h 5"/>
                  <a:gd name="T6" fmla="*/ 7 w 10"/>
                  <a:gd name="T7" fmla="*/ 2 h 5"/>
                  <a:gd name="T8" fmla="*/ 8 w 10"/>
                  <a:gd name="T9" fmla="*/ 3 h 5"/>
                  <a:gd name="T10" fmla="*/ 10 w 10"/>
                  <a:gd name="T11" fmla="*/ 4 h 5"/>
                  <a:gd name="T12" fmla="*/ 10 w 10"/>
                  <a:gd name="T13" fmla="*/ 5 h 5"/>
                  <a:gd name="T14" fmla="*/ 10 w 10"/>
                  <a:gd name="T15" fmla="*/ 5 h 5"/>
                  <a:gd name="T16" fmla="*/ 6 w 10"/>
                  <a:gd name="T17" fmla="*/ 1 h 5"/>
                  <a:gd name="T18" fmla="*/ 5 w 10"/>
                  <a:gd name="T19" fmla="*/ 0 h 5"/>
                  <a:gd name="T20" fmla="*/ 5 w 10"/>
                  <a:gd name="T21" fmla="*/ 0 h 5"/>
                  <a:gd name="T22" fmla="*/ 5 w 10"/>
                  <a:gd name="T23" fmla="*/ 0 h 5"/>
                  <a:gd name="T24" fmla="*/ 5 w 10"/>
                  <a:gd name="T25" fmla="*/ 0 h 5"/>
                  <a:gd name="T26" fmla="*/ 3 w 10"/>
                  <a:gd name="T27" fmla="*/ 0 h 5"/>
                  <a:gd name="T28" fmla="*/ 0 w 10"/>
                  <a:gd name="T29" fmla="*/ 1 h 5"/>
                  <a:gd name="T30" fmla="*/ 3 w 10"/>
                  <a:gd name="T31" fmla="*/ 0 h 5"/>
                  <a:gd name="T32" fmla="*/ 3 w 10"/>
                  <a:gd name="T33" fmla="*/ 0 h 5"/>
                  <a:gd name="T34" fmla="*/ 5 w 10"/>
                  <a:gd name="T35" fmla="*/ 0 h 5"/>
                  <a:gd name="T36" fmla="*/ 4 w 10"/>
                  <a:gd name="T37" fmla="*/ 0 h 5"/>
                  <a:gd name="T38" fmla="*/ 4 w 10"/>
                  <a:gd name="T39" fmla="*/ 0 h 5"/>
                  <a:gd name="T40" fmla="*/ 4 w 10"/>
                  <a:gd name="T41" fmla="*/ 0 h 5"/>
                  <a:gd name="T42" fmla="*/ 5 w 10"/>
                  <a:gd name="T43" fmla="*/ 0 h 5"/>
                  <a:gd name="T44" fmla="*/ 5 w 10"/>
                  <a:gd name="T45" fmla="*/ 0 h 5"/>
                  <a:gd name="T46" fmla="*/ 4 w 10"/>
                  <a:gd name="T47" fmla="*/ 0 h 5"/>
                  <a:gd name="T48" fmla="*/ 5 w 10"/>
                  <a:gd name="T49" fmla="*/ 0 h 5"/>
                  <a:gd name="T50" fmla="*/ 5 w 10"/>
                  <a:gd name="T5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" h="5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9" y="2"/>
                      <a:pt x="6" y="1"/>
                    </a:cubicBezTo>
                    <a:cubicBezTo>
                      <a:pt x="6" y="1"/>
                      <a:pt x="6" y="1"/>
                      <a:pt x="5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1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98" name="Freeform 361"/>
              <p:cNvSpPr>
                <a:spLocks noEditPoints="1"/>
              </p:cNvSpPr>
              <p:nvPr/>
            </p:nvSpPr>
            <p:spPr bwMode="auto">
              <a:xfrm>
                <a:off x="1961" y="781"/>
                <a:ext cx="4" cy="16"/>
              </a:xfrm>
              <a:custGeom>
                <a:avLst/>
                <a:gdLst>
                  <a:gd name="T0" fmla="*/ 3 w 3"/>
                  <a:gd name="T1" fmla="*/ 11 h 11"/>
                  <a:gd name="T2" fmla="*/ 3 w 3"/>
                  <a:gd name="T3" fmla="*/ 11 h 11"/>
                  <a:gd name="T4" fmla="*/ 3 w 3"/>
                  <a:gd name="T5" fmla="*/ 11 h 11"/>
                  <a:gd name="T6" fmla="*/ 3 w 3"/>
                  <a:gd name="T7" fmla="*/ 11 h 11"/>
                  <a:gd name="T8" fmla="*/ 0 w 3"/>
                  <a:gd name="T9" fmla="*/ 0 h 11"/>
                  <a:gd name="T10" fmla="*/ 2 w 3"/>
                  <a:gd name="T11" fmla="*/ 8 h 11"/>
                  <a:gd name="T12" fmla="*/ 3 w 3"/>
                  <a:gd name="T13" fmla="*/ 10 h 11"/>
                  <a:gd name="T14" fmla="*/ 3 w 3"/>
                  <a:gd name="T15" fmla="*/ 6 h 11"/>
                  <a:gd name="T16" fmla="*/ 0 w 3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1">
                    <a:moveTo>
                      <a:pt x="3" y="11"/>
                    </a:move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moveTo>
                      <a:pt x="0" y="0"/>
                    </a:moveTo>
                    <a:cubicBezTo>
                      <a:pt x="1" y="3"/>
                      <a:pt x="2" y="5"/>
                      <a:pt x="2" y="8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3" y="8"/>
                      <a:pt x="3" y="6"/>
                      <a:pt x="3" y="6"/>
                    </a:cubicBezTo>
                    <a:cubicBezTo>
                      <a:pt x="3" y="4"/>
                      <a:pt x="2" y="2"/>
                      <a:pt x="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699" name="Freeform 362"/>
              <p:cNvSpPr/>
              <p:nvPr/>
            </p:nvSpPr>
            <p:spPr bwMode="auto">
              <a:xfrm>
                <a:off x="1963" y="793"/>
                <a:ext cx="2" cy="4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1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00" name="Freeform 363"/>
              <p:cNvSpPr/>
              <p:nvPr/>
            </p:nvSpPr>
            <p:spPr bwMode="auto">
              <a:xfrm>
                <a:off x="1943" y="76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01" name="Freeform 364"/>
              <p:cNvSpPr/>
              <p:nvPr/>
            </p:nvSpPr>
            <p:spPr bwMode="auto">
              <a:xfrm>
                <a:off x="1943" y="76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02" name="Freeform 365"/>
              <p:cNvSpPr/>
              <p:nvPr/>
            </p:nvSpPr>
            <p:spPr bwMode="auto">
              <a:xfrm>
                <a:off x="1870" y="880"/>
                <a:ext cx="121" cy="12"/>
              </a:xfrm>
              <a:custGeom>
                <a:avLst/>
                <a:gdLst>
                  <a:gd name="T0" fmla="*/ 78 w 83"/>
                  <a:gd name="T1" fmla="*/ 0 h 8"/>
                  <a:gd name="T2" fmla="*/ 77 w 83"/>
                  <a:gd name="T3" fmla="*/ 1 h 8"/>
                  <a:gd name="T4" fmla="*/ 77 w 83"/>
                  <a:gd name="T5" fmla="*/ 1 h 8"/>
                  <a:gd name="T6" fmla="*/ 68 w 83"/>
                  <a:gd name="T7" fmla="*/ 4 h 8"/>
                  <a:gd name="T8" fmla="*/ 55 w 83"/>
                  <a:gd name="T9" fmla="*/ 5 h 8"/>
                  <a:gd name="T10" fmla="*/ 50 w 83"/>
                  <a:gd name="T11" fmla="*/ 5 h 8"/>
                  <a:gd name="T12" fmla="*/ 24 w 83"/>
                  <a:gd name="T13" fmla="*/ 6 h 8"/>
                  <a:gd name="T14" fmla="*/ 21 w 83"/>
                  <a:gd name="T15" fmla="*/ 6 h 8"/>
                  <a:gd name="T16" fmla="*/ 5 w 83"/>
                  <a:gd name="T17" fmla="*/ 3 h 8"/>
                  <a:gd name="T18" fmla="*/ 4 w 83"/>
                  <a:gd name="T19" fmla="*/ 2 h 8"/>
                  <a:gd name="T20" fmla="*/ 4 w 83"/>
                  <a:gd name="T21" fmla="*/ 2 h 8"/>
                  <a:gd name="T22" fmla="*/ 7 w 83"/>
                  <a:gd name="T23" fmla="*/ 5 h 8"/>
                  <a:gd name="T24" fmla="*/ 21 w 83"/>
                  <a:gd name="T25" fmla="*/ 8 h 8"/>
                  <a:gd name="T26" fmla="*/ 25 w 83"/>
                  <a:gd name="T27" fmla="*/ 7 h 8"/>
                  <a:gd name="T28" fmla="*/ 56 w 83"/>
                  <a:gd name="T29" fmla="*/ 6 h 8"/>
                  <a:gd name="T30" fmla="*/ 71 w 83"/>
                  <a:gd name="T31" fmla="*/ 4 h 8"/>
                  <a:gd name="T32" fmla="*/ 80 w 83"/>
                  <a:gd name="T33" fmla="*/ 0 h 8"/>
                  <a:gd name="T34" fmla="*/ 78 w 83"/>
                  <a:gd name="T35" fmla="*/ 0 h 8"/>
                  <a:gd name="T36" fmla="*/ 78 w 8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3" h="8">
                    <a:moveTo>
                      <a:pt x="78" y="0"/>
                    </a:moveTo>
                    <a:cubicBezTo>
                      <a:pt x="78" y="0"/>
                      <a:pt x="77" y="1"/>
                      <a:pt x="77" y="1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74" y="1"/>
                      <a:pt x="68" y="4"/>
                      <a:pt x="68" y="4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4" y="5"/>
                      <a:pt x="52" y="5"/>
                      <a:pt x="50" y="5"/>
                    </a:cubicBezTo>
                    <a:cubicBezTo>
                      <a:pt x="41" y="5"/>
                      <a:pt x="24" y="6"/>
                      <a:pt x="24" y="6"/>
                    </a:cubicBezTo>
                    <a:cubicBezTo>
                      <a:pt x="23" y="6"/>
                      <a:pt x="22" y="6"/>
                      <a:pt x="21" y="6"/>
                    </a:cubicBezTo>
                    <a:cubicBezTo>
                      <a:pt x="15" y="6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0" y="2"/>
                      <a:pt x="7" y="5"/>
                    </a:cubicBezTo>
                    <a:cubicBezTo>
                      <a:pt x="7" y="5"/>
                      <a:pt x="14" y="8"/>
                      <a:pt x="21" y="8"/>
                    </a:cubicBezTo>
                    <a:cubicBezTo>
                      <a:pt x="22" y="8"/>
                      <a:pt x="24" y="7"/>
                      <a:pt x="25" y="7"/>
                    </a:cubicBezTo>
                    <a:cubicBezTo>
                      <a:pt x="25" y="7"/>
                      <a:pt x="52" y="6"/>
                      <a:pt x="56" y="6"/>
                    </a:cubicBezTo>
                    <a:cubicBezTo>
                      <a:pt x="56" y="6"/>
                      <a:pt x="66" y="6"/>
                      <a:pt x="71" y="4"/>
                    </a:cubicBezTo>
                    <a:cubicBezTo>
                      <a:pt x="71" y="4"/>
                      <a:pt x="83" y="0"/>
                      <a:pt x="80" y="0"/>
                    </a:cubicBezTo>
                    <a:cubicBezTo>
                      <a:pt x="79" y="0"/>
                      <a:pt x="79" y="0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03" name="Freeform 366"/>
              <p:cNvSpPr>
                <a:spLocks noEditPoints="1"/>
              </p:cNvSpPr>
              <p:nvPr/>
            </p:nvSpPr>
            <p:spPr bwMode="auto">
              <a:xfrm>
                <a:off x="1876" y="760"/>
                <a:ext cx="108" cy="129"/>
              </a:xfrm>
              <a:custGeom>
                <a:avLst/>
                <a:gdLst>
                  <a:gd name="T0" fmla="*/ 43 w 74"/>
                  <a:gd name="T1" fmla="*/ 69 h 89"/>
                  <a:gd name="T2" fmla="*/ 47 w 74"/>
                  <a:gd name="T3" fmla="*/ 34 h 89"/>
                  <a:gd name="T4" fmla="*/ 50 w 74"/>
                  <a:gd name="T5" fmla="*/ 33 h 89"/>
                  <a:gd name="T6" fmla="*/ 50 w 74"/>
                  <a:gd name="T7" fmla="*/ 35 h 89"/>
                  <a:gd name="T8" fmla="*/ 36 w 74"/>
                  <a:gd name="T9" fmla="*/ 68 h 89"/>
                  <a:gd name="T10" fmla="*/ 40 w 74"/>
                  <a:gd name="T11" fmla="*/ 79 h 89"/>
                  <a:gd name="T12" fmla="*/ 32 w 74"/>
                  <a:gd name="T13" fmla="*/ 82 h 89"/>
                  <a:gd name="T14" fmla="*/ 13 w 74"/>
                  <a:gd name="T15" fmla="*/ 88 h 89"/>
                  <a:gd name="T16" fmla="*/ 20 w 74"/>
                  <a:gd name="T17" fmla="*/ 89 h 89"/>
                  <a:gd name="T18" fmla="*/ 73 w 74"/>
                  <a:gd name="T19" fmla="*/ 84 h 89"/>
                  <a:gd name="T20" fmla="*/ 72 w 74"/>
                  <a:gd name="T21" fmla="*/ 83 h 89"/>
                  <a:gd name="T22" fmla="*/ 70 w 74"/>
                  <a:gd name="T23" fmla="*/ 79 h 89"/>
                  <a:gd name="T24" fmla="*/ 67 w 74"/>
                  <a:gd name="T25" fmla="*/ 77 h 89"/>
                  <a:gd name="T26" fmla="*/ 53 w 74"/>
                  <a:gd name="T27" fmla="*/ 84 h 89"/>
                  <a:gd name="T28" fmla="*/ 45 w 74"/>
                  <a:gd name="T29" fmla="*/ 80 h 89"/>
                  <a:gd name="T30" fmla="*/ 42 w 74"/>
                  <a:gd name="T31" fmla="*/ 66 h 89"/>
                  <a:gd name="T32" fmla="*/ 46 w 74"/>
                  <a:gd name="T33" fmla="*/ 65 h 89"/>
                  <a:gd name="T34" fmla="*/ 52 w 74"/>
                  <a:gd name="T35" fmla="*/ 59 h 89"/>
                  <a:gd name="T36" fmla="*/ 57 w 74"/>
                  <a:gd name="T37" fmla="*/ 47 h 89"/>
                  <a:gd name="T38" fmla="*/ 58 w 74"/>
                  <a:gd name="T39" fmla="*/ 37 h 89"/>
                  <a:gd name="T40" fmla="*/ 57 w 74"/>
                  <a:gd name="T41" fmla="*/ 30 h 89"/>
                  <a:gd name="T42" fmla="*/ 55 w 74"/>
                  <a:gd name="T43" fmla="*/ 36 h 89"/>
                  <a:gd name="T44" fmla="*/ 54 w 74"/>
                  <a:gd name="T45" fmla="*/ 30 h 89"/>
                  <a:gd name="T46" fmla="*/ 56 w 74"/>
                  <a:gd name="T47" fmla="*/ 30 h 89"/>
                  <a:gd name="T48" fmla="*/ 39 w 74"/>
                  <a:gd name="T49" fmla="*/ 34 h 89"/>
                  <a:gd name="T50" fmla="*/ 43 w 74"/>
                  <a:gd name="T51" fmla="*/ 33 h 89"/>
                  <a:gd name="T52" fmla="*/ 43 w 74"/>
                  <a:gd name="T53" fmla="*/ 33 h 89"/>
                  <a:gd name="T54" fmla="*/ 46 w 74"/>
                  <a:gd name="T55" fmla="*/ 27 h 89"/>
                  <a:gd name="T56" fmla="*/ 44 w 74"/>
                  <a:gd name="T57" fmla="*/ 23 h 89"/>
                  <a:gd name="T58" fmla="*/ 44 w 74"/>
                  <a:gd name="T59" fmla="*/ 24 h 89"/>
                  <a:gd name="T60" fmla="*/ 55 w 74"/>
                  <a:gd name="T61" fmla="*/ 22 h 89"/>
                  <a:gd name="T62" fmla="*/ 55 w 74"/>
                  <a:gd name="T63" fmla="*/ 22 h 89"/>
                  <a:gd name="T64" fmla="*/ 48 w 74"/>
                  <a:gd name="T65" fmla="*/ 25 h 89"/>
                  <a:gd name="T66" fmla="*/ 24 w 74"/>
                  <a:gd name="T67" fmla="*/ 21 h 89"/>
                  <a:gd name="T68" fmla="*/ 53 w 74"/>
                  <a:gd name="T69" fmla="*/ 21 h 89"/>
                  <a:gd name="T70" fmla="*/ 51 w 74"/>
                  <a:gd name="T71" fmla="*/ 24 h 89"/>
                  <a:gd name="T72" fmla="*/ 53 w 74"/>
                  <a:gd name="T73" fmla="*/ 21 h 89"/>
                  <a:gd name="T74" fmla="*/ 48 w 74"/>
                  <a:gd name="T75" fmla="*/ 16 h 89"/>
                  <a:gd name="T76" fmla="*/ 31 w 74"/>
                  <a:gd name="T77" fmla="*/ 11 h 89"/>
                  <a:gd name="T78" fmla="*/ 32 w 74"/>
                  <a:gd name="T79" fmla="*/ 0 h 89"/>
                  <a:gd name="T80" fmla="*/ 18 w 74"/>
                  <a:gd name="T81" fmla="*/ 19 h 89"/>
                  <a:gd name="T82" fmla="*/ 21 w 74"/>
                  <a:gd name="T83" fmla="*/ 19 h 89"/>
                  <a:gd name="T84" fmla="*/ 25 w 74"/>
                  <a:gd name="T85" fmla="*/ 22 h 89"/>
                  <a:gd name="T86" fmla="*/ 29 w 74"/>
                  <a:gd name="T87" fmla="*/ 21 h 89"/>
                  <a:gd name="T88" fmla="*/ 47 w 74"/>
                  <a:gd name="T89" fmla="*/ 18 h 89"/>
                  <a:gd name="T90" fmla="*/ 48 w 74"/>
                  <a:gd name="T91" fmla="*/ 20 h 89"/>
                  <a:gd name="T92" fmla="*/ 46 w 74"/>
                  <a:gd name="T93" fmla="*/ 8 h 89"/>
                  <a:gd name="T94" fmla="*/ 43 w 74"/>
                  <a:gd name="T95" fmla="*/ 3 h 89"/>
                  <a:gd name="T96" fmla="*/ 32 w 74"/>
                  <a:gd name="T9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4" h="89">
                    <a:moveTo>
                      <a:pt x="43" y="69"/>
                    </a:moveTo>
                    <a:cubicBezTo>
                      <a:pt x="43" y="69"/>
                      <a:pt x="43" y="69"/>
                      <a:pt x="43" y="70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69"/>
                      <a:pt x="43" y="69"/>
                      <a:pt x="43" y="69"/>
                    </a:cubicBezTo>
                    <a:moveTo>
                      <a:pt x="49" y="31"/>
                    </a:moveTo>
                    <a:cubicBezTo>
                      <a:pt x="48" y="31"/>
                      <a:pt x="47" y="31"/>
                      <a:pt x="46" y="32"/>
                    </a:cubicBezTo>
                    <a:cubicBezTo>
                      <a:pt x="46" y="34"/>
                      <a:pt x="47" y="34"/>
                      <a:pt x="47" y="34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8" y="34"/>
                      <a:pt x="49" y="32"/>
                      <a:pt x="49" y="31"/>
                    </a:cubicBezTo>
                    <a:moveTo>
                      <a:pt x="52" y="30"/>
                    </a:moveTo>
                    <a:cubicBezTo>
                      <a:pt x="52" y="30"/>
                      <a:pt x="51" y="30"/>
                      <a:pt x="51" y="30"/>
                    </a:cubicBezTo>
                    <a:cubicBezTo>
                      <a:pt x="51" y="32"/>
                      <a:pt x="50" y="33"/>
                      <a:pt x="50" y="33"/>
                    </a:cubicBezTo>
                    <a:cubicBezTo>
                      <a:pt x="50" y="33"/>
                      <a:pt x="50" y="34"/>
                      <a:pt x="50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0" y="35"/>
                    </a:cubicBezTo>
                    <a:cubicBezTo>
                      <a:pt x="50" y="35"/>
                      <a:pt x="48" y="36"/>
                      <a:pt x="45" y="40"/>
                    </a:cubicBezTo>
                    <a:cubicBezTo>
                      <a:pt x="43" y="41"/>
                      <a:pt x="25" y="48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5" y="54"/>
                      <a:pt x="47" y="55"/>
                      <a:pt x="36" y="68"/>
                    </a:cubicBezTo>
                    <a:cubicBezTo>
                      <a:pt x="36" y="68"/>
                      <a:pt x="24" y="80"/>
                      <a:pt x="33" y="80"/>
                    </a:cubicBezTo>
                    <a:cubicBezTo>
                      <a:pt x="34" y="80"/>
                      <a:pt x="36" y="80"/>
                      <a:pt x="39" y="79"/>
                    </a:cubicBezTo>
                    <a:cubicBezTo>
                      <a:pt x="39" y="79"/>
                      <a:pt x="39" y="79"/>
                      <a:pt x="40" y="79"/>
                    </a:cubicBezTo>
                    <a:cubicBezTo>
                      <a:pt x="40" y="79"/>
                      <a:pt x="40" y="79"/>
                      <a:pt x="40" y="79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0"/>
                      <a:pt x="36" y="82"/>
                      <a:pt x="33" y="82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32" y="82"/>
                      <a:pt x="32" y="82"/>
                      <a:pt x="31" y="82"/>
                    </a:cubicBezTo>
                    <a:cubicBezTo>
                      <a:pt x="30" y="82"/>
                      <a:pt x="23" y="83"/>
                      <a:pt x="21" y="87"/>
                    </a:cubicBezTo>
                    <a:cubicBezTo>
                      <a:pt x="21" y="87"/>
                      <a:pt x="20" y="89"/>
                      <a:pt x="16" y="89"/>
                    </a:cubicBezTo>
                    <a:cubicBezTo>
                      <a:pt x="16" y="89"/>
                      <a:pt x="14" y="89"/>
                      <a:pt x="13" y="88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1" y="86"/>
                    </a:cubicBezTo>
                    <a:cubicBezTo>
                      <a:pt x="1" y="86"/>
                      <a:pt x="11" y="89"/>
                      <a:pt x="17" y="89"/>
                    </a:cubicBezTo>
                    <a:cubicBezTo>
                      <a:pt x="18" y="89"/>
                      <a:pt x="19" y="89"/>
                      <a:pt x="20" y="89"/>
                    </a:cubicBezTo>
                    <a:cubicBezTo>
                      <a:pt x="20" y="89"/>
                      <a:pt x="37" y="88"/>
                      <a:pt x="46" y="88"/>
                    </a:cubicBezTo>
                    <a:cubicBezTo>
                      <a:pt x="48" y="88"/>
                      <a:pt x="50" y="88"/>
                      <a:pt x="51" y="88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4" y="87"/>
                      <a:pt x="70" y="84"/>
                      <a:pt x="73" y="84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73" y="84"/>
                      <a:pt x="74" y="83"/>
                      <a:pt x="74" y="83"/>
                    </a:cubicBezTo>
                    <a:cubicBezTo>
                      <a:pt x="73" y="82"/>
                      <a:pt x="73" y="82"/>
                      <a:pt x="73" y="82"/>
                    </a:cubicBezTo>
                    <a:cubicBezTo>
                      <a:pt x="73" y="83"/>
                      <a:pt x="72" y="83"/>
                      <a:pt x="72" y="83"/>
                    </a:cubicBezTo>
                    <a:cubicBezTo>
                      <a:pt x="71" y="83"/>
                      <a:pt x="71" y="83"/>
                      <a:pt x="71" y="83"/>
                    </a:cubicBezTo>
                    <a:cubicBezTo>
                      <a:pt x="72" y="81"/>
                      <a:pt x="72" y="80"/>
                      <a:pt x="71" y="80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68" y="81"/>
                      <a:pt x="64" y="85"/>
                      <a:pt x="64" y="85"/>
                    </a:cubicBezTo>
                    <a:cubicBezTo>
                      <a:pt x="63" y="84"/>
                      <a:pt x="68" y="78"/>
                      <a:pt x="68" y="78"/>
                    </a:cubicBezTo>
                    <a:cubicBezTo>
                      <a:pt x="68" y="78"/>
                      <a:pt x="68" y="78"/>
                      <a:pt x="68" y="78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6" y="78"/>
                      <a:pt x="66" y="78"/>
                      <a:pt x="64" y="79"/>
                    </a:cubicBezTo>
                    <a:cubicBezTo>
                      <a:pt x="59" y="84"/>
                      <a:pt x="56" y="85"/>
                      <a:pt x="54" y="85"/>
                    </a:cubicBezTo>
                    <a:cubicBezTo>
                      <a:pt x="53" y="85"/>
                      <a:pt x="53" y="84"/>
                      <a:pt x="53" y="84"/>
                    </a:cubicBezTo>
                    <a:cubicBezTo>
                      <a:pt x="55" y="80"/>
                      <a:pt x="63" y="78"/>
                      <a:pt x="63" y="78"/>
                    </a:cubicBezTo>
                    <a:cubicBezTo>
                      <a:pt x="63" y="78"/>
                      <a:pt x="59" y="78"/>
                      <a:pt x="55" y="78"/>
                    </a:cubicBezTo>
                    <a:cubicBezTo>
                      <a:pt x="51" y="78"/>
                      <a:pt x="47" y="78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4" y="78"/>
                      <a:pt x="42" y="73"/>
                      <a:pt x="43" y="70"/>
                    </a:cubicBezTo>
                    <a:cubicBezTo>
                      <a:pt x="42" y="70"/>
                      <a:pt x="42" y="70"/>
                      <a:pt x="41" y="70"/>
                    </a:cubicBezTo>
                    <a:cubicBezTo>
                      <a:pt x="41" y="68"/>
                      <a:pt x="41" y="67"/>
                      <a:pt x="42" y="66"/>
                    </a:cubicBezTo>
                    <a:cubicBezTo>
                      <a:pt x="43" y="66"/>
                      <a:pt x="43" y="66"/>
                      <a:pt x="43" y="66"/>
                    </a:cubicBezTo>
                    <a:cubicBezTo>
                      <a:pt x="43" y="66"/>
                      <a:pt x="43" y="66"/>
                      <a:pt x="43" y="66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3" y="66"/>
                      <a:pt x="45" y="65"/>
                      <a:pt x="46" y="65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48" y="63"/>
                      <a:pt x="50" y="62"/>
                      <a:pt x="52" y="62"/>
                    </a:cubicBezTo>
                    <a:cubicBezTo>
                      <a:pt x="54" y="62"/>
                      <a:pt x="56" y="62"/>
                      <a:pt x="57" y="64"/>
                    </a:cubicBezTo>
                    <a:cubicBezTo>
                      <a:pt x="57" y="64"/>
                      <a:pt x="56" y="59"/>
                      <a:pt x="52" y="59"/>
                    </a:cubicBezTo>
                    <a:cubicBezTo>
                      <a:pt x="51" y="59"/>
                      <a:pt x="51" y="59"/>
                      <a:pt x="50" y="59"/>
                    </a:cubicBezTo>
                    <a:cubicBezTo>
                      <a:pt x="50" y="59"/>
                      <a:pt x="40" y="58"/>
                      <a:pt x="55" y="55"/>
                    </a:cubicBezTo>
                    <a:cubicBezTo>
                      <a:pt x="55" y="55"/>
                      <a:pt x="62" y="54"/>
                      <a:pt x="54" y="54"/>
                    </a:cubicBezTo>
                    <a:cubicBezTo>
                      <a:pt x="54" y="54"/>
                      <a:pt x="47" y="51"/>
                      <a:pt x="57" y="47"/>
                    </a:cubicBezTo>
                    <a:cubicBezTo>
                      <a:pt x="57" y="47"/>
                      <a:pt x="65" y="42"/>
                      <a:pt x="55" y="42"/>
                    </a:cubicBezTo>
                    <a:cubicBezTo>
                      <a:pt x="55" y="42"/>
                      <a:pt x="54" y="42"/>
                      <a:pt x="53" y="42"/>
                    </a:cubicBezTo>
                    <a:cubicBezTo>
                      <a:pt x="53" y="42"/>
                      <a:pt x="53" y="42"/>
                      <a:pt x="52" y="42"/>
                    </a:cubicBezTo>
                    <a:cubicBezTo>
                      <a:pt x="49" y="42"/>
                      <a:pt x="42" y="41"/>
                      <a:pt x="58" y="37"/>
                    </a:cubicBezTo>
                    <a:cubicBezTo>
                      <a:pt x="58" y="37"/>
                      <a:pt x="58" y="37"/>
                      <a:pt x="59" y="36"/>
                    </a:cubicBezTo>
                    <a:cubicBezTo>
                      <a:pt x="58" y="36"/>
                      <a:pt x="58" y="34"/>
                      <a:pt x="58" y="34"/>
                    </a:cubicBezTo>
                    <a:cubicBezTo>
                      <a:pt x="58" y="33"/>
                      <a:pt x="58" y="32"/>
                      <a:pt x="58" y="31"/>
                    </a:cubicBezTo>
                    <a:cubicBezTo>
                      <a:pt x="58" y="31"/>
                      <a:pt x="57" y="30"/>
                      <a:pt x="57" y="30"/>
                    </a:cubicBezTo>
                    <a:cubicBezTo>
                      <a:pt x="57" y="30"/>
                      <a:pt x="57" y="31"/>
                      <a:pt x="57" y="31"/>
                    </a:cubicBezTo>
                    <a:cubicBezTo>
                      <a:pt x="57" y="31"/>
                      <a:pt x="57" y="36"/>
                      <a:pt x="56" y="36"/>
                    </a:cubicBezTo>
                    <a:cubicBezTo>
                      <a:pt x="56" y="36"/>
                      <a:pt x="55" y="36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4" y="36"/>
                      <a:pt x="51" y="35"/>
                      <a:pt x="52" y="32"/>
                    </a:cubicBezTo>
                    <a:cubicBezTo>
                      <a:pt x="52" y="32"/>
                      <a:pt x="52" y="31"/>
                      <a:pt x="52" y="30"/>
                    </a:cubicBezTo>
                    <a:moveTo>
                      <a:pt x="54" y="30"/>
                    </a:move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6" y="34"/>
                      <a:pt x="56" y="32"/>
                      <a:pt x="56" y="30"/>
                    </a:cubicBezTo>
                    <a:cubicBezTo>
                      <a:pt x="55" y="30"/>
                      <a:pt x="55" y="30"/>
                      <a:pt x="54" y="30"/>
                    </a:cubicBezTo>
                    <a:moveTo>
                      <a:pt x="44" y="29"/>
                    </a:moveTo>
                    <a:cubicBezTo>
                      <a:pt x="43" y="30"/>
                      <a:pt x="42" y="32"/>
                      <a:pt x="40" y="33"/>
                    </a:cubicBezTo>
                    <a:cubicBezTo>
                      <a:pt x="40" y="34"/>
                      <a:pt x="40" y="34"/>
                      <a:pt x="39" y="34"/>
                    </a:cubicBezTo>
                    <a:cubicBezTo>
                      <a:pt x="39" y="35"/>
                      <a:pt x="38" y="37"/>
                      <a:pt x="38" y="38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4" y="35"/>
                      <a:pt x="44" y="33"/>
                      <a:pt x="44" y="32"/>
                    </a:cubicBezTo>
                    <a:cubicBezTo>
                      <a:pt x="44" y="33"/>
                      <a:pt x="44" y="33"/>
                      <a:pt x="43" y="33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2" y="32"/>
                      <a:pt x="42" y="32"/>
                      <a:pt x="44" y="30"/>
                    </a:cubicBezTo>
                    <a:cubicBezTo>
                      <a:pt x="44" y="29"/>
                      <a:pt x="44" y="29"/>
                      <a:pt x="44" y="29"/>
                    </a:cubicBezTo>
                    <a:moveTo>
                      <a:pt x="49" y="25"/>
                    </a:moveTo>
                    <a:cubicBezTo>
                      <a:pt x="48" y="26"/>
                      <a:pt x="47" y="27"/>
                      <a:pt x="46" y="27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7" y="28"/>
                      <a:pt x="48" y="27"/>
                      <a:pt x="49" y="26"/>
                    </a:cubicBezTo>
                    <a:cubicBezTo>
                      <a:pt x="49" y="26"/>
                      <a:pt x="49" y="26"/>
                      <a:pt x="49" y="25"/>
                    </a:cubicBezTo>
                    <a:moveTo>
                      <a:pt x="44" y="23"/>
                    </a:moveTo>
                    <a:cubicBezTo>
                      <a:pt x="43" y="24"/>
                      <a:pt x="43" y="24"/>
                      <a:pt x="42" y="25"/>
                    </a:cubicBezTo>
                    <a:cubicBezTo>
                      <a:pt x="42" y="25"/>
                      <a:pt x="41" y="26"/>
                      <a:pt x="43" y="26"/>
                    </a:cubicBezTo>
                    <a:cubicBezTo>
                      <a:pt x="43" y="26"/>
                      <a:pt x="44" y="26"/>
                      <a:pt x="44" y="26"/>
                    </a:cubicBezTo>
                    <a:cubicBezTo>
                      <a:pt x="44" y="25"/>
                      <a:pt x="44" y="24"/>
                      <a:pt x="44" y="24"/>
                    </a:cubicBezTo>
                    <a:cubicBezTo>
                      <a:pt x="44" y="24"/>
                      <a:pt x="44" y="23"/>
                      <a:pt x="44" y="23"/>
                    </a:cubicBezTo>
                    <a:moveTo>
                      <a:pt x="55" y="22"/>
                    </a:move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2"/>
                      <a:pt x="54" y="23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5" y="23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moveTo>
                      <a:pt x="47" y="22"/>
                    </a:moveTo>
                    <a:cubicBezTo>
                      <a:pt x="47" y="22"/>
                      <a:pt x="46" y="22"/>
                      <a:pt x="46" y="22"/>
                    </a:cubicBezTo>
                    <a:cubicBezTo>
                      <a:pt x="46" y="23"/>
                      <a:pt x="46" y="24"/>
                      <a:pt x="46" y="26"/>
                    </a:cubicBezTo>
                    <a:cubicBezTo>
                      <a:pt x="47" y="25"/>
                      <a:pt x="47" y="25"/>
                      <a:pt x="48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2"/>
                      <a:pt x="48" y="22"/>
                      <a:pt x="47" y="22"/>
                    </a:cubicBezTo>
                    <a:moveTo>
                      <a:pt x="24" y="21"/>
                    </a:moveTo>
                    <a:cubicBezTo>
                      <a:pt x="24" y="21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1"/>
                      <a:pt x="24" y="21"/>
                    </a:cubicBezTo>
                    <a:moveTo>
                      <a:pt x="53" y="21"/>
                    </a:moveTo>
                    <a:cubicBezTo>
                      <a:pt x="52" y="21"/>
                      <a:pt x="51" y="21"/>
                      <a:pt x="50" y="22"/>
                    </a:cubicBezTo>
                    <a:cubicBezTo>
                      <a:pt x="51" y="22"/>
                      <a:pt x="51" y="23"/>
                      <a:pt x="5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4"/>
                      <a:pt x="51" y="25"/>
                      <a:pt x="51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2" y="23"/>
                      <a:pt x="52" y="22"/>
                      <a:pt x="52" y="22"/>
                    </a:cubicBezTo>
                    <a:cubicBezTo>
                      <a:pt x="52" y="22"/>
                      <a:pt x="52" y="22"/>
                      <a:pt x="53" y="21"/>
                    </a:cubicBezTo>
                    <a:moveTo>
                      <a:pt x="31" y="11"/>
                    </a:moveTo>
                    <a:cubicBezTo>
                      <a:pt x="31" y="11"/>
                      <a:pt x="33" y="11"/>
                      <a:pt x="33" y="6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7"/>
                      <a:pt x="45" y="16"/>
                      <a:pt x="48" y="16"/>
                    </a:cubicBezTo>
                    <a:cubicBezTo>
                      <a:pt x="50" y="16"/>
                      <a:pt x="51" y="17"/>
                      <a:pt x="46" y="18"/>
                    </a:cubicBezTo>
                    <a:cubicBezTo>
                      <a:pt x="46" y="18"/>
                      <a:pt x="46" y="18"/>
                      <a:pt x="45" y="18"/>
                    </a:cubicBezTo>
                    <a:cubicBezTo>
                      <a:pt x="44" y="18"/>
                      <a:pt x="39" y="18"/>
                      <a:pt x="34" y="23"/>
                    </a:cubicBezTo>
                    <a:cubicBezTo>
                      <a:pt x="34" y="23"/>
                      <a:pt x="34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moveTo>
                      <a:pt x="32" y="0"/>
                    </a:moveTo>
                    <a:cubicBezTo>
                      <a:pt x="32" y="0"/>
                      <a:pt x="35" y="11"/>
                      <a:pt x="30" y="11"/>
                    </a:cubicBezTo>
                    <a:cubicBezTo>
                      <a:pt x="29" y="11"/>
                      <a:pt x="27" y="10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9"/>
                      <a:pt x="22" y="10"/>
                      <a:pt x="18" y="19"/>
                    </a:cubicBezTo>
                    <a:cubicBezTo>
                      <a:pt x="18" y="19"/>
                      <a:pt x="20" y="20"/>
                      <a:pt x="22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0"/>
                      <a:pt x="23" y="19"/>
                      <a:pt x="21" y="19"/>
                    </a:cubicBezTo>
                    <a:cubicBezTo>
                      <a:pt x="21" y="19"/>
                      <a:pt x="20" y="19"/>
                      <a:pt x="19" y="19"/>
                    </a:cubicBezTo>
                    <a:cubicBezTo>
                      <a:pt x="19" y="19"/>
                      <a:pt x="23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ubicBezTo>
                      <a:pt x="27" y="22"/>
                      <a:pt x="27" y="21"/>
                      <a:pt x="28" y="21"/>
                    </a:cubicBezTo>
                    <a:cubicBezTo>
                      <a:pt x="28" y="21"/>
                      <a:pt x="29" y="21"/>
                      <a:pt x="2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0" y="21"/>
                      <a:pt x="32" y="22"/>
                      <a:pt x="33" y="23"/>
                    </a:cubicBezTo>
                    <a:cubicBezTo>
                      <a:pt x="33" y="24"/>
                      <a:pt x="34" y="24"/>
                      <a:pt x="34" y="24"/>
                    </a:cubicBezTo>
                    <a:cubicBezTo>
                      <a:pt x="35" y="22"/>
                      <a:pt x="37" y="21"/>
                      <a:pt x="38" y="21"/>
                    </a:cubicBezTo>
                    <a:cubicBezTo>
                      <a:pt x="41" y="20"/>
                      <a:pt x="44" y="18"/>
                      <a:pt x="47" y="18"/>
                    </a:cubicBezTo>
                    <a:cubicBezTo>
                      <a:pt x="47" y="18"/>
                      <a:pt x="48" y="18"/>
                      <a:pt x="48" y="18"/>
                    </a:cubicBezTo>
                    <a:cubicBezTo>
                      <a:pt x="48" y="18"/>
                      <a:pt x="48" y="18"/>
                      <a:pt x="49" y="18"/>
                    </a:cubicBezTo>
                    <a:cubicBezTo>
                      <a:pt x="49" y="18"/>
                      <a:pt x="49" y="18"/>
                      <a:pt x="47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9" y="20"/>
                      <a:pt x="50" y="19"/>
                      <a:pt x="53" y="17"/>
                    </a:cubicBezTo>
                    <a:cubicBezTo>
                      <a:pt x="53" y="17"/>
                      <a:pt x="49" y="17"/>
                      <a:pt x="50" y="15"/>
                    </a:cubicBezTo>
                    <a:cubicBezTo>
                      <a:pt x="50" y="15"/>
                      <a:pt x="40" y="7"/>
                      <a:pt x="45" y="7"/>
                    </a:cubicBezTo>
                    <a:cubicBezTo>
                      <a:pt x="45" y="7"/>
                      <a:pt x="46" y="7"/>
                      <a:pt x="46" y="8"/>
                    </a:cubicBezTo>
                    <a:cubicBezTo>
                      <a:pt x="46" y="8"/>
                      <a:pt x="54" y="8"/>
                      <a:pt x="58" y="15"/>
                    </a:cubicBezTo>
                    <a:cubicBezTo>
                      <a:pt x="58" y="14"/>
                      <a:pt x="58" y="13"/>
                      <a:pt x="58" y="12"/>
                    </a:cubicBezTo>
                    <a:cubicBezTo>
                      <a:pt x="58" y="12"/>
                      <a:pt x="50" y="4"/>
                      <a:pt x="47" y="1"/>
                    </a:cubicBezTo>
                    <a:cubicBezTo>
                      <a:pt x="46" y="1"/>
                      <a:pt x="46" y="3"/>
                      <a:pt x="43" y="3"/>
                    </a:cubicBezTo>
                    <a:cubicBezTo>
                      <a:pt x="42" y="3"/>
                      <a:pt x="40" y="3"/>
                      <a:pt x="38" y="2"/>
                    </a:cubicBezTo>
                    <a:cubicBezTo>
                      <a:pt x="38" y="2"/>
                      <a:pt x="36" y="1"/>
                      <a:pt x="33" y="1"/>
                    </a:cubicBezTo>
                    <a:cubicBezTo>
                      <a:pt x="33" y="1"/>
                      <a:pt x="33" y="1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04" name="Freeform 367"/>
              <p:cNvSpPr/>
              <p:nvPr/>
            </p:nvSpPr>
            <p:spPr bwMode="auto">
              <a:xfrm>
                <a:off x="1904" y="773"/>
                <a:ext cx="9" cy="19"/>
              </a:xfrm>
              <a:custGeom>
                <a:avLst/>
                <a:gdLst>
                  <a:gd name="T0" fmla="*/ 5 w 6"/>
                  <a:gd name="T1" fmla="*/ 0 h 13"/>
                  <a:gd name="T2" fmla="*/ 0 w 6"/>
                  <a:gd name="T3" fmla="*/ 10 h 13"/>
                  <a:gd name="T4" fmla="*/ 2 w 6"/>
                  <a:gd name="T5" fmla="*/ 10 h 13"/>
                  <a:gd name="T6" fmla="*/ 5 w 6"/>
                  <a:gd name="T7" fmla="*/ 12 h 13"/>
                  <a:gd name="T8" fmla="*/ 5 w 6"/>
                  <a:gd name="T9" fmla="*/ 12 h 13"/>
                  <a:gd name="T10" fmla="*/ 5 w 6"/>
                  <a:gd name="T11" fmla="*/ 12 h 13"/>
                  <a:gd name="T12" fmla="*/ 5 w 6"/>
                  <a:gd name="T13" fmla="*/ 13 h 13"/>
                  <a:gd name="T14" fmla="*/ 6 w 6"/>
                  <a:gd name="T15" fmla="*/ 13 h 13"/>
                  <a:gd name="T16" fmla="*/ 5 w 6"/>
                  <a:gd name="T17" fmla="*/ 0 h 13"/>
                  <a:gd name="T18" fmla="*/ 5 w 6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3">
                    <a:moveTo>
                      <a:pt x="5" y="0"/>
                    </a:moveTo>
                    <a:cubicBezTo>
                      <a:pt x="4" y="0"/>
                      <a:pt x="0" y="10"/>
                      <a:pt x="0" y="10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4" y="10"/>
                      <a:pt x="5" y="11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5" y="13"/>
                      <a:pt x="6" y="13"/>
                      <a:pt x="6" y="1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05" name="Freeform 368"/>
              <p:cNvSpPr>
                <a:spLocks noEditPoints="1"/>
              </p:cNvSpPr>
              <p:nvPr/>
            </p:nvSpPr>
            <p:spPr bwMode="auto">
              <a:xfrm>
                <a:off x="1921" y="768"/>
                <a:ext cx="29" cy="25"/>
              </a:xfrm>
              <a:custGeom>
                <a:avLst/>
                <a:gdLst>
                  <a:gd name="T0" fmla="*/ 0 w 20"/>
                  <a:gd name="T1" fmla="*/ 5 h 17"/>
                  <a:gd name="T2" fmla="*/ 0 w 20"/>
                  <a:gd name="T3" fmla="*/ 5 h 17"/>
                  <a:gd name="T4" fmla="*/ 0 w 20"/>
                  <a:gd name="T5" fmla="*/ 5 h 17"/>
                  <a:gd name="T6" fmla="*/ 2 w 20"/>
                  <a:gd name="T7" fmla="*/ 0 h 17"/>
                  <a:gd name="T8" fmla="*/ 0 w 20"/>
                  <a:gd name="T9" fmla="*/ 5 h 17"/>
                  <a:gd name="T10" fmla="*/ 0 w 20"/>
                  <a:gd name="T11" fmla="*/ 5 h 17"/>
                  <a:gd name="T12" fmla="*/ 3 w 20"/>
                  <a:gd name="T13" fmla="*/ 17 h 17"/>
                  <a:gd name="T14" fmla="*/ 14 w 20"/>
                  <a:gd name="T15" fmla="*/ 12 h 17"/>
                  <a:gd name="T16" fmla="*/ 15 w 20"/>
                  <a:gd name="T17" fmla="*/ 12 h 17"/>
                  <a:gd name="T18" fmla="*/ 17 w 20"/>
                  <a:gd name="T19" fmla="*/ 10 h 17"/>
                  <a:gd name="T20" fmla="*/ 8 w 20"/>
                  <a:gd name="T21" fmla="*/ 11 h 17"/>
                  <a:gd name="T22" fmla="*/ 2 w 20"/>
                  <a:gd name="T2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2" y="0"/>
                    </a:moveTo>
                    <a:cubicBezTo>
                      <a:pt x="2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3" y="17"/>
                      <a:pt x="3" y="17"/>
                    </a:cubicBezTo>
                    <a:cubicBezTo>
                      <a:pt x="8" y="12"/>
                      <a:pt x="13" y="12"/>
                      <a:pt x="14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20" y="11"/>
                      <a:pt x="19" y="10"/>
                      <a:pt x="17" y="10"/>
                    </a:cubicBezTo>
                    <a:cubicBezTo>
                      <a:pt x="14" y="10"/>
                      <a:pt x="8" y="11"/>
                      <a:pt x="8" y="1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06" name="Freeform 369"/>
              <p:cNvSpPr/>
              <p:nvPr/>
            </p:nvSpPr>
            <p:spPr bwMode="auto">
              <a:xfrm>
                <a:off x="1936" y="856"/>
                <a:ext cx="3" cy="5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4 h 4"/>
                  <a:gd name="T4" fmla="*/ 2 w 2"/>
                  <a:gd name="T5" fmla="*/ 4 h 4"/>
                  <a:gd name="T6" fmla="*/ 2 w 2"/>
                  <a:gd name="T7" fmla="*/ 4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4 h 4"/>
                  <a:gd name="T14" fmla="*/ 2 w 2"/>
                  <a:gd name="T15" fmla="*/ 0 h 4"/>
                  <a:gd name="T16" fmla="*/ 1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pic>
            <p:nvPicPr>
              <p:cNvPr id="707" name="Picture 37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18" y="754"/>
                <a:ext cx="11" cy="12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708" name="Freeform 371"/>
              <p:cNvSpPr/>
              <p:nvPr/>
            </p:nvSpPr>
            <p:spPr bwMode="auto">
              <a:xfrm>
                <a:off x="1923" y="76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09" name="Freeform 372"/>
              <p:cNvSpPr/>
              <p:nvPr/>
            </p:nvSpPr>
            <p:spPr bwMode="auto">
              <a:xfrm>
                <a:off x="1908" y="790"/>
                <a:ext cx="3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2 w 2"/>
                  <a:gd name="T9" fmla="*/ 0 h 1"/>
                  <a:gd name="T10" fmla="*/ 2 w 2"/>
                  <a:gd name="T11" fmla="*/ 0 h 1"/>
                  <a:gd name="T12" fmla="*/ 1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10" name="Freeform 373"/>
              <p:cNvSpPr/>
              <p:nvPr/>
            </p:nvSpPr>
            <p:spPr bwMode="auto">
              <a:xfrm>
                <a:off x="1934" y="808"/>
                <a:ext cx="5" cy="4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3 h 3"/>
                  <a:gd name="T4" fmla="*/ 2 w 3"/>
                  <a:gd name="T5" fmla="*/ 3 h 3"/>
                  <a:gd name="T6" fmla="*/ 3 w 3"/>
                  <a:gd name="T7" fmla="*/ 0 h 3"/>
                  <a:gd name="T8" fmla="*/ 3 w 3"/>
                  <a:gd name="T9" fmla="*/ 0 h 3"/>
                  <a:gd name="T10" fmla="*/ 3 w 3"/>
                  <a:gd name="T11" fmla="*/ 0 h 3"/>
                  <a:gd name="T12" fmla="*/ 3 w 3"/>
                  <a:gd name="T13" fmla="*/ 0 h 3"/>
                  <a:gd name="T14" fmla="*/ 1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11" name="Freeform 374"/>
              <p:cNvSpPr/>
              <p:nvPr/>
            </p:nvSpPr>
            <p:spPr bwMode="auto">
              <a:xfrm>
                <a:off x="1914" y="790"/>
                <a:ext cx="10" cy="3"/>
              </a:xfrm>
              <a:custGeom>
                <a:avLst/>
                <a:gdLst>
                  <a:gd name="T0" fmla="*/ 3 w 7"/>
                  <a:gd name="T1" fmla="*/ 0 h 2"/>
                  <a:gd name="T2" fmla="*/ 3 w 7"/>
                  <a:gd name="T3" fmla="*/ 0 h 2"/>
                  <a:gd name="T4" fmla="*/ 2 w 7"/>
                  <a:gd name="T5" fmla="*/ 0 h 2"/>
                  <a:gd name="T6" fmla="*/ 0 w 7"/>
                  <a:gd name="T7" fmla="*/ 1 h 2"/>
                  <a:gd name="T8" fmla="*/ 7 w 7"/>
                  <a:gd name="T9" fmla="*/ 2 h 2"/>
                  <a:gd name="T10" fmla="*/ 3 w 7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2" y="2"/>
                      <a:pt x="4" y="2"/>
                      <a:pt x="7" y="2"/>
                    </a:cubicBezTo>
                    <a:cubicBezTo>
                      <a:pt x="6" y="1"/>
                      <a:pt x="4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12" name="Freeform 375"/>
              <p:cNvSpPr>
                <a:spLocks noEditPoints="1"/>
              </p:cNvSpPr>
              <p:nvPr/>
            </p:nvSpPr>
            <p:spPr bwMode="auto">
              <a:xfrm>
                <a:off x="1926" y="790"/>
                <a:ext cx="8" cy="19"/>
              </a:xfrm>
              <a:custGeom>
                <a:avLst/>
                <a:gdLst>
                  <a:gd name="T0" fmla="*/ 6 w 6"/>
                  <a:gd name="T1" fmla="*/ 12 h 13"/>
                  <a:gd name="T2" fmla="*/ 5 w 6"/>
                  <a:gd name="T3" fmla="*/ 13 h 13"/>
                  <a:gd name="T4" fmla="*/ 6 w 6"/>
                  <a:gd name="T5" fmla="*/ 12 h 13"/>
                  <a:gd name="T6" fmla="*/ 4 w 6"/>
                  <a:gd name="T7" fmla="*/ 0 h 13"/>
                  <a:gd name="T8" fmla="*/ 0 w 6"/>
                  <a:gd name="T9" fmla="*/ 3 h 13"/>
                  <a:gd name="T10" fmla="*/ 0 w 6"/>
                  <a:gd name="T11" fmla="*/ 3 h 13"/>
                  <a:gd name="T12" fmla="*/ 4 w 6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6" y="12"/>
                    </a:moveTo>
                    <a:cubicBezTo>
                      <a:pt x="6" y="12"/>
                      <a:pt x="6" y="13"/>
                      <a:pt x="5" y="13"/>
                    </a:cubicBezTo>
                    <a:cubicBezTo>
                      <a:pt x="6" y="13"/>
                      <a:pt x="6" y="13"/>
                      <a:pt x="6" y="12"/>
                    </a:cubicBezTo>
                    <a:moveTo>
                      <a:pt x="4" y="0"/>
                    </a:moveTo>
                    <a:cubicBezTo>
                      <a:pt x="3" y="0"/>
                      <a:pt x="1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2" y="1"/>
                      <a:pt x="4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13" name="Freeform 376"/>
              <p:cNvSpPr>
                <a:spLocks noEditPoints="1"/>
              </p:cNvSpPr>
              <p:nvPr/>
            </p:nvSpPr>
            <p:spPr bwMode="auto">
              <a:xfrm>
                <a:off x="1940" y="789"/>
                <a:ext cx="10" cy="21"/>
              </a:xfrm>
              <a:custGeom>
                <a:avLst/>
                <a:gdLst>
                  <a:gd name="T0" fmla="*/ 7 w 7"/>
                  <a:gd name="T1" fmla="*/ 10 h 15"/>
                  <a:gd name="T2" fmla="*/ 5 w 7"/>
                  <a:gd name="T3" fmla="*/ 11 h 15"/>
                  <a:gd name="T4" fmla="*/ 3 w 7"/>
                  <a:gd name="T5" fmla="*/ 14 h 15"/>
                  <a:gd name="T6" fmla="*/ 3 w 7"/>
                  <a:gd name="T7" fmla="*/ 14 h 15"/>
                  <a:gd name="T8" fmla="*/ 2 w 7"/>
                  <a:gd name="T9" fmla="*/ 12 h 15"/>
                  <a:gd name="T10" fmla="*/ 0 w 7"/>
                  <a:gd name="T11" fmla="*/ 12 h 15"/>
                  <a:gd name="T12" fmla="*/ 2 w 7"/>
                  <a:gd name="T13" fmla="*/ 15 h 15"/>
                  <a:gd name="T14" fmla="*/ 6 w 7"/>
                  <a:gd name="T15" fmla="*/ 14 h 15"/>
                  <a:gd name="T16" fmla="*/ 6 w 7"/>
                  <a:gd name="T17" fmla="*/ 13 h 15"/>
                  <a:gd name="T18" fmla="*/ 7 w 7"/>
                  <a:gd name="T19" fmla="*/ 10 h 15"/>
                  <a:gd name="T20" fmla="*/ 2 w 7"/>
                  <a:gd name="T21" fmla="*/ 7 h 15"/>
                  <a:gd name="T22" fmla="*/ 0 w 7"/>
                  <a:gd name="T23" fmla="*/ 9 h 15"/>
                  <a:gd name="T24" fmla="*/ 0 w 7"/>
                  <a:gd name="T25" fmla="*/ 10 h 15"/>
                  <a:gd name="T26" fmla="*/ 2 w 7"/>
                  <a:gd name="T27" fmla="*/ 8 h 15"/>
                  <a:gd name="T28" fmla="*/ 2 w 7"/>
                  <a:gd name="T29" fmla="*/ 7 h 15"/>
                  <a:gd name="T30" fmla="*/ 7 w 7"/>
                  <a:gd name="T31" fmla="*/ 4 h 15"/>
                  <a:gd name="T32" fmla="*/ 5 w 7"/>
                  <a:gd name="T33" fmla="*/ 5 h 15"/>
                  <a:gd name="T34" fmla="*/ 5 w 7"/>
                  <a:gd name="T35" fmla="*/ 6 h 15"/>
                  <a:gd name="T36" fmla="*/ 7 w 7"/>
                  <a:gd name="T37" fmla="*/ 5 h 15"/>
                  <a:gd name="T38" fmla="*/ 7 w 7"/>
                  <a:gd name="T39" fmla="*/ 4 h 15"/>
                  <a:gd name="T40" fmla="*/ 3 w 7"/>
                  <a:gd name="T41" fmla="*/ 0 h 15"/>
                  <a:gd name="T42" fmla="*/ 0 w 7"/>
                  <a:gd name="T43" fmla="*/ 3 h 15"/>
                  <a:gd name="T44" fmla="*/ 0 w 7"/>
                  <a:gd name="T45" fmla="*/ 4 h 15"/>
                  <a:gd name="T46" fmla="*/ 0 w 7"/>
                  <a:gd name="T47" fmla="*/ 6 h 15"/>
                  <a:gd name="T48" fmla="*/ 2 w 7"/>
                  <a:gd name="T49" fmla="*/ 6 h 15"/>
                  <a:gd name="T50" fmla="*/ 2 w 7"/>
                  <a:gd name="T51" fmla="*/ 2 h 15"/>
                  <a:gd name="T52" fmla="*/ 3 w 7"/>
                  <a:gd name="T53" fmla="*/ 2 h 15"/>
                  <a:gd name="T54" fmla="*/ 5 w 7"/>
                  <a:gd name="T55" fmla="*/ 4 h 15"/>
                  <a:gd name="T56" fmla="*/ 5 w 7"/>
                  <a:gd name="T57" fmla="*/ 5 h 15"/>
                  <a:gd name="T58" fmla="*/ 7 w 7"/>
                  <a:gd name="T59" fmla="*/ 4 h 15"/>
                  <a:gd name="T60" fmla="*/ 6 w 7"/>
                  <a:gd name="T61" fmla="*/ 2 h 15"/>
                  <a:gd name="T62" fmla="*/ 6 w 7"/>
                  <a:gd name="T63" fmla="*/ 2 h 15"/>
                  <a:gd name="T64" fmla="*/ 4 w 7"/>
                  <a:gd name="T65" fmla="*/ 2 h 15"/>
                  <a:gd name="T66" fmla="*/ 4 w 7"/>
                  <a:gd name="T67" fmla="*/ 0 h 15"/>
                  <a:gd name="T68" fmla="*/ 3 w 7"/>
                  <a:gd name="T6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15">
                    <a:moveTo>
                      <a:pt x="7" y="10"/>
                    </a:moveTo>
                    <a:cubicBezTo>
                      <a:pt x="6" y="10"/>
                      <a:pt x="6" y="10"/>
                      <a:pt x="5" y="11"/>
                    </a:cubicBezTo>
                    <a:cubicBezTo>
                      <a:pt x="5" y="12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4"/>
                      <a:pt x="2" y="12"/>
                    </a:cubicBezTo>
                    <a:cubicBezTo>
                      <a:pt x="1" y="12"/>
                      <a:pt x="1" y="12"/>
                      <a:pt x="0" y="12"/>
                    </a:cubicBezTo>
                    <a:cubicBezTo>
                      <a:pt x="0" y="13"/>
                      <a:pt x="0" y="15"/>
                      <a:pt x="2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3"/>
                      <a:pt x="6" y="13"/>
                    </a:cubicBezTo>
                    <a:cubicBezTo>
                      <a:pt x="6" y="13"/>
                      <a:pt x="7" y="12"/>
                      <a:pt x="7" y="10"/>
                    </a:cubicBezTo>
                    <a:moveTo>
                      <a:pt x="2" y="7"/>
                    </a:moveTo>
                    <a:cubicBezTo>
                      <a:pt x="2" y="8"/>
                      <a:pt x="1" y="8"/>
                      <a:pt x="0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1" y="9"/>
                      <a:pt x="2" y="9"/>
                      <a:pt x="2" y="8"/>
                    </a:cubicBezTo>
                    <a:cubicBezTo>
                      <a:pt x="2" y="8"/>
                      <a:pt x="2" y="8"/>
                      <a:pt x="2" y="7"/>
                    </a:cubicBezTo>
                    <a:moveTo>
                      <a:pt x="7" y="4"/>
                    </a:moveTo>
                    <a:cubicBezTo>
                      <a:pt x="7" y="4"/>
                      <a:pt x="6" y="5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moveTo>
                      <a:pt x="3" y="0"/>
                    </a:moveTo>
                    <a:cubicBezTo>
                      <a:pt x="3" y="1"/>
                      <a:pt x="2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5" y="2"/>
                      <a:pt x="5" y="4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3" y="2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14" name="Freeform 377"/>
              <p:cNvSpPr>
                <a:spLocks noEditPoints="1"/>
              </p:cNvSpPr>
              <p:nvPr/>
            </p:nvSpPr>
            <p:spPr bwMode="auto">
              <a:xfrm>
                <a:off x="1950" y="790"/>
                <a:ext cx="9" cy="22"/>
              </a:xfrm>
              <a:custGeom>
                <a:avLst/>
                <a:gdLst>
                  <a:gd name="T0" fmla="*/ 3 w 6"/>
                  <a:gd name="T1" fmla="*/ 9 h 15"/>
                  <a:gd name="T2" fmla="*/ 1 w 6"/>
                  <a:gd name="T3" fmla="*/ 9 h 15"/>
                  <a:gd name="T4" fmla="*/ 1 w 6"/>
                  <a:gd name="T5" fmla="*/ 11 h 15"/>
                  <a:gd name="T6" fmla="*/ 4 w 6"/>
                  <a:gd name="T7" fmla="*/ 15 h 15"/>
                  <a:gd name="T8" fmla="*/ 4 w 6"/>
                  <a:gd name="T9" fmla="*/ 15 h 15"/>
                  <a:gd name="T10" fmla="*/ 5 w 6"/>
                  <a:gd name="T11" fmla="*/ 15 h 15"/>
                  <a:gd name="T12" fmla="*/ 6 w 6"/>
                  <a:gd name="T13" fmla="*/ 10 h 15"/>
                  <a:gd name="T14" fmla="*/ 6 w 6"/>
                  <a:gd name="T15" fmla="*/ 9 h 15"/>
                  <a:gd name="T16" fmla="*/ 5 w 6"/>
                  <a:gd name="T17" fmla="*/ 9 h 15"/>
                  <a:gd name="T18" fmla="*/ 4 w 6"/>
                  <a:gd name="T19" fmla="*/ 13 h 15"/>
                  <a:gd name="T20" fmla="*/ 4 w 6"/>
                  <a:gd name="T21" fmla="*/ 13 h 15"/>
                  <a:gd name="T22" fmla="*/ 4 w 6"/>
                  <a:gd name="T23" fmla="*/ 13 h 15"/>
                  <a:gd name="T24" fmla="*/ 3 w 6"/>
                  <a:gd name="T25" fmla="*/ 9 h 15"/>
                  <a:gd name="T26" fmla="*/ 2 w 6"/>
                  <a:gd name="T27" fmla="*/ 0 h 15"/>
                  <a:gd name="T28" fmla="*/ 2 w 6"/>
                  <a:gd name="T29" fmla="*/ 0 h 15"/>
                  <a:gd name="T30" fmla="*/ 1 w 6"/>
                  <a:gd name="T31" fmla="*/ 1 h 15"/>
                  <a:gd name="T32" fmla="*/ 1 w 6"/>
                  <a:gd name="T33" fmla="*/ 4 h 15"/>
                  <a:gd name="T34" fmla="*/ 3 w 6"/>
                  <a:gd name="T35" fmla="*/ 3 h 15"/>
                  <a:gd name="T36" fmla="*/ 4 w 6"/>
                  <a:gd name="T37" fmla="*/ 1 h 15"/>
                  <a:gd name="T38" fmla="*/ 4 w 6"/>
                  <a:gd name="T39" fmla="*/ 1 h 15"/>
                  <a:gd name="T40" fmla="*/ 4 w 6"/>
                  <a:gd name="T41" fmla="*/ 1 h 15"/>
                  <a:gd name="T42" fmla="*/ 4 w 6"/>
                  <a:gd name="T43" fmla="*/ 1 h 15"/>
                  <a:gd name="T44" fmla="*/ 2 w 6"/>
                  <a:gd name="T4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15">
                    <a:moveTo>
                      <a:pt x="3" y="9"/>
                    </a:moveTo>
                    <a:cubicBezTo>
                      <a:pt x="2" y="9"/>
                      <a:pt x="2" y="9"/>
                      <a:pt x="1" y="9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0" y="14"/>
                      <a:pt x="3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5" y="15"/>
                      <a:pt x="5" y="15"/>
                    </a:cubicBezTo>
                    <a:cubicBezTo>
                      <a:pt x="6" y="15"/>
                      <a:pt x="6" y="10"/>
                      <a:pt x="6" y="10"/>
                    </a:cubicBezTo>
                    <a:cubicBezTo>
                      <a:pt x="6" y="10"/>
                      <a:pt x="6" y="9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5" y="11"/>
                      <a:pt x="5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3" y="13"/>
                      <a:pt x="3" y="9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4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15" name="Freeform 378"/>
              <p:cNvSpPr>
                <a:spLocks noEditPoints="1"/>
              </p:cNvSpPr>
              <p:nvPr/>
            </p:nvSpPr>
            <p:spPr bwMode="auto">
              <a:xfrm>
                <a:off x="1961" y="797"/>
                <a:ext cx="5" cy="19"/>
              </a:xfrm>
              <a:custGeom>
                <a:avLst/>
                <a:gdLst>
                  <a:gd name="T0" fmla="*/ 1 w 4"/>
                  <a:gd name="T1" fmla="*/ 5 h 13"/>
                  <a:gd name="T2" fmla="*/ 1 w 4"/>
                  <a:gd name="T3" fmla="*/ 9 h 13"/>
                  <a:gd name="T4" fmla="*/ 2 w 4"/>
                  <a:gd name="T5" fmla="*/ 6 h 13"/>
                  <a:gd name="T6" fmla="*/ 2 w 4"/>
                  <a:gd name="T7" fmla="*/ 7 h 13"/>
                  <a:gd name="T8" fmla="*/ 1 w 4"/>
                  <a:gd name="T9" fmla="*/ 7 h 13"/>
                  <a:gd name="T10" fmla="*/ 1 w 4"/>
                  <a:gd name="T11" fmla="*/ 5 h 13"/>
                  <a:gd name="T12" fmla="*/ 3 w 4"/>
                  <a:gd name="T13" fmla="*/ 0 h 13"/>
                  <a:gd name="T14" fmla="*/ 3 w 4"/>
                  <a:gd name="T15" fmla="*/ 5 h 13"/>
                  <a:gd name="T16" fmla="*/ 3 w 4"/>
                  <a:gd name="T17" fmla="*/ 5 h 13"/>
                  <a:gd name="T18" fmla="*/ 3 w 4"/>
                  <a:gd name="T19" fmla="*/ 8 h 13"/>
                  <a:gd name="T20" fmla="*/ 3 w 4"/>
                  <a:gd name="T21" fmla="*/ 13 h 13"/>
                  <a:gd name="T22" fmla="*/ 3 w 4"/>
                  <a:gd name="T23" fmla="*/ 13 h 13"/>
                  <a:gd name="T24" fmla="*/ 3 w 4"/>
                  <a:gd name="T2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13">
                    <a:moveTo>
                      <a:pt x="1" y="5"/>
                    </a:moveTo>
                    <a:cubicBezTo>
                      <a:pt x="0" y="9"/>
                      <a:pt x="1" y="9"/>
                      <a:pt x="1" y="9"/>
                    </a:cubicBezTo>
                    <a:cubicBezTo>
                      <a:pt x="1" y="9"/>
                      <a:pt x="2" y="8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6"/>
                      <a:pt x="1" y="5"/>
                    </a:cubicBezTo>
                    <a:moveTo>
                      <a:pt x="3" y="0"/>
                    </a:moveTo>
                    <a:cubicBezTo>
                      <a:pt x="3" y="2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7"/>
                      <a:pt x="3" y="8"/>
                    </a:cubicBezTo>
                    <a:cubicBezTo>
                      <a:pt x="3" y="8"/>
                      <a:pt x="4" y="9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2"/>
                      <a:pt x="4" y="8"/>
                      <a:pt x="3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16" name="Freeform 379"/>
              <p:cNvSpPr>
                <a:spLocks noEditPoints="1"/>
              </p:cNvSpPr>
              <p:nvPr/>
            </p:nvSpPr>
            <p:spPr bwMode="auto">
              <a:xfrm>
                <a:off x="1939" y="851"/>
                <a:ext cx="29" cy="22"/>
              </a:xfrm>
              <a:custGeom>
                <a:avLst/>
                <a:gdLst>
                  <a:gd name="T0" fmla="*/ 20 w 20"/>
                  <a:gd name="T1" fmla="*/ 15 h 15"/>
                  <a:gd name="T2" fmla="*/ 20 w 20"/>
                  <a:gd name="T3" fmla="*/ 15 h 15"/>
                  <a:gd name="T4" fmla="*/ 20 w 20"/>
                  <a:gd name="T5" fmla="*/ 15 h 15"/>
                  <a:gd name="T6" fmla="*/ 20 w 20"/>
                  <a:gd name="T7" fmla="*/ 15 h 15"/>
                  <a:gd name="T8" fmla="*/ 20 w 20"/>
                  <a:gd name="T9" fmla="*/ 15 h 15"/>
                  <a:gd name="T10" fmla="*/ 9 w 20"/>
                  <a:gd name="T11" fmla="*/ 8 h 15"/>
                  <a:gd name="T12" fmla="*/ 9 w 20"/>
                  <a:gd name="T13" fmla="*/ 8 h 15"/>
                  <a:gd name="T14" fmla="*/ 9 w 20"/>
                  <a:gd name="T15" fmla="*/ 8 h 15"/>
                  <a:gd name="T16" fmla="*/ 9 w 20"/>
                  <a:gd name="T17" fmla="*/ 8 h 15"/>
                  <a:gd name="T18" fmla="*/ 9 w 20"/>
                  <a:gd name="T19" fmla="*/ 8 h 15"/>
                  <a:gd name="T20" fmla="*/ 9 w 20"/>
                  <a:gd name="T21" fmla="*/ 8 h 15"/>
                  <a:gd name="T22" fmla="*/ 0 w 20"/>
                  <a:gd name="T23" fmla="*/ 6 h 15"/>
                  <a:gd name="T24" fmla="*/ 0 w 20"/>
                  <a:gd name="T25" fmla="*/ 6 h 15"/>
                  <a:gd name="T26" fmla="*/ 0 w 20"/>
                  <a:gd name="T27" fmla="*/ 6 h 15"/>
                  <a:gd name="T28" fmla="*/ 5 w 20"/>
                  <a:gd name="T29" fmla="*/ 5 h 15"/>
                  <a:gd name="T30" fmla="*/ 0 w 20"/>
                  <a:gd name="T31" fmla="*/ 6 h 15"/>
                  <a:gd name="T32" fmla="*/ 5 w 20"/>
                  <a:gd name="T33" fmla="*/ 5 h 15"/>
                  <a:gd name="T34" fmla="*/ 5 w 20"/>
                  <a:gd name="T35" fmla="*/ 5 h 15"/>
                  <a:gd name="T36" fmla="*/ 5 w 20"/>
                  <a:gd name="T37" fmla="*/ 5 h 15"/>
                  <a:gd name="T38" fmla="*/ 5 w 20"/>
                  <a:gd name="T39" fmla="*/ 5 h 15"/>
                  <a:gd name="T40" fmla="*/ 7 w 20"/>
                  <a:gd name="T41" fmla="*/ 5 h 15"/>
                  <a:gd name="T42" fmla="*/ 9 w 20"/>
                  <a:gd name="T43" fmla="*/ 8 h 15"/>
                  <a:gd name="T44" fmla="*/ 7 w 20"/>
                  <a:gd name="T45" fmla="*/ 5 h 15"/>
                  <a:gd name="T46" fmla="*/ 7 w 20"/>
                  <a:gd name="T47" fmla="*/ 5 h 15"/>
                  <a:gd name="T48" fmla="*/ 7 w 20"/>
                  <a:gd name="T49" fmla="*/ 5 h 15"/>
                  <a:gd name="T50" fmla="*/ 7 w 20"/>
                  <a:gd name="T51" fmla="*/ 5 h 15"/>
                  <a:gd name="T52" fmla="*/ 7 w 20"/>
                  <a:gd name="T53" fmla="*/ 5 h 15"/>
                  <a:gd name="T54" fmla="*/ 17 w 20"/>
                  <a:gd name="T55" fmla="*/ 0 h 15"/>
                  <a:gd name="T56" fmla="*/ 18 w 20"/>
                  <a:gd name="T57" fmla="*/ 7 h 15"/>
                  <a:gd name="T58" fmla="*/ 18 w 20"/>
                  <a:gd name="T59" fmla="*/ 6 h 15"/>
                  <a:gd name="T60" fmla="*/ 18 w 20"/>
                  <a:gd name="T61" fmla="*/ 5 h 15"/>
                  <a:gd name="T62" fmla="*/ 18 w 20"/>
                  <a:gd name="T63" fmla="*/ 5 h 15"/>
                  <a:gd name="T64" fmla="*/ 17 w 20"/>
                  <a:gd name="T6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moveTo>
                      <a:pt x="9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moveTo>
                      <a:pt x="9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5" y="5"/>
                    </a:moveTo>
                    <a:cubicBezTo>
                      <a:pt x="3" y="5"/>
                      <a:pt x="2" y="6"/>
                      <a:pt x="0" y="6"/>
                    </a:cubicBezTo>
                    <a:cubicBezTo>
                      <a:pt x="2" y="6"/>
                      <a:pt x="3" y="5"/>
                      <a:pt x="5" y="5"/>
                    </a:cubicBezTo>
                    <a:moveTo>
                      <a:pt x="5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moveTo>
                      <a:pt x="7" y="5"/>
                    </a:moveTo>
                    <a:cubicBezTo>
                      <a:pt x="9" y="5"/>
                      <a:pt x="10" y="5"/>
                      <a:pt x="9" y="8"/>
                    </a:cubicBezTo>
                    <a:cubicBezTo>
                      <a:pt x="10" y="5"/>
                      <a:pt x="9" y="5"/>
                      <a:pt x="7" y="5"/>
                    </a:cubicBezTo>
                    <a:moveTo>
                      <a:pt x="7" y="5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moveTo>
                      <a:pt x="17" y="0"/>
                    </a:moveTo>
                    <a:cubicBezTo>
                      <a:pt x="17" y="3"/>
                      <a:pt x="17" y="6"/>
                      <a:pt x="18" y="7"/>
                    </a:cubicBezTo>
                    <a:cubicBezTo>
                      <a:pt x="18" y="7"/>
                      <a:pt x="18" y="6"/>
                      <a:pt x="18" y="6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7" y="3"/>
                      <a:pt x="17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17" name="Freeform 380"/>
              <p:cNvSpPr/>
              <p:nvPr/>
            </p:nvSpPr>
            <p:spPr bwMode="auto">
              <a:xfrm>
                <a:off x="1961" y="805"/>
                <a:ext cx="4" cy="7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3 h 5"/>
                  <a:gd name="T4" fmla="*/ 1 w 3"/>
                  <a:gd name="T5" fmla="*/ 5 h 5"/>
                  <a:gd name="T6" fmla="*/ 2 w 3"/>
                  <a:gd name="T7" fmla="*/ 3 h 5"/>
                  <a:gd name="T8" fmla="*/ 3 w 3"/>
                  <a:gd name="T9" fmla="*/ 3 h 5"/>
                  <a:gd name="T10" fmla="*/ 3 w 3"/>
                  <a:gd name="T11" fmla="*/ 3 h 5"/>
                  <a:gd name="T12" fmla="*/ 3 w 3"/>
                  <a:gd name="T13" fmla="*/ 0 h 5"/>
                  <a:gd name="T14" fmla="*/ 3 w 3"/>
                  <a:gd name="T15" fmla="*/ 0 h 5"/>
                  <a:gd name="T16" fmla="*/ 2 w 3"/>
                  <a:gd name="T17" fmla="*/ 1 h 5"/>
                  <a:gd name="T18" fmla="*/ 1 w 3"/>
                  <a:gd name="T19" fmla="*/ 4 h 5"/>
                  <a:gd name="T20" fmla="*/ 1 w 3"/>
                  <a:gd name="T21" fmla="*/ 0 h 5"/>
                  <a:gd name="T22" fmla="*/ 0 w 3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5"/>
                      <a:pt x="1" y="5"/>
                    </a:cubicBezTo>
                    <a:cubicBezTo>
                      <a:pt x="2" y="5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1" y="4"/>
                      <a:pt x="0" y="4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18" name="Freeform 381"/>
              <p:cNvSpPr/>
              <p:nvPr/>
            </p:nvSpPr>
            <p:spPr bwMode="auto">
              <a:xfrm>
                <a:off x="1937" y="858"/>
                <a:ext cx="16" cy="18"/>
              </a:xfrm>
              <a:custGeom>
                <a:avLst/>
                <a:gdLst>
                  <a:gd name="T0" fmla="*/ 8 w 11"/>
                  <a:gd name="T1" fmla="*/ 0 h 12"/>
                  <a:gd name="T2" fmla="*/ 8 w 11"/>
                  <a:gd name="T3" fmla="*/ 0 h 12"/>
                  <a:gd name="T4" fmla="*/ 6 w 11"/>
                  <a:gd name="T5" fmla="*/ 0 h 12"/>
                  <a:gd name="T6" fmla="*/ 6 w 11"/>
                  <a:gd name="T7" fmla="*/ 0 h 12"/>
                  <a:gd name="T8" fmla="*/ 6 w 11"/>
                  <a:gd name="T9" fmla="*/ 0 h 12"/>
                  <a:gd name="T10" fmla="*/ 1 w 11"/>
                  <a:gd name="T11" fmla="*/ 1 h 12"/>
                  <a:gd name="T12" fmla="*/ 1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2 h 12"/>
                  <a:gd name="T20" fmla="*/ 1 w 11"/>
                  <a:gd name="T21" fmla="*/ 2 h 12"/>
                  <a:gd name="T22" fmla="*/ 1 w 11"/>
                  <a:gd name="T23" fmla="*/ 2 h 12"/>
                  <a:gd name="T24" fmla="*/ 3 w 11"/>
                  <a:gd name="T25" fmla="*/ 12 h 12"/>
                  <a:gd name="T26" fmla="*/ 3 w 11"/>
                  <a:gd name="T27" fmla="*/ 12 h 12"/>
                  <a:gd name="T28" fmla="*/ 10 w 11"/>
                  <a:gd name="T29" fmla="*/ 3 h 12"/>
                  <a:gd name="T30" fmla="*/ 10 w 11"/>
                  <a:gd name="T31" fmla="*/ 3 h 12"/>
                  <a:gd name="T32" fmla="*/ 10 w 11"/>
                  <a:gd name="T33" fmla="*/ 3 h 12"/>
                  <a:gd name="T34" fmla="*/ 10 w 11"/>
                  <a:gd name="T35" fmla="*/ 3 h 12"/>
                  <a:gd name="T36" fmla="*/ 10 w 11"/>
                  <a:gd name="T37" fmla="*/ 3 h 12"/>
                  <a:gd name="T38" fmla="*/ 10 w 11"/>
                  <a:gd name="T39" fmla="*/ 3 h 12"/>
                  <a:gd name="T40" fmla="*/ 8 w 11"/>
                  <a:gd name="T41" fmla="*/ 0 h 12"/>
                  <a:gd name="T42" fmla="*/ 8 w 11"/>
                  <a:gd name="T4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2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3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5"/>
                      <a:pt x="2" y="10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" y="8"/>
                      <a:pt x="9" y="7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0"/>
                      <a:pt x="10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19" name="Freeform 382"/>
              <p:cNvSpPr/>
              <p:nvPr/>
            </p:nvSpPr>
            <p:spPr bwMode="auto">
              <a:xfrm>
                <a:off x="1934" y="809"/>
                <a:ext cx="37" cy="67"/>
              </a:xfrm>
              <a:custGeom>
                <a:avLst/>
                <a:gdLst>
                  <a:gd name="T0" fmla="*/ 21 w 25"/>
                  <a:gd name="T1" fmla="*/ 0 h 46"/>
                  <a:gd name="T2" fmla="*/ 20 w 25"/>
                  <a:gd name="T3" fmla="*/ 2 h 46"/>
                  <a:gd name="T4" fmla="*/ 19 w 25"/>
                  <a:gd name="T5" fmla="*/ 2 h 46"/>
                  <a:gd name="T6" fmla="*/ 19 w 25"/>
                  <a:gd name="T7" fmla="*/ 2 h 46"/>
                  <a:gd name="T8" fmla="*/ 18 w 25"/>
                  <a:gd name="T9" fmla="*/ 3 h 46"/>
                  <a:gd name="T10" fmla="*/ 12 w 25"/>
                  <a:gd name="T11" fmla="*/ 8 h 46"/>
                  <a:gd name="T12" fmla="*/ 13 w 25"/>
                  <a:gd name="T13" fmla="*/ 8 h 46"/>
                  <a:gd name="T14" fmla="*/ 15 w 25"/>
                  <a:gd name="T15" fmla="*/ 8 h 46"/>
                  <a:gd name="T16" fmla="*/ 17 w 25"/>
                  <a:gd name="T17" fmla="*/ 13 h 46"/>
                  <a:gd name="T18" fmla="*/ 14 w 25"/>
                  <a:gd name="T19" fmla="*/ 20 h 46"/>
                  <a:gd name="T20" fmla="*/ 15 w 25"/>
                  <a:gd name="T21" fmla="*/ 21 h 46"/>
                  <a:gd name="T22" fmla="*/ 10 w 25"/>
                  <a:gd name="T23" fmla="*/ 25 h 46"/>
                  <a:gd name="T24" fmla="*/ 12 w 25"/>
                  <a:gd name="T25" fmla="*/ 25 h 46"/>
                  <a:gd name="T26" fmla="*/ 17 w 25"/>
                  <a:gd name="T27" fmla="*/ 30 h 46"/>
                  <a:gd name="T28" fmla="*/ 12 w 25"/>
                  <a:gd name="T29" fmla="*/ 28 h 46"/>
                  <a:gd name="T30" fmla="*/ 6 w 25"/>
                  <a:gd name="T31" fmla="*/ 31 h 46"/>
                  <a:gd name="T32" fmla="*/ 6 w 25"/>
                  <a:gd name="T33" fmla="*/ 31 h 46"/>
                  <a:gd name="T34" fmla="*/ 2 w 25"/>
                  <a:gd name="T35" fmla="*/ 32 h 46"/>
                  <a:gd name="T36" fmla="*/ 3 w 25"/>
                  <a:gd name="T37" fmla="*/ 32 h 46"/>
                  <a:gd name="T38" fmla="*/ 3 w 25"/>
                  <a:gd name="T39" fmla="*/ 32 h 46"/>
                  <a:gd name="T40" fmla="*/ 3 w 25"/>
                  <a:gd name="T41" fmla="*/ 36 h 46"/>
                  <a:gd name="T42" fmla="*/ 3 w 25"/>
                  <a:gd name="T43" fmla="*/ 35 h 46"/>
                  <a:gd name="T44" fmla="*/ 3 w 25"/>
                  <a:gd name="T45" fmla="*/ 35 h 46"/>
                  <a:gd name="T46" fmla="*/ 3 w 25"/>
                  <a:gd name="T47" fmla="*/ 35 h 46"/>
                  <a:gd name="T48" fmla="*/ 3 w 25"/>
                  <a:gd name="T49" fmla="*/ 35 h 46"/>
                  <a:gd name="T50" fmla="*/ 8 w 25"/>
                  <a:gd name="T51" fmla="*/ 34 h 46"/>
                  <a:gd name="T52" fmla="*/ 8 w 25"/>
                  <a:gd name="T53" fmla="*/ 34 h 46"/>
                  <a:gd name="T54" fmla="*/ 8 w 25"/>
                  <a:gd name="T55" fmla="*/ 34 h 46"/>
                  <a:gd name="T56" fmla="*/ 10 w 25"/>
                  <a:gd name="T57" fmla="*/ 34 h 46"/>
                  <a:gd name="T58" fmla="*/ 10 w 25"/>
                  <a:gd name="T59" fmla="*/ 34 h 46"/>
                  <a:gd name="T60" fmla="*/ 10 w 25"/>
                  <a:gd name="T61" fmla="*/ 34 h 46"/>
                  <a:gd name="T62" fmla="*/ 10 w 25"/>
                  <a:gd name="T63" fmla="*/ 34 h 46"/>
                  <a:gd name="T64" fmla="*/ 10 w 25"/>
                  <a:gd name="T65" fmla="*/ 34 h 46"/>
                  <a:gd name="T66" fmla="*/ 12 w 25"/>
                  <a:gd name="T67" fmla="*/ 37 h 46"/>
                  <a:gd name="T68" fmla="*/ 12 w 25"/>
                  <a:gd name="T69" fmla="*/ 37 h 46"/>
                  <a:gd name="T70" fmla="*/ 12 w 25"/>
                  <a:gd name="T71" fmla="*/ 37 h 46"/>
                  <a:gd name="T72" fmla="*/ 12 w 25"/>
                  <a:gd name="T73" fmla="*/ 37 h 46"/>
                  <a:gd name="T74" fmla="*/ 12 w 25"/>
                  <a:gd name="T75" fmla="*/ 37 h 46"/>
                  <a:gd name="T76" fmla="*/ 12 w 25"/>
                  <a:gd name="T77" fmla="*/ 37 h 46"/>
                  <a:gd name="T78" fmla="*/ 5 w 25"/>
                  <a:gd name="T79" fmla="*/ 46 h 46"/>
                  <a:gd name="T80" fmla="*/ 5 w 25"/>
                  <a:gd name="T81" fmla="*/ 46 h 46"/>
                  <a:gd name="T82" fmla="*/ 15 w 25"/>
                  <a:gd name="T83" fmla="*/ 44 h 46"/>
                  <a:gd name="T84" fmla="*/ 23 w 25"/>
                  <a:gd name="T85" fmla="*/ 44 h 46"/>
                  <a:gd name="T86" fmla="*/ 23 w 25"/>
                  <a:gd name="T87" fmla="*/ 44 h 46"/>
                  <a:gd name="T88" fmla="*/ 23 w 25"/>
                  <a:gd name="T89" fmla="*/ 44 h 46"/>
                  <a:gd name="T90" fmla="*/ 22 w 25"/>
                  <a:gd name="T91" fmla="*/ 44 h 46"/>
                  <a:gd name="T92" fmla="*/ 21 w 25"/>
                  <a:gd name="T93" fmla="*/ 41 h 46"/>
                  <a:gd name="T94" fmla="*/ 21 w 25"/>
                  <a:gd name="T95" fmla="*/ 36 h 46"/>
                  <a:gd name="T96" fmla="*/ 20 w 25"/>
                  <a:gd name="T97" fmla="*/ 29 h 46"/>
                  <a:gd name="T98" fmla="*/ 20 w 25"/>
                  <a:gd name="T99" fmla="*/ 20 h 46"/>
                  <a:gd name="T100" fmla="*/ 20 w 25"/>
                  <a:gd name="T101" fmla="*/ 6 h 46"/>
                  <a:gd name="T102" fmla="*/ 20 w 25"/>
                  <a:gd name="T103" fmla="*/ 7 h 46"/>
                  <a:gd name="T104" fmla="*/ 21 w 25"/>
                  <a:gd name="T105" fmla="*/ 5 h 46"/>
                  <a:gd name="T106" fmla="*/ 21 w 25"/>
                  <a:gd name="T107" fmla="*/ 5 h 46"/>
                  <a:gd name="T108" fmla="*/ 21 w 25"/>
                  <a:gd name="T10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" h="46">
                    <a:moveTo>
                      <a:pt x="21" y="0"/>
                    </a:moveTo>
                    <a:cubicBezTo>
                      <a:pt x="21" y="2"/>
                      <a:pt x="20" y="2"/>
                      <a:pt x="20" y="2"/>
                    </a:cubicBezTo>
                    <a:cubicBezTo>
                      <a:pt x="20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2" y="7"/>
                      <a:pt x="9" y="8"/>
                      <a:pt x="12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8"/>
                      <a:pt x="15" y="8"/>
                      <a:pt x="15" y="8"/>
                    </a:cubicBezTo>
                    <a:cubicBezTo>
                      <a:pt x="25" y="8"/>
                      <a:pt x="17" y="13"/>
                      <a:pt x="17" y="13"/>
                    </a:cubicBezTo>
                    <a:cubicBezTo>
                      <a:pt x="7" y="17"/>
                      <a:pt x="14" y="20"/>
                      <a:pt x="14" y="20"/>
                    </a:cubicBezTo>
                    <a:cubicBezTo>
                      <a:pt x="22" y="20"/>
                      <a:pt x="15" y="21"/>
                      <a:pt x="15" y="21"/>
                    </a:cubicBezTo>
                    <a:cubicBezTo>
                      <a:pt x="0" y="24"/>
                      <a:pt x="10" y="25"/>
                      <a:pt x="10" y="25"/>
                    </a:cubicBezTo>
                    <a:cubicBezTo>
                      <a:pt x="11" y="25"/>
                      <a:pt x="11" y="25"/>
                      <a:pt x="12" y="25"/>
                    </a:cubicBezTo>
                    <a:cubicBezTo>
                      <a:pt x="16" y="25"/>
                      <a:pt x="17" y="30"/>
                      <a:pt x="17" y="30"/>
                    </a:cubicBezTo>
                    <a:cubicBezTo>
                      <a:pt x="16" y="28"/>
                      <a:pt x="14" y="28"/>
                      <a:pt x="12" y="28"/>
                    </a:cubicBezTo>
                    <a:cubicBezTo>
                      <a:pt x="10" y="28"/>
                      <a:pt x="8" y="29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5" y="31"/>
                      <a:pt x="3" y="32"/>
                      <a:pt x="2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3"/>
                      <a:pt x="3" y="34"/>
                      <a:pt x="3" y="36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5" y="35"/>
                      <a:pt x="6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9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2" y="34"/>
                      <a:pt x="13" y="34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1" y="41"/>
                      <a:pt x="7" y="42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7" y="44"/>
                      <a:pt x="11" y="44"/>
                      <a:pt x="15" y="44"/>
                    </a:cubicBezTo>
                    <a:cubicBezTo>
                      <a:pt x="19" y="44"/>
                      <a:pt x="23" y="44"/>
                      <a:pt x="23" y="44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3" y="44"/>
                      <a:pt x="22" y="44"/>
                      <a:pt x="22" y="44"/>
                    </a:cubicBezTo>
                    <a:cubicBezTo>
                      <a:pt x="21" y="44"/>
                      <a:pt x="21" y="43"/>
                      <a:pt x="21" y="41"/>
                    </a:cubicBezTo>
                    <a:cubicBezTo>
                      <a:pt x="21" y="41"/>
                      <a:pt x="21" y="39"/>
                      <a:pt x="21" y="36"/>
                    </a:cubicBezTo>
                    <a:cubicBezTo>
                      <a:pt x="20" y="35"/>
                      <a:pt x="20" y="32"/>
                      <a:pt x="20" y="29"/>
                    </a:cubicBezTo>
                    <a:cubicBezTo>
                      <a:pt x="19" y="26"/>
                      <a:pt x="19" y="21"/>
                      <a:pt x="20" y="20"/>
                    </a:cubicBezTo>
                    <a:cubicBezTo>
                      <a:pt x="20" y="20"/>
                      <a:pt x="22" y="6"/>
                      <a:pt x="20" y="6"/>
                    </a:cubicBezTo>
                    <a:cubicBezTo>
                      <a:pt x="20" y="6"/>
                      <a:pt x="20" y="7"/>
                      <a:pt x="20" y="7"/>
                    </a:cubicBezTo>
                    <a:cubicBezTo>
                      <a:pt x="20" y="7"/>
                      <a:pt x="20" y="6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1"/>
                      <a:pt x="21" y="0"/>
                      <a:pt x="2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20" name="Freeform 383"/>
              <p:cNvSpPr/>
              <p:nvPr/>
            </p:nvSpPr>
            <p:spPr bwMode="auto">
              <a:xfrm>
                <a:off x="1962" y="809"/>
                <a:ext cx="3" cy="3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1 w 2"/>
                  <a:gd name="T9" fmla="*/ 2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21" name="Freeform 384"/>
              <p:cNvSpPr>
                <a:spLocks noEditPoints="1"/>
              </p:cNvSpPr>
              <p:nvPr/>
            </p:nvSpPr>
            <p:spPr bwMode="auto">
              <a:xfrm>
                <a:off x="1939" y="858"/>
                <a:ext cx="13" cy="18"/>
              </a:xfrm>
              <a:custGeom>
                <a:avLst/>
                <a:gdLst>
                  <a:gd name="T0" fmla="*/ 9 w 9"/>
                  <a:gd name="T1" fmla="*/ 3 h 12"/>
                  <a:gd name="T2" fmla="*/ 9 w 9"/>
                  <a:gd name="T3" fmla="*/ 3 h 12"/>
                  <a:gd name="T4" fmla="*/ 2 w 9"/>
                  <a:gd name="T5" fmla="*/ 12 h 12"/>
                  <a:gd name="T6" fmla="*/ 2 w 9"/>
                  <a:gd name="T7" fmla="*/ 12 h 12"/>
                  <a:gd name="T8" fmla="*/ 9 w 9"/>
                  <a:gd name="T9" fmla="*/ 3 h 12"/>
                  <a:gd name="T10" fmla="*/ 9 w 9"/>
                  <a:gd name="T11" fmla="*/ 3 h 12"/>
                  <a:gd name="T12" fmla="*/ 9 w 9"/>
                  <a:gd name="T13" fmla="*/ 3 h 12"/>
                  <a:gd name="T14" fmla="*/ 9 w 9"/>
                  <a:gd name="T15" fmla="*/ 3 h 12"/>
                  <a:gd name="T16" fmla="*/ 9 w 9"/>
                  <a:gd name="T17" fmla="*/ 3 h 12"/>
                  <a:gd name="T18" fmla="*/ 9 w 9"/>
                  <a:gd name="T19" fmla="*/ 3 h 12"/>
                  <a:gd name="T20" fmla="*/ 9 w 9"/>
                  <a:gd name="T21" fmla="*/ 3 h 12"/>
                  <a:gd name="T22" fmla="*/ 9 w 9"/>
                  <a:gd name="T23" fmla="*/ 3 h 12"/>
                  <a:gd name="T24" fmla="*/ 0 w 9"/>
                  <a:gd name="T25" fmla="*/ 1 h 12"/>
                  <a:gd name="T26" fmla="*/ 0 w 9"/>
                  <a:gd name="T27" fmla="*/ 1 h 12"/>
                  <a:gd name="T28" fmla="*/ 0 w 9"/>
                  <a:gd name="T29" fmla="*/ 1 h 12"/>
                  <a:gd name="T30" fmla="*/ 0 w 9"/>
                  <a:gd name="T31" fmla="*/ 1 h 12"/>
                  <a:gd name="T32" fmla="*/ 0 w 9"/>
                  <a:gd name="T33" fmla="*/ 1 h 12"/>
                  <a:gd name="T34" fmla="*/ 0 w 9"/>
                  <a:gd name="T35" fmla="*/ 1 h 12"/>
                  <a:gd name="T36" fmla="*/ 5 w 9"/>
                  <a:gd name="T37" fmla="*/ 0 h 12"/>
                  <a:gd name="T38" fmla="*/ 5 w 9"/>
                  <a:gd name="T39" fmla="*/ 0 h 12"/>
                  <a:gd name="T40" fmla="*/ 5 w 9"/>
                  <a:gd name="T41" fmla="*/ 0 h 12"/>
                  <a:gd name="T42" fmla="*/ 7 w 9"/>
                  <a:gd name="T43" fmla="*/ 0 h 12"/>
                  <a:gd name="T44" fmla="*/ 5 w 9"/>
                  <a:gd name="T45" fmla="*/ 0 h 12"/>
                  <a:gd name="T46" fmla="*/ 7 w 9"/>
                  <a:gd name="T47" fmla="*/ 0 h 12"/>
                  <a:gd name="T48" fmla="*/ 7 w 9"/>
                  <a:gd name="T49" fmla="*/ 0 h 12"/>
                  <a:gd name="T50" fmla="*/ 7 w 9"/>
                  <a:gd name="T51" fmla="*/ 0 h 12"/>
                  <a:gd name="T52" fmla="*/ 7 w 9"/>
                  <a:gd name="T53" fmla="*/ 0 h 12"/>
                  <a:gd name="T54" fmla="*/ 7 w 9"/>
                  <a:gd name="T5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" h="12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8" y="7"/>
                      <a:pt x="4" y="8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4" y="8"/>
                      <a:pt x="8" y="7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7" y="0"/>
                    </a:moveTo>
                    <a:cubicBezTo>
                      <a:pt x="7" y="0"/>
                      <a:pt x="6" y="0"/>
                      <a:pt x="5" y="0"/>
                    </a:cubicBezTo>
                    <a:cubicBezTo>
                      <a:pt x="6" y="0"/>
                      <a:pt x="7" y="0"/>
                      <a:pt x="7" y="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22" name="Freeform 385"/>
              <p:cNvSpPr>
                <a:spLocks noEditPoints="1"/>
              </p:cNvSpPr>
              <p:nvPr/>
            </p:nvSpPr>
            <p:spPr bwMode="auto">
              <a:xfrm>
                <a:off x="1971" y="872"/>
                <a:ext cx="3" cy="2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2 h 2"/>
                  <a:gd name="T4" fmla="*/ 1 w 2"/>
                  <a:gd name="T5" fmla="*/ 1 h 2"/>
                  <a:gd name="T6" fmla="*/ 2 w 2"/>
                  <a:gd name="T7" fmla="*/ 0 h 2"/>
                  <a:gd name="T8" fmla="*/ 1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23" name="Freeform 386"/>
              <p:cNvSpPr>
                <a:spLocks noEditPoints="1"/>
              </p:cNvSpPr>
              <p:nvPr/>
            </p:nvSpPr>
            <p:spPr bwMode="auto">
              <a:xfrm>
                <a:off x="1953" y="872"/>
                <a:ext cx="21" cy="11"/>
              </a:xfrm>
              <a:custGeom>
                <a:avLst/>
                <a:gdLst>
                  <a:gd name="T0" fmla="*/ 12 w 14"/>
                  <a:gd name="T1" fmla="*/ 2 h 8"/>
                  <a:gd name="T2" fmla="*/ 13 w 14"/>
                  <a:gd name="T3" fmla="*/ 1 h 8"/>
                  <a:gd name="T4" fmla="*/ 12 w 14"/>
                  <a:gd name="T5" fmla="*/ 2 h 8"/>
                  <a:gd name="T6" fmla="*/ 13 w 14"/>
                  <a:gd name="T7" fmla="*/ 0 h 8"/>
                  <a:gd name="T8" fmla="*/ 10 w 14"/>
                  <a:gd name="T9" fmla="*/ 1 h 8"/>
                  <a:gd name="T10" fmla="*/ 10 w 14"/>
                  <a:gd name="T11" fmla="*/ 1 h 8"/>
                  <a:gd name="T12" fmla="*/ 10 w 14"/>
                  <a:gd name="T13" fmla="*/ 1 h 8"/>
                  <a:gd name="T14" fmla="*/ 10 w 14"/>
                  <a:gd name="T15" fmla="*/ 1 h 8"/>
                  <a:gd name="T16" fmla="*/ 10 w 14"/>
                  <a:gd name="T17" fmla="*/ 1 h 8"/>
                  <a:gd name="T18" fmla="*/ 0 w 14"/>
                  <a:gd name="T19" fmla="*/ 7 h 8"/>
                  <a:gd name="T20" fmla="*/ 1 w 14"/>
                  <a:gd name="T21" fmla="*/ 8 h 8"/>
                  <a:gd name="T22" fmla="*/ 11 w 14"/>
                  <a:gd name="T23" fmla="*/ 2 h 8"/>
                  <a:gd name="T24" fmla="*/ 14 w 14"/>
                  <a:gd name="T25" fmla="*/ 0 h 8"/>
                  <a:gd name="T26" fmla="*/ 14 w 14"/>
                  <a:gd name="T27" fmla="*/ 0 h 8"/>
                  <a:gd name="T28" fmla="*/ 14 w 14"/>
                  <a:gd name="T29" fmla="*/ 0 h 8"/>
                  <a:gd name="T30" fmla="*/ 13 w 14"/>
                  <a:gd name="T3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8">
                    <a:moveTo>
                      <a:pt x="12" y="2"/>
                    </a:moveTo>
                    <a:cubicBezTo>
                      <a:pt x="12" y="2"/>
                      <a:pt x="13" y="1"/>
                      <a:pt x="13" y="1"/>
                    </a:cubicBezTo>
                    <a:cubicBezTo>
                      <a:pt x="12" y="1"/>
                      <a:pt x="12" y="2"/>
                      <a:pt x="12" y="2"/>
                    </a:cubicBezTo>
                    <a:moveTo>
                      <a:pt x="13" y="0"/>
                    </a:moveTo>
                    <a:cubicBezTo>
                      <a:pt x="13" y="0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2" y="3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3" y="8"/>
                      <a:pt x="6" y="7"/>
                      <a:pt x="11" y="2"/>
                    </a:cubicBezTo>
                    <a:cubicBezTo>
                      <a:pt x="13" y="1"/>
                      <a:pt x="13" y="1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24" name="Freeform 387"/>
              <p:cNvSpPr>
                <a:spLocks noEditPoints="1"/>
              </p:cNvSpPr>
              <p:nvPr/>
            </p:nvSpPr>
            <p:spPr bwMode="auto">
              <a:xfrm>
                <a:off x="1968" y="873"/>
                <a:ext cx="14" cy="10"/>
              </a:xfrm>
              <a:custGeom>
                <a:avLst/>
                <a:gdLst>
                  <a:gd name="T0" fmla="*/ 8 w 10"/>
                  <a:gd name="T1" fmla="*/ 2 h 7"/>
                  <a:gd name="T2" fmla="*/ 8 w 10"/>
                  <a:gd name="T3" fmla="*/ 5 h 7"/>
                  <a:gd name="T4" fmla="*/ 9 w 10"/>
                  <a:gd name="T5" fmla="*/ 5 h 7"/>
                  <a:gd name="T6" fmla="*/ 10 w 10"/>
                  <a:gd name="T7" fmla="*/ 4 h 7"/>
                  <a:gd name="T8" fmla="*/ 10 w 10"/>
                  <a:gd name="T9" fmla="*/ 3 h 7"/>
                  <a:gd name="T10" fmla="*/ 8 w 10"/>
                  <a:gd name="T11" fmla="*/ 2 h 7"/>
                  <a:gd name="T12" fmla="*/ 5 w 10"/>
                  <a:gd name="T13" fmla="*/ 0 h 7"/>
                  <a:gd name="T14" fmla="*/ 5 w 10"/>
                  <a:gd name="T15" fmla="*/ 0 h 7"/>
                  <a:gd name="T16" fmla="*/ 1 w 10"/>
                  <a:gd name="T17" fmla="*/ 7 h 7"/>
                  <a:gd name="T18" fmla="*/ 7 w 10"/>
                  <a:gd name="T19" fmla="*/ 1 h 7"/>
                  <a:gd name="T20" fmla="*/ 7 w 10"/>
                  <a:gd name="T21" fmla="*/ 1 h 7"/>
                  <a:gd name="T22" fmla="*/ 5 w 10"/>
                  <a:gd name="T2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7">
                    <a:moveTo>
                      <a:pt x="8" y="2"/>
                    </a:moveTo>
                    <a:cubicBezTo>
                      <a:pt x="9" y="2"/>
                      <a:pt x="9" y="3"/>
                      <a:pt x="8" y="5"/>
                    </a:cubicBezTo>
                    <a:cubicBezTo>
                      <a:pt x="8" y="5"/>
                      <a:pt x="8" y="5"/>
                      <a:pt x="9" y="5"/>
                    </a:cubicBezTo>
                    <a:cubicBezTo>
                      <a:pt x="9" y="5"/>
                      <a:pt x="10" y="5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2"/>
                      <a:pt x="8" y="2"/>
                      <a:pt x="8" y="2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0" y="6"/>
                      <a:pt x="1" y="7"/>
                    </a:cubicBezTo>
                    <a:cubicBezTo>
                      <a:pt x="1" y="7"/>
                      <a:pt x="5" y="3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25" name="Freeform 388"/>
              <p:cNvSpPr>
                <a:spLocks noEditPoints="1"/>
              </p:cNvSpPr>
              <p:nvPr/>
            </p:nvSpPr>
            <p:spPr bwMode="auto">
              <a:xfrm>
                <a:off x="1934" y="770"/>
                <a:ext cx="29" cy="38"/>
              </a:xfrm>
              <a:custGeom>
                <a:avLst/>
                <a:gdLst>
                  <a:gd name="T0" fmla="*/ 4 w 20"/>
                  <a:gd name="T1" fmla="*/ 23 h 26"/>
                  <a:gd name="T2" fmla="*/ 3 w 20"/>
                  <a:gd name="T3" fmla="*/ 26 h 26"/>
                  <a:gd name="T4" fmla="*/ 3 w 20"/>
                  <a:gd name="T5" fmla="*/ 26 h 26"/>
                  <a:gd name="T6" fmla="*/ 3 w 20"/>
                  <a:gd name="T7" fmla="*/ 26 h 26"/>
                  <a:gd name="T8" fmla="*/ 4 w 20"/>
                  <a:gd name="T9" fmla="*/ 25 h 26"/>
                  <a:gd name="T10" fmla="*/ 4 w 20"/>
                  <a:gd name="T11" fmla="*/ 25 h 26"/>
                  <a:gd name="T12" fmla="*/ 4 w 20"/>
                  <a:gd name="T13" fmla="*/ 23 h 26"/>
                  <a:gd name="T14" fmla="*/ 9 w 20"/>
                  <a:gd name="T15" fmla="*/ 19 h 26"/>
                  <a:gd name="T16" fmla="*/ 6 w 20"/>
                  <a:gd name="T17" fmla="*/ 21 h 26"/>
                  <a:gd name="T18" fmla="*/ 6 w 20"/>
                  <a:gd name="T19" fmla="*/ 23 h 26"/>
                  <a:gd name="T20" fmla="*/ 6 w 20"/>
                  <a:gd name="T21" fmla="*/ 25 h 26"/>
                  <a:gd name="T22" fmla="*/ 9 w 20"/>
                  <a:gd name="T23" fmla="*/ 24 h 26"/>
                  <a:gd name="T24" fmla="*/ 9 w 20"/>
                  <a:gd name="T25" fmla="*/ 19 h 26"/>
                  <a:gd name="T26" fmla="*/ 12 w 20"/>
                  <a:gd name="T27" fmla="*/ 18 h 26"/>
                  <a:gd name="T28" fmla="*/ 11 w 20"/>
                  <a:gd name="T29" fmla="*/ 18 h 26"/>
                  <a:gd name="T30" fmla="*/ 11 w 20"/>
                  <a:gd name="T31" fmla="*/ 23 h 26"/>
                  <a:gd name="T32" fmla="*/ 12 w 20"/>
                  <a:gd name="T33" fmla="*/ 23 h 26"/>
                  <a:gd name="T34" fmla="*/ 12 w 20"/>
                  <a:gd name="T35" fmla="*/ 18 h 26"/>
                  <a:gd name="T36" fmla="*/ 15 w 20"/>
                  <a:gd name="T37" fmla="*/ 15 h 26"/>
                  <a:gd name="T38" fmla="*/ 14 w 20"/>
                  <a:gd name="T39" fmla="*/ 17 h 26"/>
                  <a:gd name="T40" fmla="*/ 14 w 20"/>
                  <a:gd name="T41" fmla="*/ 17 h 26"/>
                  <a:gd name="T42" fmla="*/ 14 w 20"/>
                  <a:gd name="T43" fmla="*/ 21 h 26"/>
                  <a:gd name="T44" fmla="*/ 14 w 20"/>
                  <a:gd name="T45" fmla="*/ 23 h 26"/>
                  <a:gd name="T46" fmla="*/ 14 w 20"/>
                  <a:gd name="T47" fmla="*/ 23 h 26"/>
                  <a:gd name="T48" fmla="*/ 16 w 20"/>
                  <a:gd name="T49" fmla="*/ 23 h 26"/>
                  <a:gd name="T50" fmla="*/ 16 w 20"/>
                  <a:gd name="T51" fmla="*/ 19 h 26"/>
                  <a:gd name="T52" fmla="*/ 15 w 20"/>
                  <a:gd name="T53" fmla="*/ 15 h 26"/>
                  <a:gd name="T54" fmla="*/ 5 w 20"/>
                  <a:gd name="T55" fmla="*/ 0 h 26"/>
                  <a:gd name="T56" fmla="*/ 10 w 20"/>
                  <a:gd name="T57" fmla="*/ 8 h 26"/>
                  <a:gd name="T58" fmla="*/ 13 w 20"/>
                  <a:gd name="T59" fmla="*/ 10 h 26"/>
                  <a:gd name="T60" fmla="*/ 8 w 20"/>
                  <a:gd name="T61" fmla="*/ 13 h 26"/>
                  <a:gd name="T62" fmla="*/ 10 w 20"/>
                  <a:gd name="T63" fmla="*/ 14 h 26"/>
                  <a:gd name="T64" fmla="*/ 10 w 20"/>
                  <a:gd name="T65" fmla="*/ 15 h 26"/>
                  <a:gd name="T66" fmla="*/ 13 w 20"/>
                  <a:gd name="T67" fmla="*/ 14 h 26"/>
                  <a:gd name="T68" fmla="*/ 14 w 20"/>
                  <a:gd name="T69" fmla="*/ 14 h 26"/>
                  <a:gd name="T70" fmla="*/ 17 w 20"/>
                  <a:gd name="T71" fmla="*/ 15 h 26"/>
                  <a:gd name="T72" fmla="*/ 17 w 20"/>
                  <a:gd name="T73" fmla="*/ 23 h 26"/>
                  <a:gd name="T74" fmla="*/ 18 w 20"/>
                  <a:gd name="T75" fmla="*/ 24 h 26"/>
                  <a:gd name="T76" fmla="*/ 18 w 20"/>
                  <a:gd name="T77" fmla="*/ 17 h 26"/>
                  <a:gd name="T78" fmla="*/ 19 w 20"/>
                  <a:gd name="T79" fmla="*/ 15 h 26"/>
                  <a:gd name="T80" fmla="*/ 20 w 20"/>
                  <a:gd name="T81" fmla="*/ 15 h 26"/>
                  <a:gd name="T82" fmla="*/ 20 w 20"/>
                  <a:gd name="T83" fmla="*/ 15 h 26"/>
                  <a:gd name="T84" fmla="*/ 20 w 20"/>
                  <a:gd name="T85" fmla="*/ 16 h 26"/>
                  <a:gd name="T86" fmla="*/ 18 w 20"/>
                  <a:gd name="T87" fmla="*/ 8 h 26"/>
                  <a:gd name="T88" fmla="*/ 6 w 20"/>
                  <a:gd name="T89" fmla="*/ 1 h 26"/>
                  <a:gd name="T90" fmla="*/ 5 w 20"/>
                  <a:gd name="T9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" h="26">
                    <a:moveTo>
                      <a:pt x="4" y="23"/>
                    </a:moveTo>
                    <a:cubicBezTo>
                      <a:pt x="2" y="25"/>
                      <a:pt x="2" y="25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" y="26"/>
                      <a:pt x="4" y="26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4"/>
                      <a:pt x="4" y="23"/>
                      <a:pt x="4" y="23"/>
                    </a:cubicBezTo>
                    <a:moveTo>
                      <a:pt x="9" y="19"/>
                    </a:moveTo>
                    <a:cubicBezTo>
                      <a:pt x="8" y="20"/>
                      <a:pt x="7" y="21"/>
                      <a:pt x="6" y="21"/>
                    </a:cubicBezTo>
                    <a:cubicBezTo>
                      <a:pt x="6" y="22"/>
                      <a:pt x="6" y="23"/>
                      <a:pt x="6" y="23"/>
                    </a:cubicBezTo>
                    <a:cubicBezTo>
                      <a:pt x="6" y="24"/>
                      <a:pt x="6" y="24"/>
                      <a:pt x="6" y="25"/>
                    </a:cubicBezTo>
                    <a:cubicBezTo>
                      <a:pt x="7" y="24"/>
                      <a:pt x="8" y="24"/>
                      <a:pt x="9" y="24"/>
                    </a:cubicBezTo>
                    <a:cubicBezTo>
                      <a:pt x="9" y="22"/>
                      <a:pt x="9" y="21"/>
                      <a:pt x="9" y="19"/>
                    </a:cubicBezTo>
                    <a:moveTo>
                      <a:pt x="12" y="18"/>
                    </a:moveTo>
                    <a:cubicBezTo>
                      <a:pt x="12" y="18"/>
                      <a:pt x="12" y="18"/>
                      <a:pt x="11" y="18"/>
                    </a:cubicBezTo>
                    <a:cubicBezTo>
                      <a:pt x="11" y="20"/>
                      <a:pt x="11" y="22"/>
                      <a:pt x="11" y="23"/>
                    </a:cubicBezTo>
                    <a:cubicBezTo>
                      <a:pt x="11" y="23"/>
                      <a:pt x="12" y="23"/>
                      <a:pt x="12" y="23"/>
                    </a:cubicBezTo>
                    <a:cubicBezTo>
                      <a:pt x="12" y="21"/>
                      <a:pt x="12" y="19"/>
                      <a:pt x="12" y="18"/>
                    </a:cubicBezTo>
                    <a:moveTo>
                      <a:pt x="15" y="15"/>
                    </a:moveTo>
                    <a:cubicBezTo>
                      <a:pt x="15" y="16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9"/>
                      <a:pt x="14" y="21"/>
                      <a:pt x="14" y="21"/>
                    </a:cubicBezTo>
                    <a:cubicBezTo>
                      <a:pt x="14" y="22"/>
                      <a:pt x="14" y="22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16" y="21"/>
                      <a:pt x="16" y="19"/>
                      <a:pt x="16" y="19"/>
                    </a:cubicBezTo>
                    <a:cubicBezTo>
                      <a:pt x="16" y="16"/>
                      <a:pt x="15" y="15"/>
                      <a:pt x="15" y="15"/>
                    </a:cubicBezTo>
                    <a:moveTo>
                      <a:pt x="5" y="0"/>
                    </a:moveTo>
                    <a:cubicBezTo>
                      <a:pt x="0" y="0"/>
                      <a:pt x="10" y="8"/>
                      <a:pt x="10" y="8"/>
                    </a:cubicBezTo>
                    <a:cubicBezTo>
                      <a:pt x="9" y="10"/>
                      <a:pt x="13" y="10"/>
                      <a:pt x="13" y="10"/>
                    </a:cubicBezTo>
                    <a:cubicBezTo>
                      <a:pt x="10" y="12"/>
                      <a:pt x="9" y="13"/>
                      <a:pt x="8" y="13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0" y="14"/>
                      <a:pt x="10" y="15"/>
                      <a:pt x="10" y="15"/>
                    </a:cubicBezTo>
                    <a:cubicBezTo>
                      <a:pt x="11" y="14"/>
                      <a:pt x="12" y="14"/>
                      <a:pt x="13" y="14"/>
                    </a:cubicBezTo>
                    <a:cubicBezTo>
                      <a:pt x="13" y="14"/>
                      <a:pt x="13" y="14"/>
                      <a:pt x="14" y="14"/>
                    </a:cubicBezTo>
                    <a:cubicBezTo>
                      <a:pt x="15" y="14"/>
                      <a:pt x="16" y="14"/>
                      <a:pt x="17" y="15"/>
                    </a:cubicBezTo>
                    <a:cubicBezTo>
                      <a:pt x="17" y="15"/>
                      <a:pt x="18" y="15"/>
                      <a:pt x="17" y="23"/>
                    </a:cubicBezTo>
                    <a:cubicBezTo>
                      <a:pt x="17" y="23"/>
                      <a:pt x="18" y="24"/>
                      <a:pt x="18" y="24"/>
                    </a:cubicBezTo>
                    <a:cubicBezTo>
                      <a:pt x="18" y="19"/>
                      <a:pt x="18" y="17"/>
                      <a:pt x="18" y="17"/>
                    </a:cubicBezTo>
                    <a:cubicBezTo>
                      <a:pt x="18" y="15"/>
                      <a:pt x="18" y="15"/>
                      <a:pt x="19" y="15"/>
                    </a:cubicBezTo>
                    <a:cubicBezTo>
                      <a:pt x="19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6"/>
                    </a:cubicBezTo>
                    <a:cubicBezTo>
                      <a:pt x="20" y="13"/>
                      <a:pt x="19" y="11"/>
                      <a:pt x="18" y="8"/>
                    </a:cubicBezTo>
                    <a:cubicBezTo>
                      <a:pt x="14" y="1"/>
                      <a:pt x="6" y="1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26" name="Freeform 389"/>
              <p:cNvSpPr/>
              <p:nvPr/>
            </p:nvSpPr>
            <p:spPr bwMode="auto">
              <a:xfrm>
                <a:off x="1939" y="8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27" name="Freeform 390"/>
              <p:cNvSpPr>
                <a:spLocks noEditPoints="1"/>
              </p:cNvSpPr>
              <p:nvPr/>
            </p:nvSpPr>
            <p:spPr bwMode="auto">
              <a:xfrm>
                <a:off x="1940" y="789"/>
                <a:ext cx="10" cy="17"/>
              </a:xfrm>
              <a:custGeom>
                <a:avLst/>
                <a:gdLst>
                  <a:gd name="T0" fmla="*/ 2 w 7"/>
                  <a:gd name="T1" fmla="*/ 8 h 12"/>
                  <a:gd name="T2" fmla="*/ 0 w 7"/>
                  <a:gd name="T3" fmla="*/ 10 h 12"/>
                  <a:gd name="T4" fmla="*/ 0 w 7"/>
                  <a:gd name="T5" fmla="*/ 12 h 12"/>
                  <a:gd name="T6" fmla="*/ 0 w 7"/>
                  <a:gd name="T7" fmla="*/ 12 h 12"/>
                  <a:gd name="T8" fmla="*/ 2 w 7"/>
                  <a:gd name="T9" fmla="*/ 12 h 12"/>
                  <a:gd name="T10" fmla="*/ 2 w 7"/>
                  <a:gd name="T11" fmla="*/ 10 h 12"/>
                  <a:gd name="T12" fmla="*/ 2 w 7"/>
                  <a:gd name="T13" fmla="*/ 8 h 12"/>
                  <a:gd name="T14" fmla="*/ 7 w 7"/>
                  <a:gd name="T15" fmla="*/ 5 h 12"/>
                  <a:gd name="T16" fmla="*/ 5 w 7"/>
                  <a:gd name="T17" fmla="*/ 6 h 12"/>
                  <a:gd name="T18" fmla="*/ 5 w 7"/>
                  <a:gd name="T19" fmla="*/ 11 h 12"/>
                  <a:gd name="T20" fmla="*/ 7 w 7"/>
                  <a:gd name="T21" fmla="*/ 10 h 12"/>
                  <a:gd name="T22" fmla="*/ 7 w 7"/>
                  <a:gd name="T23" fmla="*/ 5 h 12"/>
                  <a:gd name="T24" fmla="*/ 4 w 7"/>
                  <a:gd name="T25" fmla="*/ 0 h 12"/>
                  <a:gd name="T26" fmla="*/ 4 w 7"/>
                  <a:gd name="T27" fmla="*/ 2 h 12"/>
                  <a:gd name="T28" fmla="*/ 6 w 7"/>
                  <a:gd name="T29" fmla="*/ 2 h 12"/>
                  <a:gd name="T30" fmla="*/ 6 w 7"/>
                  <a:gd name="T31" fmla="*/ 2 h 12"/>
                  <a:gd name="T32" fmla="*/ 6 w 7"/>
                  <a:gd name="T33" fmla="*/ 1 h 12"/>
                  <a:gd name="T34" fmla="*/ 4 w 7"/>
                  <a:gd name="T3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12">
                    <a:moveTo>
                      <a:pt x="2" y="8"/>
                    </a:moveTo>
                    <a:cubicBezTo>
                      <a:pt x="2" y="9"/>
                      <a:pt x="1" y="9"/>
                      <a:pt x="0" y="10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2" y="11"/>
                      <a:pt x="2" y="11"/>
                      <a:pt x="2" y="10"/>
                    </a:cubicBezTo>
                    <a:cubicBezTo>
                      <a:pt x="2" y="10"/>
                      <a:pt x="2" y="9"/>
                      <a:pt x="2" y="8"/>
                    </a:cubicBezTo>
                    <a:moveTo>
                      <a:pt x="7" y="5"/>
                    </a:moveTo>
                    <a:cubicBezTo>
                      <a:pt x="6" y="6"/>
                      <a:pt x="6" y="6"/>
                      <a:pt x="5" y="6"/>
                    </a:cubicBezTo>
                    <a:cubicBezTo>
                      <a:pt x="5" y="8"/>
                      <a:pt x="5" y="9"/>
                      <a:pt x="5" y="11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9"/>
                      <a:pt x="7" y="7"/>
                      <a:pt x="7" y="5"/>
                    </a:cubicBezTo>
                    <a:moveTo>
                      <a:pt x="4" y="0"/>
                    </a:moveTo>
                    <a:cubicBezTo>
                      <a:pt x="3" y="2"/>
                      <a:pt x="3" y="2"/>
                      <a:pt x="4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5" y="1"/>
                      <a:pt x="4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28" name="Freeform 391"/>
              <p:cNvSpPr>
                <a:spLocks noEditPoints="1"/>
              </p:cNvSpPr>
              <p:nvPr/>
            </p:nvSpPr>
            <p:spPr bwMode="auto">
              <a:xfrm>
                <a:off x="1952" y="790"/>
                <a:ext cx="9" cy="13"/>
              </a:xfrm>
              <a:custGeom>
                <a:avLst/>
                <a:gdLst>
                  <a:gd name="T0" fmla="*/ 2 w 6"/>
                  <a:gd name="T1" fmla="*/ 3 h 9"/>
                  <a:gd name="T2" fmla="*/ 0 w 6"/>
                  <a:gd name="T3" fmla="*/ 4 h 9"/>
                  <a:gd name="T4" fmla="*/ 0 w 6"/>
                  <a:gd name="T5" fmla="*/ 9 h 9"/>
                  <a:gd name="T6" fmla="*/ 2 w 6"/>
                  <a:gd name="T7" fmla="*/ 9 h 9"/>
                  <a:gd name="T8" fmla="*/ 2 w 6"/>
                  <a:gd name="T9" fmla="*/ 7 h 9"/>
                  <a:gd name="T10" fmla="*/ 2 w 6"/>
                  <a:gd name="T11" fmla="*/ 3 h 9"/>
                  <a:gd name="T12" fmla="*/ 2 w 6"/>
                  <a:gd name="T13" fmla="*/ 0 h 9"/>
                  <a:gd name="T14" fmla="*/ 1 w 6"/>
                  <a:gd name="T15" fmla="*/ 0 h 9"/>
                  <a:gd name="T16" fmla="*/ 1 w 6"/>
                  <a:gd name="T17" fmla="*/ 0 h 9"/>
                  <a:gd name="T18" fmla="*/ 3 w 6"/>
                  <a:gd name="T19" fmla="*/ 1 h 9"/>
                  <a:gd name="T20" fmla="*/ 4 w 6"/>
                  <a:gd name="T21" fmla="*/ 5 h 9"/>
                  <a:gd name="T22" fmla="*/ 4 w 6"/>
                  <a:gd name="T23" fmla="*/ 9 h 9"/>
                  <a:gd name="T24" fmla="*/ 5 w 6"/>
                  <a:gd name="T25" fmla="*/ 9 h 9"/>
                  <a:gd name="T26" fmla="*/ 5 w 6"/>
                  <a:gd name="T27" fmla="*/ 1 h 9"/>
                  <a:gd name="T28" fmla="*/ 2 w 6"/>
                  <a:gd name="T2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9">
                    <a:moveTo>
                      <a:pt x="2" y="3"/>
                    </a:moveTo>
                    <a:cubicBezTo>
                      <a:pt x="1" y="3"/>
                      <a:pt x="1" y="3"/>
                      <a:pt x="0" y="4"/>
                    </a:cubicBezTo>
                    <a:cubicBezTo>
                      <a:pt x="0" y="5"/>
                      <a:pt x="0" y="7"/>
                      <a:pt x="0" y="9"/>
                    </a:cubicBezTo>
                    <a:cubicBezTo>
                      <a:pt x="1" y="9"/>
                      <a:pt x="1" y="9"/>
                      <a:pt x="2" y="9"/>
                    </a:cubicBezTo>
                    <a:cubicBezTo>
                      <a:pt x="2" y="8"/>
                      <a:pt x="2" y="8"/>
                      <a:pt x="2" y="7"/>
                    </a:cubicBezTo>
                    <a:cubicBezTo>
                      <a:pt x="2" y="7"/>
                      <a:pt x="2" y="5"/>
                      <a:pt x="2" y="3"/>
                    </a:cubicBezTo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4" y="2"/>
                      <a:pt x="4" y="5"/>
                    </a:cubicBezTo>
                    <a:cubicBezTo>
                      <a:pt x="4" y="5"/>
                      <a:pt x="4" y="7"/>
                      <a:pt x="4" y="9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29" name="Freeform 392"/>
              <p:cNvSpPr>
                <a:spLocks noEditPoints="1"/>
              </p:cNvSpPr>
              <p:nvPr/>
            </p:nvSpPr>
            <p:spPr bwMode="auto">
              <a:xfrm>
                <a:off x="1961" y="793"/>
                <a:ext cx="4" cy="15"/>
              </a:xfrm>
              <a:custGeom>
                <a:avLst/>
                <a:gdLst>
                  <a:gd name="T0" fmla="*/ 3 w 3"/>
                  <a:gd name="T1" fmla="*/ 3 h 10"/>
                  <a:gd name="T2" fmla="*/ 3 w 3"/>
                  <a:gd name="T3" fmla="*/ 8 h 10"/>
                  <a:gd name="T4" fmla="*/ 3 w 3"/>
                  <a:gd name="T5" fmla="*/ 3 h 10"/>
                  <a:gd name="T6" fmla="*/ 3 w 3"/>
                  <a:gd name="T7" fmla="*/ 3 h 10"/>
                  <a:gd name="T8" fmla="*/ 1 w 3"/>
                  <a:gd name="T9" fmla="*/ 0 h 10"/>
                  <a:gd name="T10" fmla="*/ 1 w 3"/>
                  <a:gd name="T11" fmla="*/ 1 h 10"/>
                  <a:gd name="T12" fmla="*/ 1 w 3"/>
                  <a:gd name="T13" fmla="*/ 5 h 10"/>
                  <a:gd name="T14" fmla="*/ 1 w 3"/>
                  <a:gd name="T15" fmla="*/ 8 h 10"/>
                  <a:gd name="T16" fmla="*/ 1 w 3"/>
                  <a:gd name="T17" fmla="*/ 10 h 10"/>
                  <a:gd name="T18" fmla="*/ 2 w 3"/>
                  <a:gd name="T19" fmla="*/ 10 h 10"/>
                  <a:gd name="T20" fmla="*/ 2 w 3"/>
                  <a:gd name="T21" fmla="*/ 9 h 10"/>
                  <a:gd name="T22" fmla="*/ 2 w 3"/>
                  <a:gd name="T23" fmla="*/ 2 h 10"/>
                  <a:gd name="T24" fmla="*/ 1 w 3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10">
                    <a:moveTo>
                      <a:pt x="3" y="3"/>
                    </a:moveTo>
                    <a:cubicBezTo>
                      <a:pt x="3" y="4"/>
                      <a:pt x="3" y="7"/>
                      <a:pt x="3" y="8"/>
                    </a:cubicBezTo>
                    <a:cubicBezTo>
                      <a:pt x="3" y="7"/>
                      <a:pt x="3" y="5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8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2" y="10"/>
                      <a:pt x="2" y="10"/>
                      <a:pt x="2" y="9"/>
                    </a:cubicBezTo>
                    <a:cubicBezTo>
                      <a:pt x="2" y="6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30" name="Freeform 393"/>
              <p:cNvSpPr/>
              <p:nvPr/>
            </p:nvSpPr>
            <p:spPr bwMode="auto">
              <a:xfrm>
                <a:off x="1961" y="792"/>
                <a:ext cx="4" cy="14"/>
              </a:xfrm>
              <a:custGeom>
                <a:avLst/>
                <a:gdLst>
                  <a:gd name="T0" fmla="*/ 1 w 3"/>
                  <a:gd name="T1" fmla="*/ 0 h 10"/>
                  <a:gd name="T2" fmla="*/ 0 w 3"/>
                  <a:gd name="T3" fmla="*/ 2 h 10"/>
                  <a:gd name="T4" fmla="*/ 0 w 3"/>
                  <a:gd name="T5" fmla="*/ 9 h 10"/>
                  <a:gd name="T6" fmla="*/ 1 w 3"/>
                  <a:gd name="T7" fmla="*/ 9 h 10"/>
                  <a:gd name="T8" fmla="*/ 1 w 3"/>
                  <a:gd name="T9" fmla="*/ 6 h 10"/>
                  <a:gd name="T10" fmla="*/ 1 w 3"/>
                  <a:gd name="T11" fmla="*/ 2 h 10"/>
                  <a:gd name="T12" fmla="*/ 1 w 3"/>
                  <a:gd name="T13" fmla="*/ 1 h 10"/>
                  <a:gd name="T14" fmla="*/ 2 w 3"/>
                  <a:gd name="T15" fmla="*/ 3 h 10"/>
                  <a:gd name="T16" fmla="*/ 2 w 3"/>
                  <a:gd name="T17" fmla="*/ 10 h 10"/>
                  <a:gd name="T18" fmla="*/ 3 w 3"/>
                  <a:gd name="T19" fmla="*/ 9 h 10"/>
                  <a:gd name="T20" fmla="*/ 3 w 3"/>
                  <a:gd name="T21" fmla="*/ 4 h 10"/>
                  <a:gd name="T22" fmla="*/ 2 w 3"/>
                  <a:gd name="T23" fmla="*/ 1 h 10"/>
                  <a:gd name="T24" fmla="*/ 2 w 3"/>
                  <a:gd name="T25" fmla="*/ 0 h 10"/>
                  <a:gd name="T26" fmla="*/ 2 w 3"/>
                  <a:gd name="T27" fmla="*/ 0 h 10"/>
                  <a:gd name="T28" fmla="*/ 1 w 3"/>
                  <a:gd name="T2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10">
                    <a:moveTo>
                      <a:pt x="1" y="0"/>
                    </a:moveTo>
                    <a:cubicBezTo>
                      <a:pt x="0" y="0"/>
                      <a:pt x="0" y="0"/>
                      <a:pt x="0" y="2"/>
                    </a:cubicBezTo>
                    <a:cubicBezTo>
                      <a:pt x="0" y="2"/>
                      <a:pt x="0" y="4"/>
                      <a:pt x="0" y="9"/>
                    </a:cubicBezTo>
                    <a:cubicBezTo>
                      <a:pt x="0" y="9"/>
                      <a:pt x="0" y="9"/>
                      <a:pt x="1" y="9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6"/>
                      <a:pt x="0" y="3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2" y="7"/>
                      <a:pt x="2" y="10"/>
                    </a:cubicBezTo>
                    <a:cubicBezTo>
                      <a:pt x="2" y="10"/>
                      <a:pt x="2" y="10"/>
                      <a:pt x="3" y="9"/>
                    </a:cubicBezTo>
                    <a:cubicBezTo>
                      <a:pt x="3" y="8"/>
                      <a:pt x="3" y="5"/>
                      <a:pt x="3" y="4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31" name="Freeform 394"/>
              <p:cNvSpPr/>
              <p:nvPr/>
            </p:nvSpPr>
            <p:spPr bwMode="auto">
              <a:xfrm>
                <a:off x="1911" y="790"/>
                <a:ext cx="35" cy="66"/>
              </a:xfrm>
              <a:custGeom>
                <a:avLst/>
                <a:gdLst>
                  <a:gd name="T0" fmla="*/ 24 w 24"/>
                  <a:gd name="T1" fmla="*/ 30 h 45"/>
                  <a:gd name="T2" fmla="*/ 23 w 24"/>
                  <a:gd name="T3" fmla="*/ 34 h 45"/>
                  <a:gd name="T4" fmla="*/ 21 w 24"/>
                  <a:gd name="T5" fmla="*/ 37 h 45"/>
                  <a:gd name="T6" fmla="*/ 19 w 24"/>
                  <a:gd name="T7" fmla="*/ 39 h 45"/>
                  <a:gd name="T8" fmla="*/ 15 w 24"/>
                  <a:gd name="T9" fmla="*/ 40 h 45"/>
                  <a:gd name="T10" fmla="*/ 15 w 24"/>
                  <a:gd name="T11" fmla="*/ 43 h 45"/>
                  <a:gd name="T12" fmla="*/ 15 w 24"/>
                  <a:gd name="T13" fmla="*/ 45 h 45"/>
                  <a:gd name="T14" fmla="*/ 14 w 24"/>
                  <a:gd name="T15" fmla="*/ 45 h 45"/>
                  <a:gd name="T16" fmla="*/ 10 w 24"/>
                  <a:gd name="T17" fmla="*/ 45 h 45"/>
                  <a:gd name="T18" fmla="*/ 9 w 24"/>
                  <a:gd name="T19" fmla="*/ 45 h 45"/>
                  <a:gd name="T20" fmla="*/ 9 w 24"/>
                  <a:gd name="T21" fmla="*/ 43 h 45"/>
                  <a:gd name="T22" fmla="*/ 9 w 24"/>
                  <a:gd name="T23" fmla="*/ 41 h 45"/>
                  <a:gd name="T24" fmla="*/ 3 w 24"/>
                  <a:gd name="T25" fmla="*/ 40 h 45"/>
                  <a:gd name="T26" fmla="*/ 0 w 24"/>
                  <a:gd name="T27" fmla="*/ 39 h 45"/>
                  <a:gd name="T28" fmla="*/ 0 w 24"/>
                  <a:gd name="T29" fmla="*/ 38 h 45"/>
                  <a:gd name="T30" fmla="*/ 0 w 24"/>
                  <a:gd name="T31" fmla="*/ 36 h 45"/>
                  <a:gd name="T32" fmla="*/ 1 w 24"/>
                  <a:gd name="T33" fmla="*/ 34 h 45"/>
                  <a:gd name="T34" fmla="*/ 1 w 24"/>
                  <a:gd name="T35" fmla="*/ 33 h 45"/>
                  <a:gd name="T36" fmla="*/ 2 w 24"/>
                  <a:gd name="T37" fmla="*/ 33 h 45"/>
                  <a:gd name="T38" fmla="*/ 2 w 24"/>
                  <a:gd name="T39" fmla="*/ 34 h 45"/>
                  <a:gd name="T40" fmla="*/ 5 w 24"/>
                  <a:gd name="T41" fmla="*/ 34 h 45"/>
                  <a:gd name="T42" fmla="*/ 10 w 24"/>
                  <a:gd name="T43" fmla="*/ 35 h 45"/>
                  <a:gd name="T44" fmla="*/ 15 w 24"/>
                  <a:gd name="T45" fmla="*/ 34 h 45"/>
                  <a:gd name="T46" fmla="*/ 17 w 24"/>
                  <a:gd name="T47" fmla="*/ 31 h 45"/>
                  <a:gd name="T48" fmla="*/ 15 w 24"/>
                  <a:gd name="T49" fmla="*/ 27 h 45"/>
                  <a:gd name="T50" fmla="*/ 10 w 24"/>
                  <a:gd name="T51" fmla="*/ 25 h 45"/>
                  <a:gd name="T52" fmla="*/ 7 w 24"/>
                  <a:gd name="T53" fmla="*/ 23 h 45"/>
                  <a:gd name="T54" fmla="*/ 4 w 24"/>
                  <a:gd name="T55" fmla="*/ 21 h 45"/>
                  <a:gd name="T56" fmla="*/ 1 w 24"/>
                  <a:gd name="T57" fmla="*/ 18 h 45"/>
                  <a:gd name="T58" fmla="*/ 1 w 24"/>
                  <a:gd name="T59" fmla="*/ 14 h 45"/>
                  <a:gd name="T60" fmla="*/ 3 w 24"/>
                  <a:gd name="T61" fmla="*/ 8 h 45"/>
                  <a:gd name="T62" fmla="*/ 10 w 24"/>
                  <a:gd name="T63" fmla="*/ 5 h 45"/>
                  <a:gd name="T64" fmla="*/ 10 w 24"/>
                  <a:gd name="T65" fmla="*/ 2 h 45"/>
                  <a:gd name="T66" fmla="*/ 10 w 24"/>
                  <a:gd name="T67" fmla="*/ 0 h 45"/>
                  <a:gd name="T68" fmla="*/ 12 w 24"/>
                  <a:gd name="T69" fmla="*/ 0 h 45"/>
                  <a:gd name="T70" fmla="*/ 15 w 24"/>
                  <a:gd name="T71" fmla="*/ 0 h 45"/>
                  <a:gd name="T72" fmla="*/ 16 w 24"/>
                  <a:gd name="T73" fmla="*/ 0 h 45"/>
                  <a:gd name="T74" fmla="*/ 16 w 24"/>
                  <a:gd name="T75" fmla="*/ 2 h 45"/>
                  <a:gd name="T76" fmla="*/ 16 w 24"/>
                  <a:gd name="T77" fmla="*/ 4 h 45"/>
                  <a:gd name="T78" fmla="*/ 20 w 24"/>
                  <a:gd name="T79" fmla="*/ 5 h 45"/>
                  <a:gd name="T80" fmla="*/ 22 w 24"/>
                  <a:gd name="T81" fmla="*/ 5 h 45"/>
                  <a:gd name="T82" fmla="*/ 22 w 24"/>
                  <a:gd name="T83" fmla="*/ 6 h 45"/>
                  <a:gd name="T84" fmla="*/ 22 w 24"/>
                  <a:gd name="T85" fmla="*/ 8 h 45"/>
                  <a:gd name="T86" fmla="*/ 21 w 24"/>
                  <a:gd name="T87" fmla="*/ 10 h 45"/>
                  <a:gd name="T88" fmla="*/ 20 w 24"/>
                  <a:gd name="T89" fmla="*/ 11 h 45"/>
                  <a:gd name="T90" fmla="*/ 17 w 24"/>
                  <a:gd name="T91" fmla="*/ 10 h 45"/>
                  <a:gd name="T92" fmla="*/ 14 w 24"/>
                  <a:gd name="T93" fmla="*/ 10 h 45"/>
                  <a:gd name="T94" fmla="*/ 9 w 24"/>
                  <a:gd name="T95" fmla="*/ 11 h 45"/>
                  <a:gd name="T96" fmla="*/ 8 w 24"/>
                  <a:gd name="T97" fmla="*/ 14 h 45"/>
                  <a:gd name="T98" fmla="*/ 9 w 24"/>
                  <a:gd name="T99" fmla="*/ 17 h 45"/>
                  <a:gd name="T100" fmla="*/ 14 w 24"/>
                  <a:gd name="T101" fmla="*/ 19 h 45"/>
                  <a:gd name="T102" fmla="*/ 21 w 24"/>
                  <a:gd name="T103" fmla="*/ 24 h 45"/>
                  <a:gd name="T104" fmla="*/ 24 w 24"/>
                  <a:gd name="T105" fmla="*/ 3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" h="45">
                    <a:moveTo>
                      <a:pt x="24" y="30"/>
                    </a:moveTo>
                    <a:cubicBezTo>
                      <a:pt x="24" y="32"/>
                      <a:pt x="24" y="33"/>
                      <a:pt x="23" y="34"/>
                    </a:cubicBezTo>
                    <a:cubicBezTo>
                      <a:pt x="23" y="36"/>
                      <a:pt x="22" y="37"/>
                      <a:pt x="21" y="37"/>
                    </a:cubicBezTo>
                    <a:cubicBezTo>
                      <a:pt x="21" y="38"/>
                      <a:pt x="20" y="39"/>
                      <a:pt x="19" y="39"/>
                    </a:cubicBezTo>
                    <a:cubicBezTo>
                      <a:pt x="18" y="40"/>
                      <a:pt x="16" y="40"/>
                      <a:pt x="15" y="40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44"/>
                      <a:pt x="15" y="44"/>
                      <a:pt x="15" y="45"/>
                    </a:cubicBezTo>
                    <a:cubicBezTo>
                      <a:pt x="15" y="45"/>
                      <a:pt x="14" y="45"/>
                      <a:pt x="14" y="4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5"/>
                      <a:pt x="9" y="45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6" y="41"/>
                      <a:pt x="4" y="40"/>
                      <a:pt x="3" y="40"/>
                    </a:cubicBezTo>
                    <a:cubicBezTo>
                      <a:pt x="2" y="40"/>
                      <a:pt x="1" y="39"/>
                      <a:pt x="0" y="39"/>
                    </a:cubicBezTo>
                    <a:cubicBezTo>
                      <a:pt x="0" y="39"/>
                      <a:pt x="0" y="38"/>
                      <a:pt x="0" y="38"/>
                    </a:cubicBezTo>
                    <a:cubicBezTo>
                      <a:pt x="0" y="37"/>
                      <a:pt x="0" y="36"/>
                      <a:pt x="0" y="36"/>
                    </a:cubicBezTo>
                    <a:cubicBezTo>
                      <a:pt x="0" y="35"/>
                      <a:pt x="0" y="34"/>
                      <a:pt x="1" y="34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3" y="34"/>
                      <a:pt x="4" y="34"/>
                      <a:pt x="5" y="34"/>
                    </a:cubicBezTo>
                    <a:cubicBezTo>
                      <a:pt x="6" y="35"/>
                      <a:pt x="8" y="35"/>
                      <a:pt x="10" y="35"/>
                    </a:cubicBezTo>
                    <a:cubicBezTo>
                      <a:pt x="12" y="35"/>
                      <a:pt x="13" y="35"/>
                      <a:pt x="15" y="34"/>
                    </a:cubicBezTo>
                    <a:cubicBezTo>
                      <a:pt x="16" y="33"/>
                      <a:pt x="17" y="32"/>
                      <a:pt x="17" y="31"/>
                    </a:cubicBezTo>
                    <a:cubicBezTo>
                      <a:pt x="17" y="29"/>
                      <a:pt x="16" y="28"/>
                      <a:pt x="15" y="27"/>
                    </a:cubicBezTo>
                    <a:cubicBezTo>
                      <a:pt x="14" y="27"/>
                      <a:pt x="13" y="26"/>
                      <a:pt x="10" y="25"/>
                    </a:cubicBezTo>
                    <a:cubicBezTo>
                      <a:pt x="9" y="24"/>
                      <a:pt x="8" y="24"/>
                      <a:pt x="7" y="23"/>
                    </a:cubicBezTo>
                    <a:cubicBezTo>
                      <a:pt x="6" y="22"/>
                      <a:pt x="5" y="22"/>
                      <a:pt x="4" y="21"/>
                    </a:cubicBezTo>
                    <a:cubicBezTo>
                      <a:pt x="3" y="20"/>
                      <a:pt x="2" y="19"/>
                      <a:pt x="1" y="18"/>
                    </a:cubicBezTo>
                    <a:cubicBezTo>
                      <a:pt x="1" y="17"/>
                      <a:pt x="1" y="15"/>
                      <a:pt x="1" y="14"/>
                    </a:cubicBezTo>
                    <a:cubicBezTo>
                      <a:pt x="1" y="12"/>
                      <a:pt x="1" y="10"/>
                      <a:pt x="3" y="8"/>
                    </a:cubicBezTo>
                    <a:cubicBezTo>
                      <a:pt x="4" y="6"/>
                      <a:pt x="7" y="5"/>
                      <a:pt x="10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0"/>
                      <a:pt x="10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1"/>
                      <a:pt x="16" y="2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8" y="4"/>
                      <a:pt x="19" y="5"/>
                      <a:pt x="20" y="5"/>
                    </a:cubicBezTo>
                    <a:cubicBezTo>
                      <a:pt x="20" y="5"/>
                      <a:pt x="21" y="5"/>
                      <a:pt x="22" y="5"/>
                    </a:cubicBezTo>
                    <a:cubicBezTo>
                      <a:pt x="22" y="5"/>
                      <a:pt x="22" y="6"/>
                      <a:pt x="22" y="6"/>
                    </a:cubicBezTo>
                    <a:cubicBezTo>
                      <a:pt x="22" y="7"/>
                      <a:pt x="22" y="8"/>
                      <a:pt x="22" y="8"/>
                    </a:cubicBezTo>
                    <a:cubicBezTo>
                      <a:pt x="22" y="9"/>
                      <a:pt x="21" y="9"/>
                      <a:pt x="21" y="10"/>
                    </a:cubicBezTo>
                    <a:cubicBezTo>
                      <a:pt x="21" y="11"/>
                      <a:pt x="20" y="11"/>
                      <a:pt x="20" y="11"/>
                    </a:cubicBezTo>
                    <a:cubicBezTo>
                      <a:pt x="20" y="11"/>
                      <a:pt x="19" y="10"/>
                      <a:pt x="17" y="10"/>
                    </a:cubicBezTo>
                    <a:cubicBezTo>
                      <a:pt x="16" y="10"/>
                      <a:pt x="15" y="10"/>
                      <a:pt x="14" y="10"/>
                    </a:cubicBezTo>
                    <a:cubicBezTo>
                      <a:pt x="12" y="10"/>
                      <a:pt x="10" y="10"/>
                      <a:pt x="9" y="11"/>
                    </a:cubicBezTo>
                    <a:cubicBezTo>
                      <a:pt x="8" y="12"/>
                      <a:pt x="8" y="12"/>
                      <a:pt x="8" y="14"/>
                    </a:cubicBezTo>
                    <a:cubicBezTo>
                      <a:pt x="8" y="15"/>
                      <a:pt x="8" y="16"/>
                      <a:pt x="9" y="17"/>
                    </a:cubicBezTo>
                    <a:cubicBezTo>
                      <a:pt x="10" y="17"/>
                      <a:pt x="12" y="18"/>
                      <a:pt x="14" y="19"/>
                    </a:cubicBezTo>
                    <a:cubicBezTo>
                      <a:pt x="17" y="20"/>
                      <a:pt x="20" y="22"/>
                      <a:pt x="21" y="24"/>
                    </a:cubicBezTo>
                    <a:cubicBezTo>
                      <a:pt x="23" y="26"/>
                      <a:pt x="24" y="28"/>
                      <a:pt x="24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32" name="Freeform 395"/>
              <p:cNvSpPr/>
              <p:nvPr/>
            </p:nvSpPr>
            <p:spPr bwMode="auto">
              <a:xfrm>
                <a:off x="851" y="1362"/>
                <a:ext cx="36" cy="24"/>
              </a:xfrm>
              <a:custGeom>
                <a:avLst/>
                <a:gdLst>
                  <a:gd name="T0" fmla="*/ 21 w 25"/>
                  <a:gd name="T1" fmla="*/ 17 h 17"/>
                  <a:gd name="T2" fmla="*/ 22 w 25"/>
                  <a:gd name="T3" fmla="*/ 11 h 17"/>
                  <a:gd name="T4" fmla="*/ 24 w 25"/>
                  <a:gd name="T5" fmla="*/ 4 h 17"/>
                  <a:gd name="T6" fmla="*/ 18 w 25"/>
                  <a:gd name="T7" fmla="*/ 2 h 17"/>
                  <a:gd name="T8" fmla="*/ 12 w 25"/>
                  <a:gd name="T9" fmla="*/ 0 h 17"/>
                  <a:gd name="T10" fmla="*/ 11 w 25"/>
                  <a:gd name="T11" fmla="*/ 3 h 17"/>
                  <a:gd name="T12" fmla="*/ 9 w 25"/>
                  <a:gd name="T13" fmla="*/ 2 h 17"/>
                  <a:gd name="T14" fmla="*/ 7 w 25"/>
                  <a:gd name="T15" fmla="*/ 2 h 17"/>
                  <a:gd name="T16" fmla="*/ 1 w 25"/>
                  <a:gd name="T17" fmla="*/ 11 h 17"/>
                  <a:gd name="T18" fmla="*/ 1 w 25"/>
                  <a:gd name="T19" fmla="*/ 16 h 17"/>
                  <a:gd name="T20" fmla="*/ 6 w 25"/>
                  <a:gd name="T21" fmla="*/ 17 h 17"/>
                  <a:gd name="T22" fmla="*/ 21 w 25"/>
                  <a:gd name="T2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17">
                    <a:moveTo>
                      <a:pt x="21" y="17"/>
                    </a:moveTo>
                    <a:cubicBezTo>
                      <a:pt x="21" y="17"/>
                      <a:pt x="24" y="16"/>
                      <a:pt x="22" y="11"/>
                    </a:cubicBezTo>
                    <a:cubicBezTo>
                      <a:pt x="22" y="11"/>
                      <a:pt x="25" y="8"/>
                      <a:pt x="24" y="4"/>
                    </a:cubicBezTo>
                    <a:cubicBezTo>
                      <a:pt x="24" y="4"/>
                      <a:pt x="21" y="1"/>
                      <a:pt x="18" y="2"/>
                    </a:cubicBezTo>
                    <a:cubicBezTo>
                      <a:pt x="18" y="2"/>
                      <a:pt x="11" y="1"/>
                      <a:pt x="12" y="0"/>
                    </a:cubicBezTo>
                    <a:cubicBezTo>
                      <a:pt x="12" y="0"/>
                      <a:pt x="11" y="2"/>
                      <a:pt x="11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1"/>
                      <a:pt x="7" y="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5"/>
                      <a:pt x="1" y="16"/>
                    </a:cubicBezTo>
                    <a:cubicBezTo>
                      <a:pt x="1" y="16"/>
                      <a:pt x="3" y="17"/>
                      <a:pt x="6" y="17"/>
                    </a:cubicBezTo>
                    <a:cubicBezTo>
                      <a:pt x="21" y="17"/>
                      <a:pt x="21" y="17"/>
                      <a:pt x="21" y="1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33" name="Freeform 396"/>
              <p:cNvSpPr/>
              <p:nvPr/>
            </p:nvSpPr>
            <p:spPr bwMode="auto">
              <a:xfrm>
                <a:off x="865" y="1365"/>
                <a:ext cx="3" cy="17"/>
              </a:xfrm>
              <a:custGeom>
                <a:avLst/>
                <a:gdLst>
                  <a:gd name="T0" fmla="*/ 1 w 2"/>
                  <a:gd name="T1" fmla="*/ 10 h 12"/>
                  <a:gd name="T2" fmla="*/ 2 w 2"/>
                  <a:gd name="T3" fmla="*/ 0 h 12"/>
                  <a:gd name="T4" fmla="*/ 2 w 2"/>
                  <a:gd name="T5" fmla="*/ 12 h 12"/>
                  <a:gd name="T6" fmla="*/ 1 w 2"/>
                  <a:gd name="T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2">
                    <a:moveTo>
                      <a:pt x="1" y="10"/>
                    </a:moveTo>
                    <a:cubicBezTo>
                      <a:pt x="1" y="10"/>
                      <a:pt x="0" y="1"/>
                      <a:pt x="2" y="0"/>
                    </a:cubicBezTo>
                    <a:cubicBezTo>
                      <a:pt x="2" y="0"/>
                      <a:pt x="1" y="10"/>
                      <a:pt x="2" y="12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34" name="Freeform 397"/>
              <p:cNvSpPr>
                <a:spLocks noEditPoints="1"/>
              </p:cNvSpPr>
              <p:nvPr/>
            </p:nvSpPr>
            <p:spPr bwMode="auto">
              <a:xfrm>
                <a:off x="874" y="1366"/>
                <a:ext cx="12" cy="20"/>
              </a:xfrm>
              <a:custGeom>
                <a:avLst/>
                <a:gdLst>
                  <a:gd name="T0" fmla="*/ 5 w 8"/>
                  <a:gd name="T1" fmla="*/ 8 h 14"/>
                  <a:gd name="T2" fmla="*/ 4 w 8"/>
                  <a:gd name="T3" fmla="*/ 11 h 14"/>
                  <a:gd name="T4" fmla="*/ 6 w 8"/>
                  <a:gd name="T5" fmla="*/ 14 h 14"/>
                  <a:gd name="T6" fmla="*/ 5 w 8"/>
                  <a:gd name="T7" fmla="*/ 8 h 14"/>
                  <a:gd name="T8" fmla="*/ 7 w 8"/>
                  <a:gd name="T9" fmla="*/ 1 h 14"/>
                  <a:gd name="T10" fmla="*/ 6 w 8"/>
                  <a:gd name="T11" fmla="*/ 6 h 14"/>
                  <a:gd name="T12" fmla="*/ 0 w 8"/>
                  <a:gd name="T13" fmla="*/ 9 h 14"/>
                  <a:gd name="T14" fmla="*/ 0 w 8"/>
                  <a:gd name="T15" fmla="*/ 9 h 14"/>
                  <a:gd name="T16" fmla="*/ 1 w 8"/>
                  <a:gd name="T17" fmla="*/ 10 h 14"/>
                  <a:gd name="T18" fmla="*/ 5 w 8"/>
                  <a:gd name="T19" fmla="*/ 8 h 14"/>
                  <a:gd name="T20" fmla="*/ 5 w 8"/>
                  <a:gd name="T21" fmla="*/ 8 h 14"/>
                  <a:gd name="T22" fmla="*/ 7 w 8"/>
                  <a:gd name="T23" fmla="*/ 1 h 14"/>
                  <a:gd name="T24" fmla="*/ 7 w 8"/>
                  <a:gd name="T25" fmla="*/ 0 h 14"/>
                  <a:gd name="T26" fmla="*/ 7 w 8"/>
                  <a:gd name="T27" fmla="*/ 1 h 14"/>
                  <a:gd name="T28" fmla="*/ 7 w 8"/>
                  <a:gd name="T2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14">
                    <a:moveTo>
                      <a:pt x="5" y="8"/>
                    </a:moveTo>
                    <a:cubicBezTo>
                      <a:pt x="5" y="8"/>
                      <a:pt x="8" y="11"/>
                      <a:pt x="4" y="11"/>
                    </a:cubicBezTo>
                    <a:cubicBezTo>
                      <a:pt x="4" y="12"/>
                      <a:pt x="5" y="13"/>
                      <a:pt x="6" y="14"/>
                    </a:cubicBezTo>
                    <a:cubicBezTo>
                      <a:pt x="8" y="12"/>
                      <a:pt x="5" y="8"/>
                      <a:pt x="5" y="8"/>
                    </a:cubicBezTo>
                    <a:moveTo>
                      <a:pt x="7" y="1"/>
                    </a:moveTo>
                    <a:cubicBezTo>
                      <a:pt x="7" y="3"/>
                      <a:pt x="6" y="6"/>
                      <a:pt x="6" y="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10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8" y="5"/>
                      <a:pt x="8" y="2"/>
                      <a:pt x="7" y="1"/>
                    </a:cubicBezTo>
                    <a:moveTo>
                      <a:pt x="7" y="0"/>
                    </a:moveTo>
                    <a:cubicBezTo>
                      <a:pt x="7" y="0"/>
                      <a:pt x="7" y="1"/>
                      <a:pt x="7" y="1"/>
                    </a:cubicBezTo>
                    <a:cubicBezTo>
                      <a:pt x="7" y="1"/>
                      <a:pt x="7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35" name="Freeform 398"/>
              <p:cNvSpPr>
                <a:spLocks noEditPoints="1"/>
              </p:cNvSpPr>
              <p:nvPr/>
            </p:nvSpPr>
            <p:spPr bwMode="auto">
              <a:xfrm>
                <a:off x="852" y="1366"/>
                <a:ext cx="15" cy="16"/>
              </a:xfrm>
              <a:custGeom>
                <a:avLst/>
                <a:gdLst>
                  <a:gd name="T0" fmla="*/ 9 w 10"/>
                  <a:gd name="T1" fmla="*/ 3 h 11"/>
                  <a:gd name="T2" fmla="*/ 9 w 10"/>
                  <a:gd name="T3" fmla="*/ 2 h 11"/>
                  <a:gd name="T4" fmla="*/ 9 w 10"/>
                  <a:gd name="T5" fmla="*/ 3 h 11"/>
                  <a:gd name="T6" fmla="*/ 9 w 10"/>
                  <a:gd name="T7" fmla="*/ 10 h 11"/>
                  <a:gd name="T8" fmla="*/ 7 w 10"/>
                  <a:gd name="T9" fmla="*/ 10 h 11"/>
                  <a:gd name="T10" fmla="*/ 6 w 10"/>
                  <a:gd name="T11" fmla="*/ 8 h 11"/>
                  <a:gd name="T12" fmla="*/ 9 w 10"/>
                  <a:gd name="T13" fmla="*/ 3 h 11"/>
                  <a:gd name="T14" fmla="*/ 10 w 10"/>
                  <a:gd name="T15" fmla="*/ 0 h 11"/>
                  <a:gd name="T16" fmla="*/ 5 w 10"/>
                  <a:gd name="T17" fmla="*/ 6 h 11"/>
                  <a:gd name="T18" fmla="*/ 8 w 10"/>
                  <a:gd name="T19" fmla="*/ 11 h 11"/>
                  <a:gd name="T20" fmla="*/ 10 w 10"/>
                  <a:gd name="T21" fmla="*/ 10 h 11"/>
                  <a:gd name="T22" fmla="*/ 10 w 10"/>
                  <a:gd name="T23" fmla="*/ 0 h 11"/>
                  <a:gd name="T24" fmla="*/ 10 w 10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1">
                    <a:moveTo>
                      <a:pt x="9" y="3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9" y="5"/>
                      <a:pt x="9" y="10"/>
                      <a:pt x="9" y="10"/>
                    </a:cubicBezTo>
                    <a:cubicBezTo>
                      <a:pt x="8" y="10"/>
                      <a:pt x="7" y="10"/>
                      <a:pt x="7" y="10"/>
                    </a:cubicBezTo>
                    <a:cubicBezTo>
                      <a:pt x="5" y="10"/>
                      <a:pt x="6" y="8"/>
                      <a:pt x="6" y="8"/>
                    </a:cubicBezTo>
                    <a:cubicBezTo>
                      <a:pt x="8" y="7"/>
                      <a:pt x="9" y="5"/>
                      <a:pt x="9" y="3"/>
                    </a:cubicBezTo>
                    <a:moveTo>
                      <a:pt x="10" y="0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0" y="9"/>
                      <a:pt x="4" y="10"/>
                      <a:pt x="8" y="11"/>
                    </a:cubicBezTo>
                    <a:cubicBezTo>
                      <a:pt x="8" y="10"/>
                      <a:pt x="9" y="10"/>
                      <a:pt x="10" y="10"/>
                    </a:cubicBezTo>
                    <a:cubicBezTo>
                      <a:pt x="9" y="6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36" name="Freeform 399"/>
              <p:cNvSpPr>
                <a:spLocks noEditPoints="1"/>
              </p:cNvSpPr>
              <p:nvPr/>
            </p:nvSpPr>
            <p:spPr bwMode="auto">
              <a:xfrm>
                <a:off x="870" y="1365"/>
                <a:ext cx="14" cy="14"/>
              </a:xfrm>
              <a:custGeom>
                <a:avLst/>
                <a:gdLst>
                  <a:gd name="T0" fmla="*/ 4 w 10"/>
                  <a:gd name="T1" fmla="*/ 4 h 10"/>
                  <a:gd name="T2" fmla="*/ 4 w 10"/>
                  <a:gd name="T3" fmla="*/ 2 h 10"/>
                  <a:gd name="T4" fmla="*/ 6 w 10"/>
                  <a:gd name="T5" fmla="*/ 2 h 10"/>
                  <a:gd name="T6" fmla="*/ 2 w 10"/>
                  <a:gd name="T7" fmla="*/ 10 h 10"/>
                  <a:gd name="T8" fmla="*/ 5 w 10"/>
                  <a:gd name="T9" fmla="*/ 4 h 10"/>
                  <a:gd name="T10" fmla="*/ 4 w 10"/>
                  <a:gd name="T11" fmla="*/ 4 h 10"/>
                  <a:gd name="T12" fmla="*/ 5 w 10"/>
                  <a:gd name="T13" fmla="*/ 0 h 10"/>
                  <a:gd name="T14" fmla="*/ 3 w 10"/>
                  <a:gd name="T15" fmla="*/ 1 h 10"/>
                  <a:gd name="T16" fmla="*/ 0 w 10"/>
                  <a:gd name="T17" fmla="*/ 10 h 10"/>
                  <a:gd name="T18" fmla="*/ 1 w 10"/>
                  <a:gd name="T19" fmla="*/ 10 h 10"/>
                  <a:gd name="T20" fmla="*/ 2 w 10"/>
                  <a:gd name="T21" fmla="*/ 10 h 10"/>
                  <a:gd name="T22" fmla="*/ 7 w 10"/>
                  <a:gd name="T23" fmla="*/ 4 h 10"/>
                  <a:gd name="T24" fmla="*/ 5 w 1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4" y="4"/>
                    </a:moveTo>
                    <a:cubicBezTo>
                      <a:pt x="1" y="2"/>
                      <a:pt x="3" y="2"/>
                      <a:pt x="4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10" y="3"/>
                      <a:pt x="2" y="10"/>
                      <a:pt x="2" y="10"/>
                    </a:cubicBezTo>
                    <a:cubicBezTo>
                      <a:pt x="7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moveTo>
                      <a:pt x="5" y="0"/>
                    </a:moveTo>
                    <a:cubicBezTo>
                      <a:pt x="4" y="0"/>
                      <a:pt x="3" y="1"/>
                      <a:pt x="3" y="1"/>
                    </a:cubicBezTo>
                    <a:cubicBezTo>
                      <a:pt x="2" y="1"/>
                      <a:pt x="1" y="7"/>
                      <a:pt x="0" y="10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8" y="1"/>
                      <a:pt x="7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37" name="Freeform 400"/>
              <p:cNvSpPr/>
              <p:nvPr/>
            </p:nvSpPr>
            <p:spPr bwMode="auto">
              <a:xfrm>
                <a:off x="875" y="1378"/>
                <a:ext cx="11" cy="4"/>
              </a:xfrm>
              <a:custGeom>
                <a:avLst/>
                <a:gdLst>
                  <a:gd name="T0" fmla="*/ 4 w 7"/>
                  <a:gd name="T1" fmla="*/ 0 h 3"/>
                  <a:gd name="T2" fmla="*/ 0 w 7"/>
                  <a:gd name="T3" fmla="*/ 2 h 3"/>
                  <a:gd name="T4" fmla="*/ 3 w 7"/>
                  <a:gd name="T5" fmla="*/ 3 h 3"/>
                  <a:gd name="T6" fmla="*/ 4 w 7"/>
                  <a:gd name="T7" fmla="*/ 0 h 3"/>
                  <a:gd name="T8" fmla="*/ 4 w 7"/>
                  <a:gd name="T9" fmla="*/ 0 h 3"/>
                  <a:gd name="T10" fmla="*/ 4 w 7"/>
                  <a:gd name="T11" fmla="*/ 0 h 3"/>
                  <a:gd name="T12" fmla="*/ 4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3" y="3"/>
                    </a:cubicBezTo>
                    <a:cubicBezTo>
                      <a:pt x="7" y="3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38" name="Freeform 401"/>
              <p:cNvSpPr/>
              <p:nvPr/>
            </p:nvSpPr>
            <p:spPr bwMode="auto">
              <a:xfrm>
                <a:off x="820" y="1378"/>
                <a:ext cx="96" cy="119"/>
              </a:xfrm>
              <a:custGeom>
                <a:avLst/>
                <a:gdLst>
                  <a:gd name="T0" fmla="*/ 28 w 66"/>
                  <a:gd name="T1" fmla="*/ 5 h 82"/>
                  <a:gd name="T2" fmla="*/ 14 w 66"/>
                  <a:gd name="T3" fmla="*/ 22 h 82"/>
                  <a:gd name="T4" fmla="*/ 14 w 66"/>
                  <a:gd name="T5" fmla="*/ 29 h 82"/>
                  <a:gd name="T6" fmla="*/ 15 w 66"/>
                  <a:gd name="T7" fmla="*/ 34 h 82"/>
                  <a:gd name="T8" fmla="*/ 13 w 66"/>
                  <a:gd name="T9" fmla="*/ 40 h 82"/>
                  <a:gd name="T10" fmla="*/ 13 w 66"/>
                  <a:gd name="T11" fmla="*/ 44 h 82"/>
                  <a:gd name="T12" fmla="*/ 13 w 66"/>
                  <a:gd name="T13" fmla="*/ 47 h 82"/>
                  <a:gd name="T14" fmla="*/ 13 w 66"/>
                  <a:gd name="T15" fmla="*/ 49 h 82"/>
                  <a:gd name="T16" fmla="*/ 13 w 66"/>
                  <a:gd name="T17" fmla="*/ 51 h 82"/>
                  <a:gd name="T18" fmla="*/ 12 w 66"/>
                  <a:gd name="T19" fmla="*/ 57 h 82"/>
                  <a:gd name="T20" fmla="*/ 10 w 66"/>
                  <a:gd name="T21" fmla="*/ 70 h 82"/>
                  <a:gd name="T22" fmla="*/ 9 w 66"/>
                  <a:gd name="T23" fmla="*/ 74 h 82"/>
                  <a:gd name="T24" fmla="*/ 3 w 66"/>
                  <a:gd name="T25" fmla="*/ 78 h 82"/>
                  <a:gd name="T26" fmla="*/ 20 w 66"/>
                  <a:gd name="T27" fmla="*/ 81 h 82"/>
                  <a:gd name="T28" fmla="*/ 46 w 66"/>
                  <a:gd name="T29" fmla="*/ 80 h 82"/>
                  <a:gd name="T30" fmla="*/ 57 w 66"/>
                  <a:gd name="T31" fmla="*/ 79 h 82"/>
                  <a:gd name="T32" fmla="*/ 65 w 66"/>
                  <a:gd name="T33" fmla="*/ 76 h 82"/>
                  <a:gd name="T34" fmla="*/ 64 w 66"/>
                  <a:gd name="T35" fmla="*/ 73 h 82"/>
                  <a:gd name="T36" fmla="*/ 60 w 66"/>
                  <a:gd name="T37" fmla="*/ 70 h 82"/>
                  <a:gd name="T38" fmla="*/ 56 w 66"/>
                  <a:gd name="T39" fmla="*/ 71 h 82"/>
                  <a:gd name="T40" fmla="*/ 56 w 66"/>
                  <a:gd name="T41" fmla="*/ 67 h 82"/>
                  <a:gd name="T42" fmla="*/ 54 w 66"/>
                  <a:gd name="T43" fmla="*/ 64 h 82"/>
                  <a:gd name="T44" fmla="*/ 55 w 66"/>
                  <a:gd name="T45" fmla="*/ 51 h 82"/>
                  <a:gd name="T46" fmla="*/ 55 w 66"/>
                  <a:gd name="T47" fmla="*/ 42 h 82"/>
                  <a:gd name="T48" fmla="*/ 55 w 66"/>
                  <a:gd name="T49" fmla="*/ 39 h 82"/>
                  <a:gd name="T50" fmla="*/ 55 w 66"/>
                  <a:gd name="T51" fmla="*/ 33 h 82"/>
                  <a:gd name="T52" fmla="*/ 56 w 66"/>
                  <a:gd name="T53" fmla="*/ 25 h 82"/>
                  <a:gd name="T54" fmla="*/ 50 w 66"/>
                  <a:gd name="T55" fmla="*/ 15 h 82"/>
                  <a:gd name="T56" fmla="*/ 37 w 66"/>
                  <a:gd name="T57" fmla="*/ 1 h 82"/>
                  <a:gd name="T58" fmla="*/ 28 w 66"/>
                  <a:gd name="T59" fmla="*/ 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6" h="82">
                    <a:moveTo>
                      <a:pt x="28" y="5"/>
                    </a:moveTo>
                    <a:cubicBezTo>
                      <a:pt x="28" y="5"/>
                      <a:pt x="15" y="7"/>
                      <a:pt x="14" y="22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3" y="33"/>
                      <a:pt x="15" y="34"/>
                    </a:cubicBezTo>
                    <a:cubicBezTo>
                      <a:pt x="15" y="34"/>
                      <a:pt x="15" y="35"/>
                      <a:pt x="13" y="40"/>
                    </a:cubicBezTo>
                    <a:cubicBezTo>
                      <a:pt x="13" y="40"/>
                      <a:pt x="13" y="41"/>
                      <a:pt x="13" y="44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7"/>
                      <a:pt x="13" y="48"/>
                      <a:pt x="13" y="49"/>
                    </a:cubicBezTo>
                    <a:cubicBezTo>
                      <a:pt x="13" y="49"/>
                      <a:pt x="14" y="50"/>
                      <a:pt x="13" y="51"/>
                    </a:cubicBezTo>
                    <a:cubicBezTo>
                      <a:pt x="13" y="51"/>
                      <a:pt x="12" y="51"/>
                      <a:pt x="12" y="57"/>
                    </a:cubicBezTo>
                    <a:cubicBezTo>
                      <a:pt x="12" y="57"/>
                      <a:pt x="11" y="68"/>
                      <a:pt x="10" y="70"/>
                    </a:cubicBezTo>
                    <a:cubicBezTo>
                      <a:pt x="10" y="70"/>
                      <a:pt x="8" y="71"/>
                      <a:pt x="9" y="74"/>
                    </a:cubicBezTo>
                    <a:cubicBezTo>
                      <a:pt x="9" y="74"/>
                      <a:pt x="0" y="74"/>
                      <a:pt x="3" y="78"/>
                    </a:cubicBezTo>
                    <a:cubicBezTo>
                      <a:pt x="3" y="78"/>
                      <a:pt x="14" y="82"/>
                      <a:pt x="20" y="81"/>
                    </a:cubicBezTo>
                    <a:cubicBezTo>
                      <a:pt x="20" y="81"/>
                      <a:pt x="43" y="80"/>
                      <a:pt x="46" y="80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57" y="79"/>
                      <a:pt x="63" y="76"/>
                      <a:pt x="65" y="76"/>
                    </a:cubicBezTo>
                    <a:cubicBezTo>
                      <a:pt x="65" y="76"/>
                      <a:pt x="66" y="74"/>
                      <a:pt x="64" y="73"/>
                    </a:cubicBezTo>
                    <a:cubicBezTo>
                      <a:pt x="64" y="73"/>
                      <a:pt x="60" y="71"/>
                      <a:pt x="60" y="70"/>
                    </a:cubicBezTo>
                    <a:cubicBezTo>
                      <a:pt x="60" y="70"/>
                      <a:pt x="58" y="70"/>
                      <a:pt x="56" y="71"/>
                    </a:cubicBezTo>
                    <a:cubicBezTo>
                      <a:pt x="56" y="71"/>
                      <a:pt x="55" y="69"/>
                      <a:pt x="56" y="67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64"/>
                      <a:pt x="53" y="56"/>
                      <a:pt x="55" y="51"/>
                    </a:cubicBezTo>
                    <a:cubicBezTo>
                      <a:pt x="55" y="51"/>
                      <a:pt x="56" y="44"/>
                      <a:pt x="55" y="42"/>
                    </a:cubicBezTo>
                    <a:cubicBezTo>
                      <a:pt x="55" y="42"/>
                      <a:pt x="54" y="40"/>
                      <a:pt x="55" y="39"/>
                    </a:cubicBezTo>
                    <a:cubicBezTo>
                      <a:pt x="55" y="39"/>
                      <a:pt x="56" y="38"/>
                      <a:pt x="55" y="33"/>
                    </a:cubicBezTo>
                    <a:cubicBezTo>
                      <a:pt x="55" y="33"/>
                      <a:pt x="55" y="25"/>
                      <a:pt x="56" y="25"/>
                    </a:cubicBezTo>
                    <a:cubicBezTo>
                      <a:pt x="56" y="25"/>
                      <a:pt x="56" y="20"/>
                      <a:pt x="50" y="15"/>
                    </a:cubicBezTo>
                    <a:cubicBezTo>
                      <a:pt x="50" y="15"/>
                      <a:pt x="41" y="2"/>
                      <a:pt x="37" y="1"/>
                    </a:cubicBezTo>
                    <a:cubicBezTo>
                      <a:pt x="37" y="1"/>
                      <a:pt x="30" y="0"/>
                      <a:pt x="28" y="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39" name="Freeform 402"/>
              <p:cNvSpPr/>
              <p:nvPr/>
            </p:nvSpPr>
            <p:spPr bwMode="auto">
              <a:xfrm>
                <a:off x="842" y="1386"/>
                <a:ext cx="19" cy="13"/>
              </a:xfrm>
              <a:custGeom>
                <a:avLst/>
                <a:gdLst>
                  <a:gd name="T0" fmla="*/ 13 w 13"/>
                  <a:gd name="T1" fmla="*/ 0 h 9"/>
                  <a:gd name="T2" fmla="*/ 12 w 13"/>
                  <a:gd name="T3" fmla="*/ 0 h 9"/>
                  <a:gd name="T4" fmla="*/ 5 w 13"/>
                  <a:gd name="T5" fmla="*/ 4 h 9"/>
                  <a:gd name="T6" fmla="*/ 2 w 13"/>
                  <a:gd name="T7" fmla="*/ 9 h 9"/>
                  <a:gd name="T8" fmla="*/ 13 w 13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3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8" y="1"/>
                      <a:pt x="5" y="4"/>
                      <a:pt x="5" y="4"/>
                    </a:cubicBezTo>
                    <a:cubicBezTo>
                      <a:pt x="0" y="9"/>
                      <a:pt x="2" y="9"/>
                      <a:pt x="2" y="9"/>
                    </a:cubicBezTo>
                    <a:cubicBezTo>
                      <a:pt x="6" y="8"/>
                      <a:pt x="13" y="0"/>
                      <a:pt x="13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40" name="Freeform 403"/>
              <p:cNvSpPr/>
              <p:nvPr/>
            </p:nvSpPr>
            <p:spPr bwMode="auto">
              <a:xfrm>
                <a:off x="854" y="141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41" name="Freeform 404"/>
              <p:cNvSpPr/>
              <p:nvPr/>
            </p:nvSpPr>
            <p:spPr bwMode="auto">
              <a:xfrm>
                <a:off x="874" y="1468"/>
                <a:ext cx="3" cy="4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2 h 3"/>
                  <a:gd name="T4" fmla="*/ 2 w 2"/>
                  <a:gd name="T5" fmla="*/ 0 h 3"/>
                  <a:gd name="T6" fmla="*/ 2 w 2"/>
                  <a:gd name="T7" fmla="*/ 0 h 3"/>
                  <a:gd name="T8" fmla="*/ 1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1" y="3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3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742" name="Freeform 405"/>
              <p:cNvSpPr/>
              <p:nvPr/>
            </p:nvSpPr>
            <p:spPr bwMode="auto">
              <a:xfrm>
                <a:off x="854" y="1388"/>
                <a:ext cx="13" cy="14"/>
              </a:xfrm>
              <a:custGeom>
                <a:avLst/>
                <a:gdLst>
                  <a:gd name="T0" fmla="*/ 7 w 9"/>
                  <a:gd name="T1" fmla="*/ 0 h 10"/>
                  <a:gd name="T2" fmla="*/ 2 w 9"/>
                  <a:gd name="T3" fmla="*/ 6 h 10"/>
                  <a:gd name="T4" fmla="*/ 4 w 9"/>
                  <a:gd name="T5" fmla="*/ 6 h 10"/>
                  <a:gd name="T6" fmla="*/ 7 w 9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0">
                    <a:moveTo>
                      <a:pt x="7" y="0"/>
                    </a:moveTo>
                    <a:cubicBezTo>
                      <a:pt x="7" y="0"/>
                      <a:pt x="9" y="10"/>
                      <a:pt x="2" y="6"/>
                    </a:cubicBezTo>
                    <a:cubicBezTo>
                      <a:pt x="2" y="6"/>
                      <a:pt x="0" y="4"/>
                      <a:pt x="4" y="6"/>
                    </a:cubicBezTo>
                    <a:cubicBezTo>
                      <a:pt x="4" y="6"/>
                      <a:pt x="8" y="7"/>
                      <a:pt x="7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  <p:pic>
          <p:nvPicPr>
            <p:cNvPr id="360" name="Picture 40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4" y="1380"/>
              <a:ext cx="16" cy="11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61" name="Freeform 408"/>
            <p:cNvSpPr/>
            <p:nvPr/>
          </p:nvSpPr>
          <p:spPr bwMode="auto">
            <a:xfrm>
              <a:off x="864" y="1379"/>
              <a:ext cx="27" cy="13"/>
            </a:xfrm>
            <a:custGeom>
              <a:avLst/>
              <a:gdLst>
                <a:gd name="T0" fmla="*/ 5 w 19"/>
                <a:gd name="T1" fmla="*/ 0 h 9"/>
                <a:gd name="T2" fmla="*/ 8 w 19"/>
                <a:gd name="T3" fmla="*/ 6 h 9"/>
                <a:gd name="T4" fmla="*/ 0 w 19"/>
                <a:gd name="T5" fmla="*/ 5 h 9"/>
                <a:gd name="T6" fmla="*/ 5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5" y="0"/>
                  </a:moveTo>
                  <a:cubicBezTo>
                    <a:pt x="5" y="0"/>
                    <a:pt x="17" y="7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9" y="9"/>
                    <a:pt x="5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2" name="Freeform 409"/>
            <p:cNvSpPr/>
            <p:nvPr/>
          </p:nvSpPr>
          <p:spPr bwMode="auto">
            <a:xfrm>
              <a:off x="871" y="1367"/>
              <a:ext cx="13" cy="12"/>
            </a:xfrm>
            <a:custGeom>
              <a:avLst/>
              <a:gdLst>
                <a:gd name="T0" fmla="*/ 3 w 9"/>
                <a:gd name="T1" fmla="*/ 0 h 8"/>
                <a:gd name="T2" fmla="*/ 3 w 9"/>
                <a:gd name="T3" fmla="*/ 2 h 8"/>
                <a:gd name="T4" fmla="*/ 4 w 9"/>
                <a:gd name="T5" fmla="*/ 2 h 8"/>
                <a:gd name="T6" fmla="*/ 1 w 9"/>
                <a:gd name="T7" fmla="*/ 8 h 8"/>
                <a:gd name="T8" fmla="*/ 5 w 9"/>
                <a:gd name="T9" fmla="*/ 0 h 8"/>
                <a:gd name="T10" fmla="*/ 3 w 9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0" y="0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6" y="2"/>
                    <a:pt x="1" y="8"/>
                  </a:cubicBezTo>
                  <a:cubicBezTo>
                    <a:pt x="1" y="8"/>
                    <a:pt x="9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3" name="Freeform 410"/>
            <p:cNvSpPr>
              <a:spLocks noEditPoints="1"/>
            </p:cNvSpPr>
            <p:nvPr/>
          </p:nvSpPr>
          <p:spPr bwMode="auto">
            <a:xfrm>
              <a:off x="859" y="1369"/>
              <a:ext cx="6" cy="12"/>
            </a:xfrm>
            <a:custGeom>
              <a:avLst/>
              <a:gdLst>
                <a:gd name="T0" fmla="*/ 4 w 4"/>
                <a:gd name="T1" fmla="*/ 1 h 8"/>
                <a:gd name="T2" fmla="*/ 1 w 4"/>
                <a:gd name="T3" fmla="*/ 6 h 8"/>
                <a:gd name="T4" fmla="*/ 2 w 4"/>
                <a:gd name="T5" fmla="*/ 8 h 8"/>
                <a:gd name="T6" fmla="*/ 4 w 4"/>
                <a:gd name="T7" fmla="*/ 8 h 8"/>
                <a:gd name="T8" fmla="*/ 4 w 4"/>
                <a:gd name="T9" fmla="*/ 1 h 8"/>
                <a:gd name="T10" fmla="*/ 4 w 4"/>
                <a:gd name="T11" fmla="*/ 0 h 8"/>
                <a:gd name="T12" fmla="*/ 4 w 4"/>
                <a:gd name="T13" fmla="*/ 1 h 8"/>
                <a:gd name="T14" fmla="*/ 4 w 4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">
                  <a:moveTo>
                    <a:pt x="4" y="1"/>
                  </a:moveTo>
                  <a:cubicBezTo>
                    <a:pt x="4" y="3"/>
                    <a:pt x="3" y="5"/>
                    <a:pt x="1" y="6"/>
                  </a:cubicBezTo>
                  <a:cubicBezTo>
                    <a:pt x="1" y="6"/>
                    <a:pt x="0" y="8"/>
                    <a:pt x="2" y="8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4" y="8"/>
                    <a:pt x="4" y="3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4" name="Freeform 411"/>
            <p:cNvSpPr/>
            <p:nvPr/>
          </p:nvSpPr>
          <p:spPr bwMode="auto">
            <a:xfrm>
              <a:off x="848" y="1372"/>
              <a:ext cx="11" cy="11"/>
            </a:xfrm>
            <a:custGeom>
              <a:avLst/>
              <a:gdLst>
                <a:gd name="T0" fmla="*/ 8 w 8"/>
                <a:gd name="T1" fmla="*/ 0 h 8"/>
                <a:gd name="T2" fmla="*/ 4 w 8"/>
                <a:gd name="T3" fmla="*/ 7 h 8"/>
                <a:gd name="T4" fmla="*/ 8 w 8"/>
                <a:gd name="T5" fmla="*/ 7 h 8"/>
                <a:gd name="T6" fmla="*/ 8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cubicBezTo>
                    <a:pt x="8" y="0"/>
                    <a:pt x="3" y="4"/>
                    <a:pt x="4" y="7"/>
                  </a:cubicBezTo>
                  <a:cubicBezTo>
                    <a:pt x="4" y="7"/>
                    <a:pt x="4" y="7"/>
                    <a:pt x="8" y="7"/>
                  </a:cubicBezTo>
                  <a:cubicBezTo>
                    <a:pt x="8" y="7"/>
                    <a:pt x="0" y="8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5" name="Freeform 412"/>
            <p:cNvSpPr/>
            <p:nvPr/>
          </p:nvSpPr>
          <p:spPr bwMode="auto">
            <a:xfrm>
              <a:off x="820" y="1397"/>
              <a:ext cx="57" cy="96"/>
            </a:xfrm>
            <a:custGeom>
              <a:avLst/>
              <a:gdLst>
                <a:gd name="T0" fmla="*/ 22 w 39"/>
                <a:gd name="T1" fmla="*/ 0 h 66"/>
                <a:gd name="T2" fmla="*/ 17 w 39"/>
                <a:gd name="T3" fmla="*/ 9 h 66"/>
                <a:gd name="T4" fmla="*/ 27 w 39"/>
                <a:gd name="T5" fmla="*/ 15 h 66"/>
                <a:gd name="T6" fmla="*/ 17 w 39"/>
                <a:gd name="T7" fmla="*/ 17 h 66"/>
                <a:gd name="T8" fmla="*/ 17 w 39"/>
                <a:gd name="T9" fmla="*/ 22 h 66"/>
                <a:gd name="T10" fmla="*/ 15 w 39"/>
                <a:gd name="T11" fmla="*/ 37 h 66"/>
                <a:gd name="T12" fmla="*/ 19 w 39"/>
                <a:gd name="T13" fmla="*/ 40 h 66"/>
                <a:gd name="T14" fmla="*/ 12 w 39"/>
                <a:gd name="T15" fmla="*/ 59 h 66"/>
                <a:gd name="T16" fmla="*/ 10 w 39"/>
                <a:gd name="T17" fmla="*/ 62 h 66"/>
                <a:gd name="T18" fmla="*/ 4 w 39"/>
                <a:gd name="T19" fmla="*/ 64 h 66"/>
                <a:gd name="T20" fmla="*/ 10 w 39"/>
                <a:gd name="T21" fmla="*/ 61 h 66"/>
                <a:gd name="T22" fmla="*/ 10 w 39"/>
                <a:gd name="T23" fmla="*/ 58 h 66"/>
                <a:gd name="T24" fmla="*/ 13 w 39"/>
                <a:gd name="T25" fmla="*/ 39 h 66"/>
                <a:gd name="T26" fmla="*/ 13 w 39"/>
                <a:gd name="T27" fmla="*/ 36 h 66"/>
                <a:gd name="T28" fmla="*/ 13 w 39"/>
                <a:gd name="T29" fmla="*/ 27 h 66"/>
                <a:gd name="T30" fmla="*/ 15 w 39"/>
                <a:gd name="T31" fmla="*/ 22 h 66"/>
                <a:gd name="T32" fmla="*/ 22 w 39"/>
                <a:gd name="T3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66">
                  <a:moveTo>
                    <a:pt x="22" y="0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8" y="10"/>
                    <a:pt x="27" y="15"/>
                  </a:cubicBezTo>
                  <a:cubicBezTo>
                    <a:pt x="27" y="15"/>
                    <a:pt x="31" y="18"/>
                    <a:pt x="17" y="17"/>
                  </a:cubicBezTo>
                  <a:cubicBezTo>
                    <a:pt x="17" y="17"/>
                    <a:pt x="15" y="18"/>
                    <a:pt x="17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39" y="42"/>
                    <a:pt x="19" y="40"/>
                  </a:cubicBezTo>
                  <a:cubicBezTo>
                    <a:pt x="19" y="40"/>
                    <a:pt x="17" y="36"/>
                    <a:pt x="12" y="59"/>
                  </a:cubicBezTo>
                  <a:cubicBezTo>
                    <a:pt x="12" y="59"/>
                    <a:pt x="26" y="66"/>
                    <a:pt x="10" y="62"/>
                  </a:cubicBezTo>
                  <a:cubicBezTo>
                    <a:pt x="10" y="62"/>
                    <a:pt x="4" y="63"/>
                    <a:pt x="4" y="64"/>
                  </a:cubicBezTo>
                  <a:cubicBezTo>
                    <a:pt x="4" y="64"/>
                    <a:pt x="0" y="63"/>
                    <a:pt x="10" y="61"/>
                  </a:cubicBezTo>
                  <a:cubicBezTo>
                    <a:pt x="10" y="61"/>
                    <a:pt x="8" y="61"/>
                    <a:pt x="10" y="58"/>
                  </a:cubicBezTo>
                  <a:cubicBezTo>
                    <a:pt x="10" y="58"/>
                    <a:pt x="13" y="40"/>
                    <a:pt x="13" y="39"/>
                  </a:cubicBezTo>
                  <a:cubicBezTo>
                    <a:pt x="13" y="39"/>
                    <a:pt x="18" y="39"/>
                    <a:pt x="13" y="36"/>
                  </a:cubicBezTo>
                  <a:cubicBezTo>
                    <a:pt x="13" y="36"/>
                    <a:pt x="15" y="29"/>
                    <a:pt x="13" y="2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1" y="13"/>
                    <a:pt x="2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6" name="Freeform 413"/>
            <p:cNvSpPr/>
            <p:nvPr/>
          </p:nvSpPr>
          <p:spPr bwMode="auto">
            <a:xfrm>
              <a:off x="842" y="1408"/>
              <a:ext cx="7" cy="23"/>
            </a:xfrm>
            <a:custGeom>
              <a:avLst/>
              <a:gdLst>
                <a:gd name="T0" fmla="*/ 2 w 5"/>
                <a:gd name="T1" fmla="*/ 5 h 16"/>
                <a:gd name="T2" fmla="*/ 3 w 5"/>
                <a:gd name="T3" fmla="*/ 5 h 16"/>
                <a:gd name="T4" fmla="*/ 2 w 5"/>
                <a:gd name="T5" fmla="*/ 2 h 16"/>
                <a:gd name="T6" fmla="*/ 1 w 5"/>
                <a:gd name="T7" fmla="*/ 2 h 16"/>
                <a:gd name="T8" fmla="*/ 0 w 5"/>
                <a:gd name="T9" fmla="*/ 5 h 16"/>
                <a:gd name="T10" fmla="*/ 1 w 5"/>
                <a:gd name="T11" fmla="*/ 9 h 16"/>
                <a:gd name="T12" fmla="*/ 1 w 5"/>
                <a:gd name="T13" fmla="*/ 13 h 16"/>
                <a:gd name="T14" fmla="*/ 0 w 5"/>
                <a:gd name="T15" fmla="*/ 11 h 16"/>
                <a:gd name="T16" fmla="*/ 0 w 5"/>
                <a:gd name="T17" fmla="*/ 12 h 16"/>
                <a:gd name="T18" fmla="*/ 1 w 5"/>
                <a:gd name="T19" fmla="*/ 15 h 16"/>
                <a:gd name="T20" fmla="*/ 1 w 5"/>
                <a:gd name="T21" fmla="*/ 14 h 16"/>
                <a:gd name="T22" fmla="*/ 3 w 5"/>
                <a:gd name="T23" fmla="*/ 10 h 16"/>
                <a:gd name="T24" fmla="*/ 1 w 5"/>
                <a:gd name="T25" fmla="*/ 5 h 16"/>
                <a:gd name="T26" fmla="*/ 2 w 5"/>
                <a:gd name="T27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16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2"/>
                    <a:pt x="2" y="2"/>
                  </a:cubicBezTo>
                  <a:cubicBezTo>
                    <a:pt x="2" y="2"/>
                    <a:pt x="2" y="0"/>
                    <a:pt x="1" y="2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8"/>
                    <a:pt x="1" y="9"/>
                  </a:cubicBezTo>
                  <a:cubicBezTo>
                    <a:pt x="1" y="9"/>
                    <a:pt x="4" y="12"/>
                    <a:pt x="1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1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2" y="16"/>
                    <a:pt x="1" y="14"/>
                  </a:cubicBezTo>
                  <a:cubicBezTo>
                    <a:pt x="1" y="14"/>
                    <a:pt x="5" y="13"/>
                    <a:pt x="3" y="10"/>
                  </a:cubicBezTo>
                  <a:cubicBezTo>
                    <a:pt x="3" y="10"/>
                    <a:pt x="0" y="6"/>
                    <a:pt x="1" y="5"/>
                  </a:cubicBezTo>
                  <a:cubicBezTo>
                    <a:pt x="1" y="5"/>
                    <a:pt x="2" y="1"/>
                    <a:pt x="2" y="5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7" name="Freeform 414"/>
            <p:cNvSpPr/>
            <p:nvPr/>
          </p:nvSpPr>
          <p:spPr bwMode="auto">
            <a:xfrm>
              <a:off x="848" y="1411"/>
              <a:ext cx="6" cy="18"/>
            </a:xfrm>
            <a:custGeom>
              <a:avLst/>
              <a:gdLst>
                <a:gd name="T0" fmla="*/ 0 w 4"/>
                <a:gd name="T1" fmla="*/ 2 h 12"/>
                <a:gd name="T2" fmla="*/ 0 w 4"/>
                <a:gd name="T3" fmla="*/ 3 h 12"/>
                <a:gd name="T4" fmla="*/ 2 w 4"/>
                <a:gd name="T5" fmla="*/ 2 h 12"/>
                <a:gd name="T6" fmla="*/ 2 w 4"/>
                <a:gd name="T7" fmla="*/ 9 h 12"/>
                <a:gd name="T8" fmla="*/ 2 w 4"/>
                <a:gd name="T9" fmla="*/ 12 h 12"/>
                <a:gd name="T10" fmla="*/ 1 w 4"/>
                <a:gd name="T11" fmla="*/ 12 h 12"/>
                <a:gd name="T12" fmla="*/ 3 w 4"/>
                <a:gd name="T13" fmla="*/ 12 h 12"/>
                <a:gd name="T14" fmla="*/ 4 w 4"/>
                <a:gd name="T15" fmla="*/ 1 h 12"/>
                <a:gd name="T16" fmla="*/ 3 w 4"/>
                <a:gd name="T17" fmla="*/ 0 h 12"/>
                <a:gd name="T18" fmla="*/ 0 w 4"/>
                <a:gd name="T1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2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7"/>
                    <a:pt x="2" y="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4" y="4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8" name="Freeform 415"/>
            <p:cNvSpPr/>
            <p:nvPr/>
          </p:nvSpPr>
          <p:spPr bwMode="auto">
            <a:xfrm>
              <a:off x="874" y="1426"/>
              <a:ext cx="3" cy="4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4 h 4"/>
                <a:gd name="T4" fmla="*/ 1 w 3"/>
                <a:gd name="T5" fmla="*/ 4 h 4"/>
                <a:gd name="T6" fmla="*/ 3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9" name="Freeform 416"/>
            <p:cNvSpPr/>
            <p:nvPr/>
          </p:nvSpPr>
          <p:spPr bwMode="auto">
            <a:xfrm>
              <a:off x="874" y="1426"/>
              <a:ext cx="3" cy="4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4 h 4"/>
                <a:gd name="T4" fmla="*/ 1 w 3"/>
                <a:gd name="T5" fmla="*/ 4 h 4"/>
                <a:gd name="T6" fmla="*/ 3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3" y="0"/>
                  </a:lnTo>
                  <a:lnTo>
                    <a:pt x="1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0" name="Freeform 417"/>
            <p:cNvSpPr>
              <a:spLocks noEditPoints="1"/>
            </p:cNvSpPr>
            <p:nvPr/>
          </p:nvSpPr>
          <p:spPr bwMode="auto">
            <a:xfrm>
              <a:off x="854" y="1411"/>
              <a:ext cx="11" cy="18"/>
            </a:xfrm>
            <a:custGeom>
              <a:avLst/>
              <a:gdLst>
                <a:gd name="T0" fmla="*/ 4 w 8"/>
                <a:gd name="T1" fmla="*/ 1 h 12"/>
                <a:gd name="T2" fmla="*/ 1 w 8"/>
                <a:gd name="T3" fmla="*/ 4 h 12"/>
                <a:gd name="T4" fmla="*/ 0 w 8"/>
                <a:gd name="T5" fmla="*/ 9 h 12"/>
                <a:gd name="T6" fmla="*/ 2 w 8"/>
                <a:gd name="T7" fmla="*/ 12 h 12"/>
                <a:gd name="T8" fmla="*/ 4 w 8"/>
                <a:gd name="T9" fmla="*/ 12 h 12"/>
                <a:gd name="T10" fmla="*/ 7 w 8"/>
                <a:gd name="T11" fmla="*/ 9 h 12"/>
                <a:gd name="T12" fmla="*/ 7 w 8"/>
                <a:gd name="T13" fmla="*/ 3 h 12"/>
                <a:gd name="T14" fmla="*/ 4 w 8"/>
                <a:gd name="T15" fmla="*/ 1 h 12"/>
                <a:gd name="T16" fmla="*/ 5 w 8"/>
                <a:gd name="T17" fmla="*/ 10 h 12"/>
                <a:gd name="T18" fmla="*/ 2 w 8"/>
                <a:gd name="T19" fmla="*/ 9 h 12"/>
                <a:gd name="T20" fmla="*/ 3 w 8"/>
                <a:gd name="T21" fmla="*/ 3 h 12"/>
                <a:gd name="T22" fmla="*/ 5 w 8"/>
                <a:gd name="T23" fmla="*/ 3 h 12"/>
                <a:gd name="T24" fmla="*/ 5 w 8"/>
                <a:gd name="T2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2">
                  <a:moveTo>
                    <a:pt x="4" y="1"/>
                  </a:moveTo>
                  <a:cubicBezTo>
                    <a:pt x="1" y="1"/>
                    <a:pt x="1" y="4"/>
                    <a:pt x="1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2"/>
                    <a:pt x="2" y="12"/>
                    <a:pt x="2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7" y="9"/>
                    <a:pt x="7" y="9"/>
                  </a:cubicBezTo>
                  <a:cubicBezTo>
                    <a:pt x="6" y="8"/>
                    <a:pt x="7" y="3"/>
                    <a:pt x="7" y="3"/>
                  </a:cubicBezTo>
                  <a:cubicBezTo>
                    <a:pt x="8" y="0"/>
                    <a:pt x="4" y="1"/>
                    <a:pt x="4" y="1"/>
                  </a:cubicBezTo>
                  <a:moveTo>
                    <a:pt x="5" y="10"/>
                  </a:moveTo>
                  <a:cubicBezTo>
                    <a:pt x="5" y="10"/>
                    <a:pt x="3" y="12"/>
                    <a:pt x="2" y="9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1"/>
                    <a:pt x="5" y="3"/>
                  </a:cubicBezTo>
                  <a:cubicBezTo>
                    <a:pt x="5" y="3"/>
                    <a:pt x="4" y="9"/>
                    <a:pt x="5" y="1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1" name="Freeform 418"/>
            <p:cNvSpPr>
              <a:spLocks noEditPoints="1"/>
            </p:cNvSpPr>
            <p:nvPr/>
          </p:nvSpPr>
          <p:spPr bwMode="auto">
            <a:xfrm>
              <a:off x="864" y="1411"/>
              <a:ext cx="10" cy="19"/>
            </a:xfrm>
            <a:custGeom>
              <a:avLst/>
              <a:gdLst>
                <a:gd name="T0" fmla="*/ 7 w 7"/>
                <a:gd name="T1" fmla="*/ 2 h 13"/>
                <a:gd name="T2" fmla="*/ 5 w 7"/>
                <a:gd name="T3" fmla="*/ 1 h 13"/>
                <a:gd name="T4" fmla="*/ 1 w 7"/>
                <a:gd name="T5" fmla="*/ 4 h 13"/>
                <a:gd name="T6" fmla="*/ 3 w 7"/>
                <a:gd name="T7" fmla="*/ 12 h 13"/>
                <a:gd name="T8" fmla="*/ 7 w 7"/>
                <a:gd name="T9" fmla="*/ 9 h 13"/>
                <a:gd name="T10" fmla="*/ 7 w 7"/>
                <a:gd name="T11" fmla="*/ 2 h 13"/>
                <a:gd name="T12" fmla="*/ 4 w 7"/>
                <a:gd name="T13" fmla="*/ 11 h 13"/>
                <a:gd name="T14" fmla="*/ 3 w 7"/>
                <a:gd name="T15" fmla="*/ 6 h 13"/>
                <a:gd name="T16" fmla="*/ 5 w 7"/>
                <a:gd name="T17" fmla="*/ 1 h 13"/>
                <a:gd name="T18" fmla="*/ 5 w 7"/>
                <a:gd name="T19" fmla="*/ 5 h 13"/>
                <a:gd name="T20" fmla="*/ 4 w 7"/>
                <a:gd name="T2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3">
                  <a:moveTo>
                    <a:pt x="7" y="2"/>
                  </a:moveTo>
                  <a:cubicBezTo>
                    <a:pt x="7" y="2"/>
                    <a:pt x="7" y="0"/>
                    <a:pt x="5" y="1"/>
                  </a:cubicBezTo>
                  <a:cubicBezTo>
                    <a:pt x="5" y="1"/>
                    <a:pt x="2" y="1"/>
                    <a:pt x="1" y="4"/>
                  </a:cubicBezTo>
                  <a:cubicBezTo>
                    <a:pt x="1" y="4"/>
                    <a:pt x="0" y="13"/>
                    <a:pt x="3" y="12"/>
                  </a:cubicBezTo>
                  <a:cubicBezTo>
                    <a:pt x="3" y="12"/>
                    <a:pt x="7" y="13"/>
                    <a:pt x="7" y="9"/>
                  </a:cubicBezTo>
                  <a:cubicBezTo>
                    <a:pt x="7" y="2"/>
                    <a:pt x="7" y="2"/>
                    <a:pt x="7" y="2"/>
                  </a:cubicBezTo>
                  <a:moveTo>
                    <a:pt x="4" y="11"/>
                  </a:moveTo>
                  <a:cubicBezTo>
                    <a:pt x="4" y="11"/>
                    <a:pt x="2" y="12"/>
                    <a:pt x="3" y="6"/>
                  </a:cubicBezTo>
                  <a:cubicBezTo>
                    <a:pt x="3" y="6"/>
                    <a:pt x="2" y="1"/>
                    <a:pt x="5" y="1"/>
                  </a:cubicBezTo>
                  <a:cubicBezTo>
                    <a:pt x="5" y="1"/>
                    <a:pt x="5" y="1"/>
                    <a:pt x="5" y="5"/>
                  </a:cubicBezTo>
                  <a:cubicBezTo>
                    <a:pt x="5" y="5"/>
                    <a:pt x="6" y="11"/>
                    <a:pt x="4" y="11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2" name="Freeform 419"/>
            <p:cNvSpPr>
              <a:spLocks noEditPoints="1"/>
            </p:cNvSpPr>
            <p:nvPr/>
          </p:nvSpPr>
          <p:spPr bwMode="auto">
            <a:xfrm>
              <a:off x="878" y="1410"/>
              <a:ext cx="10" cy="20"/>
            </a:xfrm>
            <a:custGeom>
              <a:avLst/>
              <a:gdLst>
                <a:gd name="T0" fmla="*/ 5 w 7"/>
                <a:gd name="T1" fmla="*/ 2 h 14"/>
                <a:gd name="T2" fmla="*/ 2 w 7"/>
                <a:gd name="T3" fmla="*/ 1 h 14"/>
                <a:gd name="T4" fmla="*/ 0 w 7"/>
                <a:gd name="T5" fmla="*/ 4 h 14"/>
                <a:gd name="T6" fmla="*/ 0 w 7"/>
                <a:gd name="T7" fmla="*/ 11 h 14"/>
                <a:gd name="T8" fmla="*/ 2 w 7"/>
                <a:gd name="T9" fmla="*/ 13 h 14"/>
                <a:gd name="T10" fmla="*/ 5 w 7"/>
                <a:gd name="T11" fmla="*/ 11 h 14"/>
                <a:gd name="T12" fmla="*/ 5 w 7"/>
                <a:gd name="T13" fmla="*/ 2 h 14"/>
                <a:gd name="T14" fmla="*/ 2 w 7"/>
                <a:gd name="T15" fmla="*/ 12 h 14"/>
                <a:gd name="T16" fmla="*/ 2 w 7"/>
                <a:gd name="T17" fmla="*/ 9 h 14"/>
                <a:gd name="T18" fmla="*/ 2 w 7"/>
                <a:gd name="T19" fmla="*/ 3 h 14"/>
                <a:gd name="T20" fmla="*/ 4 w 7"/>
                <a:gd name="T21" fmla="*/ 4 h 14"/>
                <a:gd name="T22" fmla="*/ 2 w 7"/>
                <a:gd name="T2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14">
                  <a:moveTo>
                    <a:pt x="5" y="2"/>
                  </a:moveTo>
                  <a:cubicBezTo>
                    <a:pt x="5" y="2"/>
                    <a:pt x="3" y="0"/>
                    <a:pt x="2" y="1"/>
                  </a:cubicBezTo>
                  <a:cubicBezTo>
                    <a:pt x="2" y="1"/>
                    <a:pt x="0" y="1"/>
                    <a:pt x="0" y="4"/>
                  </a:cubicBezTo>
                  <a:cubicBezTo>
                    <a:pt x="0" y="4"/>
                    <a:pt x="1" y="7"/>
                    <a:pt x="0" y="11"/>
                  </a:cubicBezTo>
                  <a:cubicBezTo>
                    <a:pt x="0" y="11"/>
                    <a:pt x="0" y="14"/>
                    <a:pt x="2" y="13"/>
                  </a:cubicBezTo>
                  <a:cubicBezTo>
                    <a:pt x="2" y="13"/>
                    <a:pt x="5" y="14"/>
                    <a:pt x="5" y="11"/>
                  </a:cubicBezTo>
                  <a:cubicBezTo>
                    <a:pt x="5" y="11"/>
                    <a:pt x="7" y="2"/>
                    <a:pt x="5" y="2"/>
                  </a:cubicBezTo>
                  <a:moveTo>
                    <a:pt x="2" y="12"/>
                  </a:moveTo>
                  <a:cubicBezTo>
                    <a:pt x="2" y="12"/>
                    <a:pt x="1" y="12"/>
                    <a:pt x="2" y="9"/>
                  </a:cubicBezTo>
                  <a:cubicBezTo>
                    <a:pt x="2" y="9"/>
                    <a:pt x="2" y="3"/>
                    <a:pt x="2" y="3"/>
                  </a:cubicBezTo>
                  <a:cubicBezTo>
                    <a:pt x="2" y="3"/>
                    <a:pt x="3" y="1"/>
                    <a:pt x="4" y="4"/>
                  </a:cubicBezTo>
                  <a:cubicBezTo>
                    <a:pt x="4" y="4"/>
                    <a:pt x="5" y="13"/>
                    <a:pt x="2" y="1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3" name="Freeform 420"/>
            <p:cNvSpPr>
              <a:spLocks noEditPoints="1"/>
            </p:cNvSpPr>
            <p:nvPr/>
          </p:nvSpPr>
          <p:spPr bwMode="auto">
            <a:xfrm>
              <a:off x="887" y="1410"/>
              <a:ext cx="7" cy="20"/>
            </a:xfrm>
            <a:custGeom>
              <a:avLst/>
              <a:gdLst>
                <a:gd name="T0" fmla="*/ 5 w 5"/>
                <a:gd name="T1" fmla="*/ 2 h 14"/>
                <a:gd name="T2" fmla="*/ 1 w 5"/>
                <a:gd name="T3" fmla="*/ 2 h 14"/>
                <a:gd name="T4" fmla="*/ 0 w 5"/>
                <a:gd name="T5" fmla="*/ 11 h 14"/>
                <a:gd name="T6" fmla="*/ 3 w 5"/>
                <a:gd name="T7" fmla="*/ 14 h 14"/>
                <a:gd name="T8" fmla="*/ 5 w 5"/>
                <a:gd name="T9" fmla="*/ 10 h 14"/>
                <a:gd name="T10" fmla="*/ 5 w 5"/>
                <a:gd name="T11" fmla="*/ 2 h 14"/>
                <a:gd name="T12" fmla="*/ 3 w 5"/>
                <a:gd name="T13" fmla="*/ 12 h 14"/>
                <a:gd name="T14" fmla="*/ 2 w 5"/>
                <a:gd name="T15" fmla="*/ 7 h 14"/>
                <a:gd name="T16" fmla="*/ 3 w 5"/>
                <a:gd name="T17" fmla="*/ 2 h 14"/>
                <a:gd name="T18" fmla="*/ 4 w 5"/>
                <a:gd name="T19" fmla="*/ 6 h 14"/>
                <a:gd name="T20" fmla="*/ 3 w 5"/>
                <a:gd name="T2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5" y="2"/>
                  </a:moveTo>
                  <a:cubicBezTo>
                    <a:pt x="2" y="0"/>
                    <a:pt x="1" y="2"/>
                    <a:pt x="1" y="2"/>
                  </a:cubicBezTo>
                  <a:cubicBezTo>
                    <a:pt x="1" y="3"/>
                    <a:pt x="0" y="11"/>
                    <a:pt x="0" y="11"/>
                  </a:cubicBezTo>
                  <a:cubicBezTo>
                    <a:pt x="0" y="14"/>
                    <a:pt x="3" y="14"/>
                    <a:pt x="3" y="14"/>
                  </a:cubicBezTo>
                  <a:cubicBezTo>
                    <a:pt x="5" y="14"/>
                    <a:pt x="5" y="10"/>
                    <a:pt x="5" y="10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3" y="12"/>
                  </a:moveTo>
                  <a:cubicBezTo>
                    <a:pt x="3" y="12"/>
                    <a:pt x="2" y="12"/>
                    <a:pt x="2" y="7"/>
                  </a:cubicBezTo>
                  <a:cubicBezTo>
                    <a:pt x="2" y="7"/>
                    <a:pt x="2" y="2"/>
                    <a:pt x="3" y="2"/>
                  </a:cubicBezTo>
                  <a:cubicBezTo>
                    <a:pt x="3" y="2"/>
                    <a:pt x="4" y="2"/>
                    <a:pt x="4" y="6"/>
                  </a:cubicBezTo>
                  <a:cubicBezTo>
                    <a:pt x="4" y="6"/>
                    <a:pt x="5" y="13"/>
                    <a:pt x="3" y="1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4" name="Freeform 421"/>
            <p:cNvSpPr>
              <a:spLocks noEditPoints="1"/>
            </p:cNvSpPr>
            <p:nvPr/>
          </p:nvSpPr>
          <p:spPr bwMode="auto">
            <a:xfrm>
              <a:off x="894" y="1411"/>
              <a:ext cx="6" cy="22"/>
            </a:xfrm>
            <a:custGeom>
              <a:avLst/>
              <a:gdLst>
                <a:gd name="T0" fmla="*/ 3 w 4"/>
                <a:gd name="T1" fmla="*/ 4 h 15"/>
                <a:gd name="T2" fmla="*/ 2 w 4"/>
                <a:gd name="T3" fmla="*/ 1 h 15"/>
                <a:gd name="T4" fmla="*/ 1 w 4"/>
                <a:gd name="T5" fmla="*/ 3 h 15"/>
                <a:gd name="T6" fmla="*/ 0 w 4"/>
                <a:gd name="T7" fmla="*/ 11 h 15"/>
                <a:gd name="T8" fmla="*/ 3 w 4"/>
                <a:gd name="T9" fmla="*/ 13 h 15"/>
                <a:gd name="T10" fmla="*/ 3 w 4"/>
                <a:gd name="T11" fmla="*/ 9 h 15"/>
                <a:gd name="T12" fmla="*/ 3 w 4"/>
                <a:gd name="T13" fmla="*/ 4 h 15"/>
                <a:gd name="T14" fmla="*/ 2 w 4"/>
                <a:gd name="T15" fmla="*/ 12 h 15"/>
                <a:gd name="T16" fmla="*/ 2 w 4"/>
                <a:gd name="T17" fmla="*/ 6 h 15"/>
                <a:gd name="T18" fmla="*/ 2 w 4"/>
                <a:gd name="T19" fmla="*/ 3 h 15"/>
                <a:gd name="T20" fmla="*/ 3 w 4"/>
                <a:gd name="T21" fmla="*/ 4 h 15"/>
                <a:gd name="T22" fmla="*/ 2 w 4"/>
                <a:gd name="T2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5">
                  <a:moveTo>
                    <a:pt x="3" y="4"/>
                  </a:moveTo>
                  <a:cubicBezTo>
                    <a:pt x="3" y="4"/>
                    <a:pt x="3" y="1"/>
                    <a:pt x="2" y="1"/>
                  </a:cubicBezTo>
                  <a:cubicBezTo>
                    <a:pt x="2" y="1"/>
                    <a:pt x="1" y="0"/>
                    <a:pt x="1" y="3"/>
                  </a:cubicBezTo>
                  <a:cubicBezTo>
                    <a:pt x="1" y="3"/>
                    <a:pt x="1" y="6"/>
                    <a:pt x="0" y="11"/>
                  </a:cubicBezTo>
                  <a:cubicBezTo>
                    <a:pt x="0" y="11"/>
                    <a:pt x="1" y="15"/>
                    <a:pt x="3" y="13"/>
                  </a:cubicBezTo>
                  <a:cubicBezTo>
                    <a:pt x="3" y="13"/>
                    <a:pt x="4" y="12"/>
                    <a:pt x="3" y="9"/>
                  </a:cubicBezTo>
                  <a:cubicBezTo>
                    <a:pt x="3" y="9"/>
                    <a:pt x="3" y="5"/>
                    <a:pt x="3" y="4"/>
                  </a:cubicBezTo>
                  <a:moveTo>
                    <a:pt x="2" y="12"/>
                  </a:moveTo>
                  <a:cubicBezTo>
                    <a:pt x="2" y="12"/>
                    <a:pt x="1" y="12"/>
                    <a:pt x="2" y="6"/>
                  </a:cubicBezTo>
                  <a:cubicBezTo>
                    <a:pt x="2" y="6"/>
                    <a:pt x="1" y="3"/>
                    <a:pt x="2" y="3"/>
                  </a:cubicBezTo>
                  <a:cubicBezTo>
                    <a:pt x="2" y="3"/>
                    <a:pt x="2" y="2"/>
                    <a:pt x="3" y="4"/>
                  </a:cubicBezTo>
                  <a:cubicBezTo>
                    <a:pt x="3" y="4"/>
                    <a:pt x="3" y="12"/>
                    <a:pt x="2" y="1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5" name="Freeform 422"/>
            <p:cNvSpPr/>
            <p:nvPr/>
          </p:nvSpPr>
          <p:spPr bwMode="auto">
            <a:xfrm>
              <a:off x="877" y="1466"/>
              <a:ext cx="14" cy="18"/>
            </a:xfrm>
            <a:custGeom>
              <a:avLst/>
              <a:gdLst>
                <a:gd name="T0" fmla="*/ 8 w 10"/>
                <a:gd name="T1" fmla="*/ 5 h 12"/>
                <a:gd name="T2" fmla="*/ 0 w 10"/>
                <a:gd name="T3" fmla="*/ 3 h 12"/>
                <a:gd name="T4" fmla="*/ 2 w 10"/>
                <a:gd name="T5" fmla="*/ 12 h 12"/>
                <a:gd name="T6" fmla="*/ 8 w 10"/>
                <a:gd name="T7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2">
                  <a:moveTo>
                    <a:pt x="8" y="5"/>
                  </a:moveTo>
                  <a:cubicBezTo>
                    <a:pt x="10" y="0"/>
                    <a:pt x="3" y="3"/>
                    <a:pt x="0" y="3"/>
                  </a:cubicBezTo>
                  <a:cubicBezTo>
                    <a:pt x="0" y="7"/>
                    <a:pt x="1" y="11"/>
                    <a:pt x="2" y="12"/>
                  </a:cubicBezTo>
                  <a:cubicBezTo>
                    <a:pt x="3" y="9"/>
                    <a:pt x="7" y="8"/>
                    <a:pt x="8" y="5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6" name="Freeform 423"/>
            <p:cNvSpPr>
              <a:spLocks noEditPoints="1"/>
            </p:cNvSpPr>
            <p:nvPr/>
          </p:nvSpPr>
          <p:spPr bwMode="auto">
            <a:xfrm>
              <a:off x="897" y="1434"/>
              <a:ext cx="5" cy="48"/>
            </a:xfrm>
            <a:custGeom>
              <a:avLst/>
              <a:gdLst>
                <a:gd name="T0" fmla="*/ 1 w 3"/>
                <a:gd name="T1" fmla="*/ 26 h 33"/>
                <a:gd name="T2" fmla="*/ 2 w 3"/>
                <a:gd name="T3" fmla="*/ 30 h 33"/>
                <a:gd name="T4" fmla="*/ 2 w 3"/>
                <a:gd name="T5" fmla="*/ 33 h 33"/>
                <a:gd name="T6" fmla="*/ 3 w 3"/>
                <a:gd name="T7" fmla="*/ 33 h 33"/>
                <a:gd name="T8" fmla="*/ 1 w 3"/>
                <a:gd name="T9" fmla="*/ 26 h 33"/>
                <a:gd name="T10" fmla="*/ 1 w 3"/>
                <a:gd name="T11" fmla="*/ 26 h 33"/>
                <a:gd name="T12" fmla="*/ 1 w 3"/>
                <a:gd name="T13" fmla="*/ 26 h 33"/>
                <a:gd name="T14" fmla="*/ 1 w 3"/>
                <a:gd name="T15" fmla="*/ 0 h 33"/>
                <a:gd name="T16" fmla="*/ 0 w 3"/>
                <a:gd name="T17" fmla="*/ 1 h 33"/>
                <a:gd name="T18" fmla="*/ 1 w 3"/>
                <a:gd name="T19" fmla="*/ 1 h 33"/>
                <a:gd name="T20" fmla="*/ 1 w 3"/>
                <a:gd name="T21" fmla="*/ 12 h 33"/>
                <a:gd name="T22" fmla="*/ 0 w 3"/>
                <a:gd name="T23" fmla="*/ 20 h 33"/>
                <a:gd name="T24" fmla="*/ 1 w 3"/>
                <a:gd name="T25" fmla="*/ 13 h 33"/>
                <a:gd name="T26" fmla="*/ 1 w 3"/>
                <a:gd name="T2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33">
                  <a:moveTo>
                    <a:pt x="1" y="26"/>
                  </a:moveTo>
                  <a:cubicBezTo>
                    <a:pt x="1" y="28"/>
                    <a:pt x="2" y="30"/>
                    <a:pt x="2" y="30"/>
                  </a:cubicBezTo>
                  <a:cubicBezTo>
                    <a:pt x="1" y="32"/>
                    <a:pt x="1" y="33"/>
                    <a:pt x="2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1" y="12"/>
                    <a:pt x="1" y="12"/>
                  </a:cubicBezTo>
                  <a:cubicBezTo>
                    <a:pt x="0" y="13"/>
                    <a:pt x="0" y="17"/>
                    <a:pt x="0" y="20"/>
                  </a:cubicBezTo>
                  <a:cubicBezTo>
                    <a:pt x="0" y="17"/>
                    <a:pt x="1" y="13"/>
                    <a:pt x="1" y="13"/>
                  </a:cubicBezTo>
                  <a:cubicBezTo>
                    <a:pt x="2" y="9"/>
                    <a:pt x="1" y="1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7" name="Freeform 424"/>
            <p:cNvSpPr/>
            <p:nvPr/>
          </p:nvSpPr>
          <p:spPr bwMode="auto">
            <a:xfrm>
              <a:off x="907" y="1479"/>
              <a:ext cx="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8" name="Freeform 425"/>
            <p:cNvSpPr>
              <a:spLocks noEditPoints="1"/>
            </p:cNvSpPr>
            <p:nvPr/>
          </p:nvSpPr>
          <p:spPr bwMode="auto">
            <a:xfrm>
              <a:off x="902" y="1479"/>
              <a:ext cx="13" cy="8"/>
            </a:xfrm>
            <a:custGeom>
              <a:avLst/>
              <a:gdLst>
                <a:gd name="T0" fmla="*/ 4 w 9"/>
                <a:gd name="T1" fmla="*/ 1 h 5"/>
                <a:gd name="T2" fmla="*/ 4 w 9"/>
                <a:gd name="T3" fmla="*/ 1 h 5"/>
                <a:gd name="T4" fmla="*/ 4 w 9"/>
                <a:gd name="T5" fmla="*/ 1 h 5"/>
                <a:gd name="T6" fmla="*/ 6 w 9"/>
                <a:gd name="T7" fmla="*/ 3 h 5"/>
                <a:gd name="T8" fmla="*/ 7 w 9"/>
                <a:gd name="T9" fmla="*/ 3 h 5"/>
                <a:gd name="T10" fmla="*/ 8 w 9"/>
                <a:gd name="T11" fmla="*/ 4 h 5"/>
                <a:gd name="T12" fmla="*/ 9 w 9"/>
                <a:gd name="T13" fmla="*/ 5 h 5"/>
                <a:gd name="T14" fmla="*/ 9 w 9"/>
                <a:gd name="T15" fmla="*/ 5 h 5"/>
                <a:gd name="T16" fmla="*/ 5 w 9"/>
                <a:gd name="T17" fmla="*/ 2 h 5"/>
                <a:gd name="T18" fmla="*/ 4 w 9"/>
                <a:gd name="T19" fmla="*/ 1 h 5"/>
                <a:gd name="T20" fmla="*/ 4 w 9"/>
                <a:gd name="T21" fmla="*/ 1 h 5"/>
                <a:gd name="T22" fmla="*/ 4 w 9"/>
                <a:gd name="T23" fmla="*/ 1 h 5"/>
                <a:gd name="T24" fmla="*/ 4 w 9"/>
                <a:gd name="T25" fmla="*/ 1 h 5"/>
                <a:gd name="T26" fmla="*/ 2 w 9"/>
                <a:gd name="T27" fmla="*/ 1 h 5"/>
                <a:gd name="T28" fmla="*/ 0 w 9"/>
                <a:gd name="T29" fmla="*/ 2 h 5"/>
                <a:gd name="T30" fmla="*/ 3 w 9"/>
                <a:gd name="T31" fmla="*/ 1 h 5"/>
                <a:gd name="T32" fmla="*/ 2 w 9"/>
                <a:gd name="T33" fmla="*/ 1 h 5"/>
                <a:gd name="T34" fmla="*/ 4 w 9"/>
                <a:gd name="T35" fmla="*/ 0 h 5"/>
                <a:gd name="T36" fmla="*/ 4 w 9"/>
                <a:gd name="T37" fmla="*/ 1 h 5"/>
                <a:gd name="T38" fmla="*/ 3 w 9"/>
                <a:gd name="T39" fmla="*/ 1 h 5"/>
                <a:gd name="T40" fmla="*/ 4 w 9"/>
                <a:gd name="T41" fmla="*/ 1 h 5"/>
                <a:gd name="T42" fmla="*/ 4 w 9"/>
                <a:gd name="T43" fmla="*/ 1 h 5"/>
                <a:gd name="T44" fmla="*/ 4 w 9"/>
                <a:gd name="T45" fmla="*/ 1 h 5"/>
                <a:gd name="T46" fmla="*/ 4 w 9"/>
                <a:gd name="T47" fmla="*/ 1 h 5"/>
                <a:gd name="T48" fmla="*/ 4 w 9"/>
                <a:gd name="T49" fmla="*/ 0 h 5"/>
                <a:gd name="T50" fmla="*/ 4 w 9"/>
                <a:gd name="T5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5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8" y="2"/>
                    <a:pt x="5" y="2"/>
                  </a:cubicBezTo>
                  <a:cubicBezTo>
                    <a:pt x="5" y="2"/>
                    <a:pt x="5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2" y="1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moveTo>
                    <a:pt x="4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9" name="Freeform 426"/>
            <p:cNvSpPr>
              <a:spLocks noEditPoints="1"/>
            </p:cNvSpPr>
            <p:nvPr/>
          </p:nvSpPr>
          <p:spPr bwMode="auto">
            <a:xfrm>
              <a:off x="896" y="1404"/>
              <a:ext cx="4" cy="14"/>
            </a:xfrm>
            <a:custGeom>
              <a:avLst/>
              <a:gdLst>
                <a:gd name="T0" fmla="*/ 2 w 3"/>
                <a:gd name="T1" fmla="*/ 9 h 10"/>
                <a:gd name="T2" fmla="*/ 2 w 3"/>
                <a:gd name="T3" fmla="*/ 9 h 10"/>
                <a:gd name="T4" fmla="*/ 2 w 3"/>
                <a:gd name="T5" fmla="*/ 10 h 10"/>
                <a:gd name="T6" fmla="*/ 2 w 3"/>
                <a:gd name="T7" fmla="*/ 9 h 10"/>
                <a:gd name="T8" fmla="*/ 0 w 3"/>
                <a:gd name="T9" fmla="*/ 0 h 10"/>
                <a:gd name="T10" fmla="*/ 2 w 3"/>
                <a:gd name="T11" fmla="*/ 7 h 10"/>
                <a:gd name="T12" fmla="*/ 2 w 3"/>
                <a:gd name="T13" fmla="*/ 9 h 10"/>
                <a:gd name="T14" fmla="*/ 3 w 3"/>
                <a:gd name="T15" fmla="*/ 6 h 10"/>
                <a:gd name="T16" fmla="*/ 0 w 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0"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9"/>
                    <a:pt x="2" y="9"/>
                  </a:cubicBezTo>
                  <a:moveTo>
                    <a:pt x="0" y="0"/>
                  </a:moveTo>
                  <a:cubicBezTo>
                    <a:pt x="1" y="3"/>
                    <a:pt x="1" y="5"/>
                    <a:pt x="2" y="7"/>
                  </a:cubicBezTo>
                  <a:cubicBezTo>
                    <a:pt x="2" y="7"/>
                    <a:pt x="2" y="8"/>
                    <a:pt x="2" y="9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0" name="Freeform 427"/>
            <p:cNvSpPr/>
            <p:nvPr/>
          </p:nvSpPr>
          <p:spPr bwMode="auto">
            <a:xfrm>
              <a:off x="899" y="1414"/>
              <a:ext cx="0" cy="3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1" name="Rectangle 428"/>
            <p:cNvSpPr>
              <a:spLocks noChangeArrowheads="1"/>
            </p:cNvSpPr>
            <p:nvPr/>
          </p:nvSpPr>
          <p:spPr bwMode="auto">
            <a:xfrm>
              <a:off x="881" y="1386"/>
              <a:ext cx="1" cy="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2" name="Freeform 429"/>
            <p:cNvSpPr/>
            <p:nvPr/>
          </p:nvSpPr>
          <p:spPr bwMode="auto">
            <a:xfrm>
              <a:off x="881" y="13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3" name="Freeform 430"/>
            <p:cNvSpPr/>
            <p:nvPr/>
          </p:nvSpPr>
          <p:spPr bwMode="auto">
            <a:xfrm>
              <a:off x="820" y="1487"/>
              <a:ext cx="100" cy="10"/>
            </a:xfrm>
            <a:custGeom>
              <a:avLst/>
              <a:gdLst>
                <a:gd name="T0" fmla="*/ 65 w 69"/>
                <a:gd name="T1" fmla="*/ 0 h 7"/>
                <a:gd name="T2" fmla="*/ 65 w 69"/>
                <a:gd name="T3" fmla="*/ 1 h 7"/>
                <a:gd name="T4" fmla="*/ 65 w 69"/>
                <a:gd name="T5" fmla="*/ 1 h 7"/>
                <a:gd name="T6" fmla="*/ 57 w 69"/>
                <a:gd name="T7" fmla="*/ 4 h 7"/>
                <a:gd name="T8" fmla="*/ 46 w 69"/>
                <a:gd name="T9" fmla="*/ 5 h 7"/>
                <a:gd name="T10" fmla="*/ 42 w 69"/>
                <a:gd name="T11" fmla="*/ 5 h 7"/>
                <a:gd name="T12" fmla="*/ 20 w 69"/>
                <a:gd name="T13" fmla="*/ 6 h 7"/>
                <a:gd name="T14" fmla="*/ 17 w 69"/>
                <a:gd name="T15" fmla="*/ 6 h 7"/>
                <a:gd name="T16" fmla="*/ 3 w 69"/>
                <a:gd name="T17" fmla="*/ 3 h 7"/>
                <a:gd name="T18" fmla="*/ 3 w 69"/>
                <a:gd name="T19" fmla="*/ 2 h 7"/>
                <a:gd name="T20" fmla="*/ 2 w 69"/>
                <a:gd name="T21" fmla="*/ 2 h 7"/>
                <a:gd name="T22" fmla="*/ 5 w 69"/>
                <a:gd name="T23" fmla="*/ 5 h 7"/>
                <a:gd name="T24" fmla="*/ 17 w 69"/>
                <a:gd name="T25" fmla="*/ 7 h 7"/>
                <a:gd name="T26" fmla="*/ 21 w 69"/>
                <a:gd name="T27" fmla="*/ 7 h 7"/>
                <a:gd name="T28" fmla="*/ 46 w 69"/>
                <a:gd name="T29" fmla="*/ 6 h 7"/>
                <a:gd name="T30" fmla="*/ 59 w 69"/>
                <a:gd name="T31" fmla="*/ 4 h 7"/>
                <a:gd name="T32" fmla="*/ 67 w 69"/>
                <a:gd name="T33" fmla="*/ 1 h 7"/>
                <a:gd name="T34" fmla="*/ 65 w 69"/>
                <a:gd name="T35" fmla="*/ 1 h 7"/>
                <a:gd name="T36" fmla="*/ 65 w 69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" h="7">
                  <a:moveTo>
                    <a:pt x="65" y="0"/>
                  </a:move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2" y="1"/>
                    <a:pt x="57" y="4"/>
                    <a:pt x="57" y="4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5" y="5"/>
                    <a:pt x="44" y="5"/>
                    <a:pt x="42" y="5"/>
                  </a:cubicBezTo>
                  <a:cubicBezTo>
                    <a:pt x="34" y="5"/>
                    <a:pt x="20" y="6"/>
                    <a:pt x="20" y="6"/>
                  </a:cubicBezTo>
                  <a:cubicBezTo>
                    <a:pt x="19" y="6"/>
                    <a:pt x="18" y="6"/>
                    <a:pt x="17" y="6"/>
                  </a:cubicBezTo>
                  <a:cubicBezTo>
                    <a:pt x="12" y="6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3"/>
                    <a:pt x="5" y="5"/>
                  </a:cubicBezTo>
                  <a:cubicBezTo>
                    <a:pt x="5" y="5"/>
                    <a:pt x="11" y="7"/>
                    <a:pt x="17" y="7"/>
                  </a:cubicBezTo>
                  <a:cubicBezTo>
                    <a:pt x="18" y="7"/>
                    <a:pt x="19" y="7"/>
                    <a:pt x="21" y="7"/>
                  </a:cubicBezTo>
                  <a:cubicBezTo>
                    <a:pt x="21" y="7"/>
                    <a:pt x="43" y="6"/>
                    <a:pt x="46" y="6"/>
                  </a:cubicBezTo>
                  <a:cubicBezTo>
                    <a:pt x="46" y="6"/>
                    <a:pt x="55" y="6"/>
                    <a:pt x="59" y="4"/>
                  </a:cubicBezTo>
                  <a:cubicBezTo>
                    <a:pt x="59" y="4"/>
                    <a:pt x="69" y="1"/>
                    <a:pt x="67" y="1"/>
                  </a:cubicBezTo>
                  <a:cubicBezTo>
                    <a:pt x="66" y="1"/>
                    <a:pt x="66" y="1"/>
                    <a:pt x="65" y="1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4" name="Freeform 431"/>
            <p:cNvSpPr>
              <a:spLocks noEditPoints="1"/>
            </p:cNvSpPr>
            <p:nvPr/>
          </p:nvSpPr>
          <p:spPr bwMode="auto">
            <a:xfrm>
              <a:off x="824" y="1386"/>
              <a:ext cx="91" cy="109"/>
            </a:xfrm>
            <a:custGeom>
              <a:avLst/>
              <a:gdLst>
                <a:gd name="T0" fmla="*/ 53 w 62"/>
                <a:gd name="T1" fmla="*/ 66 h 75"/>
                <a:gd name="T2" fmla="*/ 36 w 62"/>
                <a:gd name="T3" fmla="*/ 58 h 75"/>
                <a:gd name="T4" fmla="*/ 42 w 62"/>
                <a:gd name="T5" fmla="*/ 57 h 75"/>
                <a:gd name="T6" fmla="*/ 44 w 62"/>
                <a:gd name="T7" fmla="*/ 60 h 75"/>
                <a:gd name="T8" fmla="*/ 42 w 62"/>
                <a:gd name="T9" fmla="*/ 57 h 75"/>
                <a:gd name="T10" fmla="*/ 51 w 62"/>
                <a:gd name="T11" fmla="*/ 58 h 75"/>
                <a:gd name="T12" fmla="*/ 49 w 62"/>
                <a:gd name="T13" fmla="*/ 26 h 75"/>
                <a:gd name="T14" fmla="*/ 50 w 62"/>
                <a:gd name="T15" fmla="*/ 27 h 75"/>
                <a:gd name="T16" fmla="*/ 39 w 62"/>
                <a:gd name="T17" fmla="*/ 28 h 75"/>
                <a:gd name="T18" fmla="*/ 43 w 62"/>
                <a:gd name="T19" fmla="*/ 25 h 75"/>
                <a:gd name="T20" fmla="*/ 43 w 62"/>
                <a:gd name="T21" fmla="*/ 30 h 75"/>
                <a:gd name="T22" fmla="*/ 29 w 62"/>
                <a:gd name="T23" fmla="*/ 46 h 75"/>
                <a:gd name="T24" fmla="*/ 34 w 62"/>
                <a:gd name="T25" fmla="*/ 67 h 75"/>
                <a:gd name="T26" fmla="*/ 27 w 62"/>
                <a:gd name="T27" fmla="*/ 69 h 75"/>
                <a:gd name="T28" fmla="*/ 11 w 62"/>
                <a:gd name="T29" fmla="*/ 74 h 75"/>
                <a:gd name="T30" fmla="*/ 17 w 62"/>
                <a:gd name="T31" fmla="*/ 75 h 75"/>
                <a:gd name="T32" fmla="*/ 62 w 62"/>
                <a:gd name="T33" fmla="*/ 70 h 75"/>
                <a:gd name="T34" fmla="*/ 60 w 62"/>
                <a:gd name="T35" fmla="*/ 70 h 75"/>
                <a:gd name="T36" fmla="*/ 59 w 62"/>
                <a:gd name="T37" fmla="*/ 66 h 75"/>
                <a:gd name="T38" fmla="*/ 57 w 62"/>
                <a:gd name="T39" fmla="*/ 65 h 75"/>
                <a:gd name="T40" fmla="*/ 45 w 62"/>
                <a:gd name="T41" fmla="*/ 71 h 75"/>
                <a:gd name="T42" fmla="*/ 38 w 62"/>
                <a:gd name="T43" fmla="*/ 67 h 75"/>
                <a:gd name="T44" fmla="*/ 36 w 62"/>
                <a:gd name="T45" fmla="*/ 56 h 75"/>
                <a:gd name="T46" fmla="*/ 39 w 62"/>
                <a:gd name="T47" fmla="*/ 55 h 75"/>
                <a:gd name="T48" fmla="*/ 43 w 62"/>
                <a:gd name="T49" fmla="*/ 50 h 75"/>
                <a:gd name="T50" fmla="*/ 48 w 62"/>
                <a:gd name="T51" fmla="*/ 39 h 75"/>
                <a:gd name="T52" fmla="*/ 49 w 62"/>
                <a:gd name="T53" fmla="*/ 31 h 75"/>
                <a:gd name="T54" fmla="*/ 48 w 62"/>
                <a:gd name="T55" fmla="*/ 25 h 75"/>
                <a:gd name="T56" fmla="*/ 46 w 62"/>
                <a:gd name="T57" fmla="*/ 30 h 75"/>
                <a:gd name="T58" fmla="*/ 45 w 62"/>
                <a:gd name="T59" fmla="*/ 25 h 75"/>
                <a:gd name="T60" fmla="*/ 47 w 62"/>
                <a:gd name="T61" fmla="*/ 25 h 75"/>
                <a:gd name="T62" fmla="*/ 33 w 62"/>
                <a:gd name="T63" fmla="*/ 29 h 75"/>
                <a:gd name="T64" fmla="*/ 36 w 62"/>
                <a:gd name="T65" fmla="*/ 27 h 75"/>
                <a:gd name="T66" fmla="*/ 36 w 62"/>
                <a:gd name="T67" fmla="*/ 27 h 75"/>
                <a:gd name="T68" fmla="*/ 51 w 62"/>
                <a:gd name="T69" fmla="*/ 26 h 75"/>
                <a:gd name="T70" fmla="*/ 51 w 62"/>
                <a:gd name="T71" fmla="*/ 33 h 75"/>
                <a:gd name="T72" fmla="*/ 39 w 62"/>
                <a:gd name="T73" fmla="*/ 23 h 75"/>
                <a:gd name="T74" fmla="*/ 35 w 62"/>
                <a:gd name="T75" fmla="*/ 21 h 75"/>
                <a:gd name="T76" fmla="*/ 37 w 62"/>
                <a:gd name="T77" fmla="*/ 19 h 75"/>
                <a:gd name="T78" fmla="*/ 45 w 62"/>
                <a:gd name="T79" fmla="*/ 20 h 75"/>
                <a:gd name="T80" fmla="*/ 40 w 62"/>
                <a:gd name="T81" fmla="*/ 18 h 75"/>
                <a:gd name="T82" fmla="*/ 41 w 62"/>
                <a:gd name="T83" fmla="*/ 20 h 75"/>
                <a:gd name="T84" fmla="*/ 20 w 62"/>
                <a:gd name="T85" fmla="*/ 18 h 75"/>
                <a:gd name="T86" fmla="*/ 42 w 62"/>
                <a:gd name="T87" fmla="*/ 18 h 75"/>
                <a:gd name="T88" fmla="*/ 43 w 62"/>
                <a:gd name="T89" fmla="*/ 21 h 75"/>
                <a:gd name="T90" fmla="*/ 26 w 62"/>
                <a:gd name="T91" fmla="*/ 9 h 75"/>
                <a:gd name="T92" fmla="*/ 39 w 62"/>
                <a:gd name="T93" fmla="*/ 15 h 75"/>
                <a:gd name="T94" fmla="*/ 26 w 62"/>
                <a:gd name="T95" fmla="*/ 9 h 75"/>
                <a:gd name="T96" fmla="*/ 25 w 62"/>
                <a:gd name="T97" fmla="*/ 9 h 75"/>
                <a:gd name="T98" fmla="*/ 19 w 62"/>
                <a:gd name="T99" fmla="*/ 17 h 75"/>
                <a:gd name="T100" fmla="*/ 16 w 62"/>
                <a:gd name="T101" fmla="*/ 16 h 75"/>
                <a:gd name="T102" fmla="*/ 22 w 62"/>
                <a:gd name="T103" fmla="*/ 18 h 75"/>
                <a:gd name="T104" fmla="*/ 27 w 62"/>
                <a:gd name="T105" fmla="*/ 19 h 75"/>
                <a:gd name="T106" fmla="*/ 40 w 62"/>
                <a:gd name="T107" fmla="*/ 15 h 75"/>
                <a:gd name="T108" fmla="*/ 45 w 62"/>
                <a:gd name="T109" fmla="*/ 14 h 75"/>
                <a:gd name="T110" fmla="*/ 49 w 62"/>
                <a:gd name="T111" fmla="*/ 12 h 75"/>
                <a:gd name="T112" fmla="*/ 32 w 62"/>
                <a:gd name="T113" fmla="*/ 1 h 75"/>
                <a:gd name="T114" fmla="*/ 26 w 62"/>
                <a:gd name="T1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" h="75">
                  <a:moveTo>
                    <a:pt x="53" y="66"/>
                  </a:move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moveTo>
                    <a:pt x="36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moveTo>
                    <a:pt x="41" y="57"/>
                  </a:moveTo>
                  <a:cubicBezTo>
                    <a:pt x="39" y="57"/>
                    <a:pt x="38" y="58"/>
                    <a:pt x="36" y="58"/>
                  </a:cubicBezTo>
                  <a:cubicBezTo>
                    <a:pt x="38" y="58"/>
                    <a:pt x="39" y="57"/>
                    <a:pt x="41" y="57"/>
                  </a:cubicBezTo>
                  <a:moveTo>
                    <a:pt x="42" y="57"/>
                  </a:moveTo>
                  <a:cubicBezTo>
                    <a:pt x="41" y="57"/>
                    <a:pt x="41" y="57"/>
                    <a:pt x="41" y="57"/>
                  </a:cubicBezTo>
                  <a:cubicBezTo>
                    <a:pt x="41" y="57"/>
                    <a:pt x="41" y="57"/>
                    <a:pt x="42" y="57"/>
                  </a:cubicBezTo>
                  <a:moveTo>
                    <a:pt x="42" y="57"/>
                  </a:moveTo>
                  <a:cubicBezTo>
                    <a:pt x="44" y="57"/>
                    <a:pt x="45" y="57"/>
                    <a:pt x="44" y="60"/>
                  </a:cubicBezTo>
                  <a:cubicBezTo>
                    <a:pt x="45" y="57"/>
                    <a:pt x="44" y="57"/>
                    <a:pt x="42" y="57"/>
                  </a:cubicBezTo>
                  <a:moveTo>
                    <a:pt x="42" y="57"/>
                  </a:moveTo>
                  <a:cubicBezTo>
                    <a:pt x="42" y="57"/>
                    <a:pt x="42" y="57"/>
                    <a:pt x="42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57"/>
                    <a:pt x="42" y="57"/>
                    <a:pt x="42" y="57"/>
                  </a:cubicBezTo>
                  <a:moveTo>
                    <a:pt x="50" y="53"/>
                  </a:moveTo>
                  <a:cubicBezTo>
                    <a:pt x="50" y="56"/>
                    <a:pt x="51" y="58"/>
                    <a:pt x="51" y="59"/>
                  </a:cubicBezTo>
                  <a:cubicBezTo>
                    <a:pt x="51" y="59"/>
                    <a:pt x="51" y="58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1" y="56"/>
                    <a:pt x="50" y="53"/>
                  </a:cubicBezTo>
                  <a:moveTo>
                    <a:pt x="49" y="26"/>
                  </a:moveTo>
                  <a:cubicBezTo>
                    <a:pt x="49" y="29"/>
                    <a:pt x="50" y="29"/>
                    <a:pt x="50" y="29"/>
                  </a:cubicBezTo>
                  <a:cubicBezTo>
                    <a:pt x="50" y="29"/>
                    <a:pt x="50" y="28"/>
                    <a:pt x="5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7"/>
                    <a:pt x="50" y="27"/>
                    <a:pt x="49" y="26"/>
                  </a:cubicBezTo>
                  <a:moveTo>
                    <a:pt x="41" y="25"/>
                  </a:moveTo>
                  <a:cubicBezTo>
                    <a:pt x="40" y="26"/>
                    <a:pt x="40" y="26"/>
                    <a:pt x="39" y="26"/>
                  </a:cubicBezTo>
                  <a:cubicBezTo>
                    <a:pt x="38" y="28"/>
                    <a:pt x="39" y="28"/>
                    <a:pt x="39" y="28"/>
                  </a:cubicBezTo>
                  <a:cubicBezTo>
                    <a:pt x="39" y="28"/>
                    <a:pt x="39" y="28"/>
                    <a:pt x="40" y="28"/>
                  </a:cubicBezTo>
                  <a:cubicBezTo>
                    <a:pt x="40" y="28"/>
                    <a:pt x="41" y="27"/>
                    <a:pt x="41" y="25"/>
                  </a:cubicBezTo>
                  <a:moveTo>
                    <a:pt x="44" y="25"/>
                  </a:move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2" y="27"/>
                    <a:pt x="42" y="27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2" y="30"/>
                  </a:cubicBezTo>
                  <a:cubicBezTo>
                    <a:pt x="42" y="30"/>
                    <a:pt x="40" y="30"/>
                    <a:pt x="38" y="33"/>
                  </a:cubicBezTo>
                  <a:cubicBezTo>
                    <a:pt x="36" y="34"/>
                    <a:pt x="20" y="41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40" y="46"/>
                    <a:pt x="30" y="57"/>
                  </a:cubicBezTo>
                  <a:cubicBezTo>
                    <a:pt x="30" y="57"/>
                    <a:pt x="20" y="68"/>
                    <a:pt x="27" y="68"/>
                  </a:cubicBezTo>
                  <a:cubicBezTo>
                    <a:pt x="28" y="68"/>
                    <a:pt x="30" y="67"/>
                    <a:pt x="32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0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6" y="69"/>
                    <a:pt x="26" y="69"/>
                  </a:cubicBezTo>
                  <a:cubicBezTo>
                    <a:pt x="25" y="69"/>
                    <a:pt x="19" y="69"/>
                    <a:pt x="18" y="73"/>
                  </a:cubicBezTo>
                  <a:cubicBezTo>
                    <a:pt x="18" y="73"/>
                    <a:pt x="17" y="75"/>
                    <a:pt x="14" y="75"/>
                  </a:cubicBezTo>
                  <a:cubicBezTo>
                    <a:pt x="13" y="75"/>
                    <a:pt x="12" y="75"/>
                    <a:pt x="11" y="7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9" y="75"/>
                    <a:pt x="14" y="75"/>
                  </a:cubicBezTo>
                  <a:cubicBezTo>
                    <a:pt x="15" y="75"/>
                    <a:pt x="16" y="75"/>
                    <a:pt x="17" y="75"/>
                  </a:cubicBezTo>
                  <a:cubicBezTo>
                    <a:pt x="17" y="75"/>
                    <a:pt x="31" y="74"/>
                    <a:pt x="39" y="74"/>
                  </a:cubicBezTo>
                  <a:cubicBezTo>
                    <a:pt x="41" y="74"/>
                    <a:pt x="42" y="74"/>
                    <a:pt x="43" y="74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9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1" y="70"/>
                    <a:pt x="61" y="70"/>
                    <a:pt x="60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1" y="68"/>
                    <a:pt x="60" y="67"/>
                    <a:pt x="60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7" y="68"/>
                    <a:pt x="54" y="72"/>
                    <a:pt x="54" y="72"/>
                  </a:cubicBezTo>
                  <a:cubicBezTo>
                    <a:pt x="53" y="71"/>
                    <a:pt x="57" y="66"/>
                    <a:pt x="57" y="66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6" y="65"/>
                    <a:pt x="56" y="65"/>
                  </a:cubicBezTo>
                  <a:cubicBezTo>
                    <a:pt x="56" y="65"/>
                    <a:pt x="55" y="66"/>
                    <a:pt x="54" y="67"/>
                  </a:cubicBezTo>
                  <a:cubicBezTo>
                    <a:pt x="50" y="70"/>
                    <a:pt x="47" y="71"/>
                    <a:pt x="46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6" y="68"/>
                    <a:pt x="53" y="66"/>
                    <a:pt x="53" y="66"/>
                  </a:cubicBezTo>
                  <a:cubicBezTo>
                    <a:pt x="53" y="66"/>
                    <a:pt x="49" y="65"/>
                    <a:pt x="46" y="65"/>
                  </a:cubicBezTo>
                  <a:cubicBezTo>
                    <a:pt x="43" y="65"/>
                    <a:pt x="39" y="66"/>
                    <a:pt x="38" y="67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7" y="66"/>
                    <a:pt x="36" y="62"/>
                    <a:pt x="36" y="58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4" y="57"/>
                    <a:pt x="35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5"/>
                    <a:pt x="38" y="55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0" y="53"/>
                    <a:pt x="42" y="52"/>
                    <a:pt x="44" y="52"/>
                  </a:cubicBezTo>
                  <a:cubicBezTo>
                    <a:pt x="45" y="52"/>
                    <a:pt x="47" y="52"/>
                    <a:pt x="48" y="54"/>
                  </a:cubicBezTo>
                  <a:cubicBezTo>
                    <a:pt x="48" y="54"/>
                    <a:pt x="47" y="50"/>
                    <a:pt x="43" y="50"/>
                  </a:cubicBezTo>
                  <a:cubicBezTo>
                    <a:pt x="43" y="50"/>
                    <a:pt x="42" y="50"/>
                    <a:pt x="42" y="50"/>
                  </a:cubicBezTo>
                  <a:cubicBezTo>
                    <a:pt x="42" y="50"/>
                    <a:pt x="34" y="48"/>
                    <a:pt x="46" y="46"/>
                  </a:cubicBezTo>
                  <a:cubicBezTo>
                    <a:pt x="46" y="46"/>
                    <a:pt x="52" y="45"/>
                    <a:pt x="45" y="45"/>
                  </a:cubicBezTo>
                  <a:cubicBezTo>
                    <a:pt x="45" y="45"/>
                    <a:pt x="40" y="43"/>
                    <a:pt x="48" y="39"/>
                  </a:cubicBezTo>
                  <a:cubicBezTo>
                    <a:pt x="48" y="39"/>
                    <a:pt x="54" y="35"/>
                    <a:pt x="47" y="35"/>
                  </a:cubicBezTo>
                  <a:cubicBezTo>
                    <a:pt x="46" y="35"/>
                    <a:pt x="46" y="35"/>
                    <a:pt x="45" y="35"/>
                  </a:cubicBezTo>
                  <a:cubicBezTo>
                    <a:pt x="45" y="35"/>
                    <a:pt x="44" y="35"/>
                    <a:pt x="44" y="35"/>
                  </a:cubicBezTo>
                  <a:cubicBezTo>
                    <a:pt x="41" y="35"/>
                    <a:pt x="35" y="35"/>
                    <a:pt x="49" y="31"/>
                  </a:cubicBezTo>
                  <a:cubicBezTo>
                    <a:pt x="49" y="31"/>
                    <a:pt x="49" y="31"/>
                    <a:pt x="49" y="30"/>
                  </a:cubicBezTo>
                  <a:cubicBezTo>
                    <a:pt x="49" y="30"/>
                    <a:pt x="48" y="28"/>
                    <a:pt x="48" y="28"/>
                  </a:cubicBezTo>
                  <a:cubicBezTo>
                    <a:pt x="49" y="27"/>
                    <a:pt x="49" y="26"/>
                    <a:pt x="49" y="26"/>
                  </a:cubicBezTo>
                  <a:cubicBezTo>
                    <a:pt x="49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6"/>
                  </a:cubicBezTo>
                  <a:cubicBezTo>
                    <a:pt x="48" y="26"/>
                    <a:pt x="48" y="30"/>
                    <a:pt x="47" y="30"/>
                  </a:cubicBezTo>
                  <a:cubicBezTo>
                    <a:pt x="47" y="30"/>
                    <a:pt x="47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5" y="30"/>
                    <a:pt x="43" y="29"/>
                    <a:pt x="43" y="27"/>
                  </a:cubicBezTo>
                  <a:cubicBezTo>
                    <a:pt x="43" y="27"/>
                    <a:pt x="44" y="26"/>
                    <a:pt x="44" y="25"/>
                  </a:cubicBezTo>
                  <a:moveTo>
                    <a:pt x="45" y="25"/>
                  </a:moveTo>
                  <a:cubicBezTo>
                    <a:pt x="45" y="25"/>
                    <a:pt x="45" y="25"/>
                    <a:pt x="45" y="25"/>
                  </a:cubicBezTo>
                  <a:cubicBezTo>
                    <a:pt x="45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47" y="27"/>
                    <a:pt x="47" y="25"/>
                  </a:cubicBezTo>
                  <a:cubicBezTo>
                    <a:pt x="47" y="25"/>
                    <a:pt x="46" y="25"/>
                    <a:pt x="45" y="25"/>
                  </a:cubicBezTo>
                  <a:moveTo>
                    <a:pt x="37" y="24"/>
                  </a:moveTo>
                  <a:cubicBezTo>
                    <a:pt x="36" y="25"/>
                    <a:pt x="35" y="26"/>
                    <a:pt x="34" y="27"/>
                  </a:cubicBezTo>
                  <a:cubicBezTo>
                    <a:pt x="34" y="28"/>
                    <a:pt x="33" y="28"/>
                    <a:pt x="33" y="29"/>
                  </a:cubicBezTo>
                  <a:cubicBezTo>
                    <a:pt x="32" y="30"/>
                    <a:pt x="32" y="31"/>
                    <a:pt x="32" y="32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7" y="27"/>
                    <a:pt x="37" y="27"/>
                    <a:pt x="36" y="27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7"/>
                    <a:pt x="35" y="26"/>
                    <a:pt x="37" y="25"/>
                  </a:cubicBezTo>
                  <a:cubicBezTo>
                    <a:pt x="37" y="24"/>
                    <a:pt x="37" y="24"/>
                    <a:pt x="37" y="24"/>
                  </a:cubicBezTo>
                  <a:moveTo>
                    <a:pt x="51" y="22"/>
                  </a:moveTo>
                  <a:cubicBezTo>
                    <a:pt x="51" y="23"/>
                    <a:pt x="51" y="25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7"/>
                    <a:pt x="51" y="28"/>
                    <a:pt x="51" y="28"/>
                  </a:cubicBezTo>
                  <a:cubicBezTo>
                    <a:pt x="52" y="28"/>
                    <a:pt x="52" y="29"/>
                    <a:pt x="51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1"/>
                    <a:pt x="52" y="28"/>
                    <a:pt x="51" y="22"/>
                  </a:cubicBezTo>
                  <a:moveTo>
                    <a:pt x="41" y="21"/>
                  </a:moveTo>
                  <a:cubicBezTo>
                    <a:pt x="41" y="21"/>
                    <a:pt x="40" y="22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1" y="22"/>
                  </a:cubicBezTo>
                  <a:cubicBezTo>
                    <a:pt x="41" y="22"/>
                    <a:pt x="41" y="21"/>
                    <a:pt x="41" y="21"/>
                  </a:cubicBezTo>
                  <a:moveTo>
                    <a:pt x="37" y="19"/>
                  </a:moveTo>
                  <a:cubicBezTo>
                    <a:pt x="37" y="20"/>
                    <a:pt x="36" y="20"/>
                    <a:pt x="35" y="21"/>
                  </a:cubicBezTo>
                  <a:cubicBezTo>
                    <a:pt x="35" y="21"/>
                    <a:pt x="34" y="22"/>
                    <a:pt x="36" y="22"/>
                  </a:cubicBezTo>
                  <a:cubicBezTo>
                    <a:pt x="36" y="22"/>
                    <a:pt x="37" y="22"/>
                    <a:pt x="37" y="22"/>
                  </a:cubicBezTo>
                  <a:cubicBezTo>
                    <a:pt x="37" y="21"/>
                    <a:pt x="37" y="20"/>
                    <a:pt x="37" y="20"/>
                  </a:cubicBezTo>
                  <a:cubicBezTo>
                    <a:pt x="37" y="20"/>
                    <a:pt x="37" y="19"/>
                    <a:pt x="37" y="19"/>
                  </a:cubicBezTo>
                  <a:moveTo>
                    <a:pt x="46" y="18"/>
                  </a:moveTo>
                  <a:cubicBezTo>
                    <a:pt x="46" y="18"/>
                    <a:pt x="46" y="18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5" y="18"/>
                    <a:pt x="45" y="19"/>
                    <a:pt x="45" y="20"/>
                  </a:cubicBezTo>
                  <a:cubicBezTo>
                    <a:pt x="45" y="20"/>
                    <a:pt x="45" y="20"/>
                    <a:pt x="46" y="20"/>
                  </a:cubicBezTo>
                  <a:cubicBezTo>
                    <a:pt x="46" y="20"/>
                    <a:pt x="46" y="19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moveTo>
                    <a:pt x="40" y="18"/>
                  </a:moveTo>
                  <a:cubicBezTo>
                    <a:pt x="39" y="18"/>
                    <a:pt x="39" y="19"/>
                    <a:pt x="39" y="19"/>
                  </a:cubicBezTo>
                  <a:cubicBezTo>
                    <a:pt x="39" y="19"/>
                    <a:pt x="39" y="20"/>
                    <a:pt x="39" y="21"/>
                  </a:cubicBezTo>
                  <a:cubicBezTo>
                    <a:pt x="39" y="21"/>
                    <a:pt x="40" y="21"/>
                    <a:pt x="40" y="2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19"/>
                    <a:pt x="40" y="18"/>
                    <a:pt x="40" y="18"/>
                  </a:cubicBezTo>
                  <a:moveTo>
                    <a:pt x="20" y="18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moveTo>
                    <a:pt x="44" y="18"/>
                  </a:moveTo>
                  <a:cubicBezTo>
                    <a:pt x="44" y="18"/>
                    <a:pt x="43" y="18"/>
                    <a:pt x="42" y="18"/>
                  </a:cubicBezTo>
                  <a:cubicBezTo>
                    <a:pt x="43" y="18"/>
                    <a:pt x="43" y="19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1"/>
                    <a:pt x="43" y="21"/>
                  </a:cubicBezTo>
                  <a:cubicBezTo>
                    <a:pt x="43" y="21"/>
                    <a:pt x="44" y="21"/>
                    <a:pt x="44" y="20"/>
                  </a:cubicBezTo>
                  <a:cubicBezTo>
                    <a:pt x="44" y="19"/>
                    <a:pt x="44" y="19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moveTo>
                    <a:pt x="26" y="9"/>
                  </a:moveTo>
                  <a:cubicBezTo>
                    <a:pt x="26" y="9"/>
                    <a:pt x="28" y="9"/>
                    <a:pt x="28" y="5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8" y="13"/>
                    <a:pt x="41" y="13"/>
                  </a:cubicBezTo>
                  <a:cubicBezTo>
                    <a:pt x="42" y="13"/>
                    <a:pt x="43" y="14"/>
                    <a:pt x="39" y="15"/>
                  </a:cubicBezTo>
                  <a:cubicBezTo>
                    <a:pt x="39" y="15"/>
                    <a:pt x="39" y="14"/>
                    <a:pt x="38" y="14"/>
                  </a:cubicBezTo>
                  <a:cubicBezTo>
                    <a:pt x="37" y="14"/>
                    <a:pt x="33" y="15"/>
                    <a:pt x="29" y="19"/>
                  </a:cubicBezTo>
                  <a:cubicBezTo>
                    <a:pt x="29" y="19"/>
                    <a:pt x="29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moveTo>
                    <a:pt x="26" y="0"/>
                  </a:moveTo>
                  <a:cubicBezTo>
                    <a:pt x="26" y="0"/>
                    <a:pt x="29" y="9"/>
                    <a:pt x="25" y="9"/>
                  </a:cubicBezTo>
                  <a:cubicBezTo>
                    <a:pt x="24" y="9"/>
                    <a:pt x="23" y="8"/>
                    <a:pt x="21" y="7"/>
                  </a:cubicBezTo>
                  <a:cubicBezTo>
                    <a:pt x="21" y="7"/>
                    <a:pt x="21" y="7"/>
                    <a:pt x="20" y="7"/>
                  </a:cubicBezTo>
                  <a:cubicBezTo>
                    <a:pt x="20" y="7"/>
                    <a:pt x="18" y="8"/>
                    <a:pt x="15" y="16"/>
                  </a:cubicBezTo>
                  <a:cubicBezTo>
                    <a:pt x="15" y="16"/>
                    <a:pt x="16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7"/>
                    <a:pt x="19" y="15"/>
                    <a:pt x="18" y="15"/>
                  </a:cubicBezTo>
                  <a:cubicBezTo>
                    <a:pt x="17" y="15"/>
                    <a:pt x="17" y="15"/>
                    <a:pt x="16" y="16"/>
                  </a:cubicBezTo>
                  <a:cubicBezTo>
                    <a:pt x="16" y="16"/>
                    <a:pt x="19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2" y="18"/>
                  </a:cubicBezTo>
                  <a:cubicBezTo>
                    <a:pt x="22" y="18"/>
                    <a:pt x="23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7" y="18"/>
                    <a:pt x="27" y="19"/>
                  </a:cubicBezTo>
                  <a:cubicBezTo>
                    <a:pt x="28" y="20"/>
                    <a:pt x="28" y="20"/>
                    <a:pt x="29" y="20"/>
                  </a:cubicBezTo>
                  <a:cubicBezTo>
                    <a:pt x="29" y="18"/>
                    <a:pt x="31" y="18"/>
                    <a:pt x="32" y="18"/>
                  </a:cubicBezTo>
                  <a:cubicBezTo>
                    <a:pt x="34" y="16"/>
                    <a:pt x="37" y="15"/>
                    <a:pt x="39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1" y="15"/>
                    <a:pt x="42" y="15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6"/>
                    <a:pt x="42" y="15"/>
                    <a:pt x="45" y="14"/>
                  </a:cubicBezTo>
                  <a:cubicBezTo>
                    <a:pt x="45" y="14"/>
                    <a:pt x="41" y="14"/>
                    <a:pt x="42" y="12"/>
                  </a:cubicBezTo>
                  <a:cubicBezTo>
                    <a:pt x="42" y="12"/>
                    <a:pt x="34" y="6"/>
                    <a:pt x="38" y="6"/>
                  </a:cubicBezTo>
                  <a:cubicBezTo>
                    <a:pt x="38" y="6"/>
                    <a:pt x="38" y="6"/>
                    <a:pt x="39" y="6"/>
                  </a:cubicBezTo>
                  <a:cubicBezTo>
                    <a:pt x="39" y="6"/>
                    <a:pt x="45" y="6"/>
                    <a:pt x="49" y="12"/>
                  </a:cubicBezTo>
                  <a:cubicBezTo>
                    <a:pt x="49" y="12"/>
                    <a:pt x="49" y="11"/>
                    <a:pt x="48" y="10"/>
                  </a:cubicBezTo>
                  <a:cubicBezTo>
                    <a:pt x="48" y="10"/>
                    <a:pt x="42" y="3"/>
                    <a:pt x="39" y="0"/>
                  </a:cubicBezTo>
                  <a:cubicBezTo>
                    <a:pt x="39" y="1"/>
                    <a:pt x="38" y="2"/>
                    <a:pt x="36" y="2"/>
                  </a:cubicBezTo>
                  <a:cubicBezTo>
                    <a:pt x="35" y="2"/>
                    <a:pt x="34" y="2"/>
                    <a:pt x="32" y="1"/>
                  </a:cubicBezTo>
                  <a:cubicBezTo>
                    <a:pt x="32" y="1"/>
                    <a:pt x="30" y="1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5" name="Freeform 432"/>
            <p:cNvSpPr/>
            <p:nvPr/>
          </p:nvSpPr>
          <p:spPr bwMode="auto">
            <a:xfrm>
              <a:off x="848" y="1397"/>
              <a:ext cx="7" cy="16"/>
            </a:xfrm>
            <a:custGeom>
              <a:avLst/>
              <a:gdLst>
                <a:gd name="T0" fmla="*/ 4 w 5"/>
                <a:gd name="T1" fmla="*/ 0 h 11"/>
                <a:gd name="T2" fmla="*/ 0 w 5"/>
                <a:gd name="T3" fmla="*/ 9 h 11"/>
                <a:gd name="T4" fmla="*/ 2 w 5"/>
                <a:gd name="T5" fmla="*/ 8 h 11"/>
                <a:gd name="T6" fmla="*/ 4 w 5"/>
                <a:gd name="T7" fmla="*/ 11 h 11"/>
                <a:gd name="T8" fmla="*/ 4 w 5"/>
                <a:gd name="T9" fmla="*/ 11 h 11"/>
                <a:gd name="T10" fmla="*/ 4 w 5"/>
                <a:gd name="T11" fmla="*/ 11 h 11"/>
                <a:gd name="T12" fmla="*/ 4 w 5"/>
                <a:gd name="T13" fmla="*/ 11 h 11"/>
                <a:gd name="T14" fmla="*/ 5 w 5"/>
                <a:gd name="T15" fmla="*/ 11 h 11"/>
                <a:gd name="T16" fmla="*/ 4 w 5"/>
                <a:gd name="T17" fmla="*/ 0 h 11"/>
                <a:gd name="T18" fmla="*/ 4 w 5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1">
                  <a:moveTo>
                    <a:pt x="4" y="0"/>
                  </a:moveTo>
                  <a:cubicBezTo>
                    <a:pt x="3" y="0"/>
                    <a:pt x="0" y="9"/>
                    <a:pt x="0" y="9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3" y="8"/>
                    <a:pt x="4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6" name="Freeform 433"/>
            <p:cNvSpPr>
              <a:spLocks noEditPoints="1"/>
            </p:cNvSpPr>
            <p:nvPr/>
          </p:nvSpPr>
          <p:spPr bwMode="auto">
            <a:xfrm>
              <a:off x="862" y="1394"/>
              <a:ext cx="25" cy="20"/>
            </a:xfrm>
            <a:custGeom>
              <a:avLst/>
              <a:gdLst>
                <a:gd name="T0" fmla="*/ 0 w 17"/>
                <a:gd name="T1" fmla="*/ 4 h 14"/>
                <a:gd name="T2" fmla="*/ 0 w 17"/>
                <a:gd name="T3" fmla="*/ 4 h 14"/>
                <a:gd name="T4" fmla="*/ 0 w 17"/>
                <a:gd name="T5" fmla="*/ 4 h 14"/>
                <a:gd name="T6" fmla="*/ 2 w 17"/>
                <a:gd name="T7" fmla="*/ 0 h 14"/>
                <a:gd name="T8" fmla="*/ 0 w 17"/>
                <a:gd name="T9" fmla="*/ 4 h 14"/>
                <a:gd name="T10" fmla="*/ 0 w 17"/>
                <a:gd name="T11" fmla="*/ 4 h 14"/>
                <a:gd name="T12" fmla="*/ 3 w 17"/>
                <a:gd name="T13" fmla="*/ 14 h 14"/>
                <a:gd name="T14" fmla="*/ 12 w 17"/>
                <a:gd name="T15" fmla="*/ 9 h 14"/>
                <a:gd name="T16" fmla="*/ 13 w 17"/>
                <a:gd name="T17" fmla="*/ 10 h 14"/>
                <a:gd name="T18" fmla="*/ 15 w 17"/>
                <a:gd name="T19" fmla="*/ 8 h 14"/>
                <a:gd name="T20" fmla="*/ 7 w 17"/>
                <a:gd name="T21" fmla="*/ 9 h 14"/>
                <a:gd name="T22" fmla="*/ 2 w 17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2" y="0"/>
                  </a:moveTo>
                  <a:cubicBezTo>
                    <a:pt x="2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3" y="14"/>
                    <a:pt x="3" y="14"/>
                  </a:cubicBezTo>
                  <a:cubicBezTo>
                    <a:pt x="7" y="10"/>
                    <a:pt x="11" y="9"/>
                    <a:pt x="12" y="9"/>
                  </a:cubicBezTo>
                  <a:cubicBezTo>
                    <a:pt x="13" y="9"/>
                    <a:pt x="13" y="10"/>
                    <a:pt x="13" y="10"/>
                  </a:cubicBezTo>
                  <a:cubicBezTo>
                    <a:pt x="17" y="9"/>
                    <a:pt x="16" y="8"/>
                    <a:pt x="15" y="8"/>
                  </a:cubicBezTo>
                  <a:cubicBezTo>
                    <a:pt x="12" y="8"/>
                    <a:pt x="7" y="9"/>
                    <a:pt x="7" y="9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7" name="Freeform 434"/>
            <p:cNvSpPr/>
            <p:nvPr/>
          </p:nvSpPr>
          <p:spPr bwMode="auto">
            <a:xfrm>
              <a:off x="874" y="1468"/>
              <a:ext cx="3" cy="4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3 h 3"/>
                <a:gd name="T4" fmla="*/ 2 w 2"/>
                <a:gd name="T5" fmla="*/ 2 h 3"/>
                <a:gd name="T6" fmla="*/ 2 w 2"/>
                <a:gd name="T7" fmla="*/ 2 h 3"/>
                <a:gd name="T8" fmla="*/ 2 w 2"/>
                <a:gd name="T9" fmla="*/ 2 h 3"/>
                <a:gd name="T10" fmla="*/ 2 w 2"/>
                <a:gd name="T11" fmla="*/ 2 h 3"/>
                <a:gd name="T12" fmla="*/ 2 w 2"/>
                <a:gd name="T13" fmla="*/ 2 h 3"/>
                <a:gd name="T14" fmla="*/ 2 w 2"/>
                <a:gd name="T15" fmla="*/ 0 h 3"/>
                <a:gd name="T16" fmla="*/ 2 w 2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1"/>
                    <a:pt x="1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pic>
          <p:nvPicPr>
            <p:cNvPr id="388" name="Picture 43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59" y="1383"/>
              <a:ext cx="11" cy="8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89" name="Freeform 436"/>
            <p:cNvSpPr/>
            <p:nvPr/>
          </p:nvSpPr>
          <p:spPr bwMode="auto">
            <a:xfrm>
              <a:off x="864" y="1386"/>
              <a:ext cx="1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0" name="Freeform 437"/>
            <p:cNvSpPr/>
            <p:nvPr/>
          </p:nvSpPr>
          <p:spPr bwMode="auto">
            <a:xfrm>
              <a:off x="852" y="1411"/>
              <a:ext cx="2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0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1" name="Freeform 438"/>
            <p:cNvSpPr/>
            <p:nvPr/>
          </p:nvSpPr>
          <p:spPr bwMode="auto">
            <a:xfrm>
              <a:off x="874" y="1426"/>
              <a:ext cx="3" cy="4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3 h 3"/>
                <a:gd name="T4" fmla="*/ 1 w 2"/>
                <a:gd name="T5" fmla="*/ 3 h 3"/>
                <a:gd name="T6" fmla="*/ 2 w 2"/>
                <a:gd name="T7" fmla="*/ 0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1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2" name="Freeform 439"/>
            <p:cNvSpPr/>
            <p:nvPr/>
          </p:nvSpPr>
          <p:spPr bwMode="auto">
            <a:xfrm>
              <a:off x="856" y="1413"/>
              <a:ext cx="8" cy="1"/>
            </a:xfrm>
            <a:custGeom>
              <a:avLst/>
              <a:gdLst>
                <a:gd name="T0" fmla="*/ 2 w 5"/>
                <a:gd name="T1" fmla="*/ 0 h 1"/>
                <a:gd name="T2" fmla="*/ 2 w 5"/>
                <a:gd name="T3" fmla="*/ 0 h 1"/>
                <a:gd name="T4" fmla="*/ 2 w 5"/>
                <a:gd name="T5" fmla="*/ 0 h 1"/>
                <a:gd name="T6" fmla="*/ 0 w 5"/>
                <a:gd name="T7" fmla="*/ 0 h 1"/>
                <a:gd name="T8" fmla="*/ 5 w 5"/>
                <a:gd name="T9" fmla="*/ 1 h 1"/>
                <a:gd name="T10" fmla="*/ 2 w 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3" name="Freeform 440"/>
            <p:cNvSpPr>
              <a:spLocks noEditPoints="1"/>
            </p:cNvSpPr>
            <p:nvPr/>
          </p:nvSpPr>
          <p:spPr bwMode="auto">
            <a:xfrm>
              <a:off x="867" y="1413"/>
              <a:ext cx="7" cy="16"/>
            </a:xfrm>
            <a:custGeom>
              <a:avLst/>
              <a:gdLst>
                <a:gd name="T0" fmla="*/ 5 w 5"/>
                <a:gd name="T1" fmla="*/ 9 h 11"/>
                <a:gd name="T2" fmla="*/ 4 w 5"/>
                <a:gd name="T3" fmla="*/ 11 h 11"/>
                <a:gd name="T4" fmla="*/ 5 w 5"/>
                <a:gd name="T5" fmla="*/ 9 h 11"/>
                <a:gd name="T6" fmla="*/ 3 w 5"/>
                <a:gd name="T7" fmla="*/ 0 h 11"/>
                <a:gd name="T8" fmla="*/ 0 w 5"/>
                <a:gd name="T9" fmla="*/ 2 h 11"/>
                <a:gd name="T10" fmla="*/ 0 w 5"/>
                <a:gd name="T11" fmla="*/ 2 h 11"/>
                <a:gd name="T12" fmla="*/ 3 w 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9"/>
                  </a:moveTo>
                  <a:cubicBezTo>
                    <a:pt x="5" y="10"/>
                    <a:pt x="4" y="10"/>
                    <a:pt x="4" y="11"/>
                  </a:cubicBezTo>
                  <a:cubicBezTo>
                    <a:pt x="4" y="10"/>
                    <a:pt x="5" y="10"/>
                    <a:pt x="5" y="9"/>
                  </a:cubicBezTo>
                  <a:moveTo>
                    <a:pt x="3" y="0"/>
                  </a:moveTo>
                  <a:cubicBezTo>
                    <a:pt x="2" y="0"/>
                    <a:pt x="0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4" name="Freeform 441"/>
            <p:cNvSpPr>
              <a:spLocks noEditPoints="1"/>
            </p:cNvSpPr>
            <p:nvPr/>
          </p:nvSpPr>
          <p:spPr bwMode="auto">
            <a:xfrm>
              <a:off x="878" y="1411"/>
              <a:ext cx="9" cy="19"/>
            </a:xfrm>
            <a:custGeom>
              <a:avLst/>
              <a:gdLst>
                <a:gd name="T0" fmla="*/ 6 w 6"/>
                <a:gd name="T1" fmla="*/ 8 h 13"/>
                <a:gd name="T2" fmla="*/ 4 w 6"/>
                <a:gd name="T3" fmla="*/ 8 h 13"/>
                <a:gd name="T4" fmla="*/ 3 w 6"/>
                <a:gd name="T5" fmla="*/ 11 h 13"/>
                <a:gd name="T6" fmla="*/ 2 w 6"/>
                <a:gd name="T7" fmla="*/ 11 h 13"/>
                <a:gd name="T8" fmla="*/ 2 w 6"/>
                <a:gd name="T9" fmla="*/ 9 h 13"/>
                <a:gd name="T10" fmla="*/ 0 w 6"/>
                <a:gd name="T11" fmla="*/ 10 h 13"/>
                <a:gd name="T12" fmla="*/ 2 w 6"/>
                <a:gd name="T13" fmla="*/ 13 h 13"/>
                <a:gd name="T14" fmla="*/ 5 w 6"/>
                <a:gd name="T15" fmla="*/ 11 h 13"/>
                <a:gd name="T16" fmla="*/ 5 w 6"/>
                <a:gd name="T17" fmla="*/ 10 h 13"/>
                <a:gd name="T18" fmla="*/ 6 w 6"/>
                <a:gd name="T19" fmla="*/ 8 h 13"/>
                <a:gd name="T20" fmla="*/ 2 w 6"/>
                <a:gd name="T21" fmla="*/ 6 h 13"/>
                <a:gd name="T22" fmla="*/ 0 w 6"/>
                <a:gd name="T23" fmla="*/ 7 h 13"/>
                <a:gd name="T24" fmla="*/ 0 w 6"/>
                <a:gd name="T25" fmla="*/ 8 h 13"/>
                <a:gd name="T26" fmla="*/ 2 w 6"/>
                <a:gd name="T27" fmla="*/ 6 h 13"/>
                <a:gd name="T28" fmla="*/ 2 w 6"/>
                <a:gd name="T29" fmla="*/ 6 h 13"/>
                <a:gd name="T30" fmla="*/ 6 w 6"/>
                <a:gd name="T31" fmla="*/ 3 h 13"/>
                <a:gd name="T32" fmla="*/ 4 w 6"/>
                <a:gd name="T33" fmla="*/ 4 h 13"/>
                <a:gd name="T34" fmla="*/ 4 w 6"/>
                <a:gd name="T35" fmla="*/ 5 h 13"/>
                <a:gd name="T36" fmla="*/ 6 w 6"/>
                <a:gd name="T37" fmla="*/ 4 h 13"/>
                <a:gd name="T38" fmla="*/ 6 w 6"/>
                <a:gd name="T39" fmla="*/ 3 h 13"/>
                <a:gd name="T40" fmla="*/ 3 w 6"/>
                <a:gd name="T41" fmla="*/ 0 h 13"/>
                <a:gd name="T42" fmla="*/ 0 w 6"/>
                <a:gd name="T43" fmla="*/ 2 h 13"/>
                <a:gd name="T44" fmla="*/ 0 w 6"/>
                <a:gd name="T45" fmla="*/ 3 h 13"/>
                <a:gd name="T46" fmla="*/ 0 w 6"/>
                <a:gd name="T47" fmla="*/ 5 h 13"/>
                <a:gd name="T48" fmla="*/ 2 w 6"/>
                <a:gd name="T49" fmla="*/ 4 h 13"/>
                <a:gd name="T50" fmla="*/ 2 w 6"/>
                <a:gd name="T51" fmla="*/ 2 h 13"/>
                <a:gd name="T52" fmla="*/ 3 w 6"/>
                <a:gd name="T53" fmla="*/ 1 h 13"/>
                <a:gd name="T54" fmla="*/ 4 w 6"/>
                <a:gd name="T55" fmla="*/ 3 h 13"/>
                <a:gd name="T56" fmla="*/ 4 w 6"/>
                <a:gd name="T57" fmla="*/ 3 h 13"/>
                <a:gd name="T58" fmla="*/ 6 w 6"/>
                <a:gd name="T59" fmla="*/ 3 h 13"/>
                <a:gd name="T60" fmla="*/ 5 w 6"/>
                <a:gd name="T61" fmla="*/ 1 h 13"/>
                <a:gd name="T62" fmla="*/ 5 w 6"/>
                <a:gd name="T63" fmla="*/ 1 h 13"/>
                <a:gd name="T64" fmla="*/ 4 w 6"/>
                <a:gd name="T65" fmla="*/ 1 h 13"/>
                <a:gd name="T66" fmla="*/ 3 w 6"/>
                <a:gd name="T67" fmla="*/ 0 h 13"/>
                <a:gd name="T68" fmla="*/ 3 w 6"/>
                <a:gd name="T6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" h="13">
                  <a:moveTo>
                    <a:pt x="6" y="8"/>
                  </a:moveTo>
                  <a:cubicBezTo>
                    <a:pt x="5" y="8"/>
                    <a:pt x="5" y="8"/>
                    <a:pt x="4" y="8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2" y="9"/>
                  </a:cubicBezTo>
                  <a:cubicBezTo>
                    <a:pt x="1" y="10"/>
                    <a:pt x="1" y="10"/>
                    <a:pt x="0" y="10"/>
                  </a:cubicBezTo>
                  <a:cubicBezTo>
                    <a:pt x="0" y="11"/>
                    <a:pt x="0" y="12"/>
                    <a:pt x="2" y="13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0"/>
                  </a:cubicBezTo>
                  <a:cubicBezTo>
                    <a:pt x="5" y="10"/>
                    <a:pt x="6" y="9"/>
                    <a:pt x="6" y="8"/>
                  </a:cubicBezTo>
                  <a:moveTo>
                    <a:pt x="2" y="6"/>
                  </a:moveTo>
                  <a:cubicBezTo>
                    <a:pt x="1" y="6"/>
                    <a:pt x="1" y="7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7"/>
                    <a:pt x="1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6" y="3"/>
                  </a:move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5" y="5"/>
                    <a:pt x="5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5"/>
                    <a:pt x="1" y="5"/>
                    <a:pt x="2" y="4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5" name="Freeform 442"/>
            <p:cNvSpPr>
              <a:spLocks noEditPoints="1"/>
            </p:cNvSpPr>
            <p:nvPr/>
          </p:nvSpPr>
          <p:spPr bwMode="auto">
            <a:xfrm>
              <a:off x="887" y="1411"/>
              <a:ext cx="7" cy="19"/>
            </a:xfrm>
            <a:custGeom>
              <a:avLst/>
              <a:gdLst>
                <a:gd name="T0" fmla="*/ 2 w 5"/>
                <a:gd name="T1" fmla="*/ 8 h 13"/>
                <a:gd name="T2" fmla="*/ 1 w 5"/>
                <a:gd name="T3" fmla="*/ 8 h 13"/>
                <a:gd name="T4" fmla="*/ 0 w 5"/>
                <a:gd name="T5" fmla="*/ 10 h 13"/>
                <a:gd name="T6" fmla="*/ 3 w 5"/>
                <a:gd name="T7" fmla="*/ 13 h 13"/>
                <a:gd name="T8" fmla="*/ 3 w 5"/>
                <a:gd name="T9" fmla="*/ 13 h 13"/>
                <a:gd name="T10" fmla="*/ 4 w 5"/>
                <a:gd name="T11" fmla="*/ 13 h 13"/>
                <a:gd name="T12" fmla="*/ 5 w 5"/>
                <a:gd name="T13" fmla="*/ 9 h 13"/>
                <a:gd name="T14" fmla="*/ 5 w 5"/>
                <a:gd name="T15" fmla="*/ 8 h 13"/>
                <a:gd name="T16" fmla="*/ 4 w 5"/>
                <a:gd name="T17" fmla="*/ 8 h 13"/>
                <a:gd name="T18" fmla="*/ 3 w 5"/>
                <a:gd name="T19" fmla="*/ 11 h 13"/>
                <a:gd name="T20" fmla="*/ 3 w 5"/>
                <a:gd name="T21" fmla="*/ 11 h 13"/>
                <a:gd name="T22" fmla="*/ 3 w 5"/>
                <a:gd name="T23" fmla="*/ 11 h 13"/>
                <a:gd name="T24" fmla="*/ 2 w 5"/>
                <a:gd name="T25" fmla="*/ 8 h 13"/>
                <a:gd name="T26" fmla="*/ 2 w 5"/>
                <a:gd name="T27" fmla="*/ 0 h 13"/>
                <a:gd name="T28" fmla="*/ 1 w 5"/>
                <a:gd name="T29" fmla="*/ 1 h 13"/>
                <a:gd name="T30" fmla="*/ 1 w 5"/>
                <a:gd name="T31" fmla="*/ 1 h 13"/>
                <a:gd name="T32" fmla="*/ 1 w 5"/>
                <a:gd name="T33" fmla="*/ 3 h 13"/>
                <a:gd name="T34" fmla="*/ 2 w 5"/>
                <a:gd name="T35" fmla="*/ 3 h 13"/>
                <a:gd name="T36" fmla="*/ 3 w 5"/>
                <a:gd name="T37" fmla="*/ 1 h 13"/>
                <a:gd name="T38" fmla="*/ 3 w 5"/>
                <a:gd name="T39" fmla="*/ 1 h 13"/>
                <a:gd name="T40" fmla="*/ 3 w 5"/>
                <a:gd name="T41" fmla="*/ 1 h 13"/>
                <a:gd name="T42" fmla="*/ 3 w 5"/>
                <a:gd name="T43" fmla="*/ 1 h 13"/>
                <a:gd name="T44" fmla="*/ 2 w 5"/>
                <a:gd name="T4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" h="13">
                  <a:moveTo>
                    <a:pt x="2" y="8"/>
                  </a:moveTo>
                  <a:cubicBezTo>
                    <a:pt x="2" y="8"/>
                    <a:pt x="1" y="8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2"/>
                    <a:pt x="2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2" y="11"/>
                    <a:pt x="2" y="8"/>
                  </a:cubicBezTo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6" name="Freeform 443"/>
            <p:cNvSpPr/>
            <p:nvPr/>
          </p:nvSpPr>
          <p:spPr bwMode="auto">
            <a:xfrm>
              <a:off x="894" y="1424"/>
              <a:ext cx="5" cy="6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2 h 4"/>
                <a:gd name="T4" fmla="*/ 1 w 3"/>
                <a:gd name="T5" fmla="*/ 4 h 4"/>
                <a:gd name="T6" fmla="*/ 2 w 3"/>
                <a:gd name="T7" fmla="*/ 2 h 4"/>
                <a:gd name="T8" fmla="*/ 3 w 3"/>
                <a:gd name="T9" fmla="*/ 2 h 4"/>
                <a:gd name="T10" fmla="*/ 3 w 3"/>
                <a:gd name="T11" fmla="*/ 2 h 4"/>
                <a:gd name="T12" fmla="*/ 3 w 3"/>
                <a:gd name="T13" fmla="*/ 0 h 4"/>
                <a:gd name="T14" fmla="*/ 3 w 3"/>
                <a:gd name="T15" fmla="*/ 0 h 4"/>
                <a:gd name="T16" fmla="*/ 2 w 3"/>
                <a:gd name="T17" fmla="*/ 1 h 4"/>
                <a:gd name="T18" fmla="*/ 2 w 3"/>
                <a:gd name="T19" fmla="*/ 3 h 4"/>
                <a:gd name="T20" fmla="*/ 1 w 3"/>
                <a:gd name="T21" fmla="*/ 0 h 4"/>
                <a:gd name="T22" fmla="*/ 1 w 3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2"/>
                    <a:pt x="1" y="4"/>
                    <a:pt x="1" y="4"/>
                  </a:cubicBezTo>
                  <a:cubicBezTo>
                    <a:pt x="2" y="4"/>
                    <a:pt x="3" y="3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7" name="Freeform 444"/>
            <p:cNvSpPr/>
            <p:nvPr/>
          </p:nvSpPr>
          <p:spPr bwMode="auto">
            <a:xfrm>
              <a:off x="877" y="1469"/>
              <a:ext cx="13" cy="15"/>
            </a:xfrm>
            <a:custGeom>
              <a:avLst/>
              <a:gdLst>
                <a:gd name="T0" fmla="*/ 6 w 9"/>
                <a:gd name="T1" fmla="*/ 0 h 10"/>
                <a:gd name="T2" fmla="*/ 6 w 9"/>
                <a:gd name="T3" fmla="*/ 0 h 10"/>
                <a:gd name="T4" fmla="*/ 6 w 9"/>
                <a:gd name="T5" fmla="*/ 0 h 10"/>
                <a:gd name="T6" fmla="*/ 5 w 9"/>
                <a:gd name="T7" fmla="*/ 0 h 10"/>
                <a:gd name="T8" fmla="*/ 5 w 9"/>
                <a:gd name="T9" fmla="*/ 0 h 10"/>
                <a:gd name="T10" fmla="*/ 0 w 9"/>
                <a:gd name="T11" fmla="*/ 1 h 10"/>
                <a:gd name="T12" fmla="*/ 0 w 9"/>
                <a:gd name="T13" fmla="*/ 1 h 10"/>
                <a:gd name="T14" fmla="*/ 0 w 9"/>
                <a:gd name="T15" fmla="*/ 1 h 10"/>
                <a:gd name="T16" fmla="*/ 0 w 9"/>
                <a:gd name="T17" fmla="*/ 1 h 10"/>
                <a:gd name="T18" fmla="*/ 0 w 9"/>
                <a:gd name="T19" fmla="*/ 1 h 10"/>
                <a:gd name="T20" fmla="*/ 0 w 9"/>
                <a:gd name="T21" fmla="*/ 1 h 10"/>
                <a:gd name="T22" fmla="*/ 0 w 9"/>
                <a:gd name="T23" fmla="*/ 1 h 10"/>
                <a:gd name="T24" fmla="*/ 2 w 9"/>
                <a:gd name="T25" fmla="*/ 10 h 10"/>
                <a:gd name="T26" fmla="*/ 2 w 9"/>
                <a:gd name="T27" fmla="*/ 10 h 10"/>
                <a:gd name="T28" fmla="*/ 8 w 9"/>
                <a:gd name="T29" fmla="*/ 3 h 10"/>
                <a:gd name="T30" fmla="*/ 8 w 9"/>
                <a:gd name="T31" fmla="*/ 3 h 10"/>
                <a:gd name="T32" fmla="*/ 6 w 9"/>
                <a:gd name="T33" fmla="*/ 0 h 10"/>
                <a:gd name="T34" fmla="*/ 6 w 9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1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7"/>
                    <a:pt x="7" y="6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8" name="Freeform 445"/>
            <p:cNvSpPr/>
            <p:nvPr/>
          </p:nvSpPr>
          <p:spPr bwMode="auto">
            <a:xfrm>
              <a:off x="874" y="1427"/>
              <a:ext cx="29" cy="57"/>
            </a:xfrm>
            <a:custGeom>
              <a:avLst/>
              <a:gdLst>
                <a:gd name="T0" fmla="*/ 17 w 20"/>
                <a:gd name="T1" fmla="*/ 0 h 39"/>
                <a:gd name="T2" fmla="*/ 17 w 20"/>
                <a:gd name="T3" fmla="*/ 2 h 39"/>
                <a:gd name="T4" fmla="*/ 16 w 20"/>
                <a:gd name="T5" fmla="*/ 2 h 39"/>
                <a:gd name="T6" fmla="*/ 15 w 20"/>
                <a:gd name="T7" fmla="*/ 2 h 39"/>
                <a:gd name="T8" fmla="*/ 15 w 20"/>
                <a:gd name="T9" fmla="*/ 3 h 39"/>
                <a:gd name="T10" fmla="*/ 10 w 20"/>
                <a:gd name="T11" fmla="*/ 7 h 39"/>
                <a:gd name="T12" fmla="*/ 11 w 20"/>
                <a:gd name="T13" fmla="*/ 7 h 39"/>
                <a:gd name="T14" fmla="*/ 13 w 20"/>
                <a:gd name="T15" fmla="*/ 7 h 39"/>
                <a:gd name="T16" fmla="*/ 14 w 20"/>
                <a:gd name="T17" fmla="*/ 11 h 39"/>
                <a:gd name="T18" fmla="*/ 11 w 20"/>
                <a:gd name="T19" fmla="*/ 17 h 39"/>
                <a:gd name="T20" fmla="*/ 12 w 20"/>
                <a:gd name="T21" fmla="*/ 18 h 39"/>
                <a:gd name="T22" fmla="*/ 8 w 20"/>
                <a:gd name="T23" fmla="*/ 22 h 39"/>
                <a:gd name="T24" fmla="*/ 9 w 20"/>
                <a:gd name="T25" fmla="*/ 22 h 39"/>
                <a:gd name="T26" fmla="*/ 14 w 20"/>
                <a:gd name="T27" fmla="*/ 26 h 39"/>
                <a:gd name="T28" fmla="*/ 10 w 20"/>
                <a:gd name="T29" fmla="*/ 24 h 39"/>
                <a:gd name="T30" fmla="*/ 5 w 20"/>
                <a:gd name="T31" fmla="*/ 27 h 39"/>
                <a:gd name="T32" fmla="*/ 5 w 20"/>
                <a:gd name="T33" fmla="*/ 27 h 39"/>
                <a:gd name="T34" fmla="*/ 2 w 20"/>
                <a:gd name="T35" fmla="*/ 28 h 39"/>
                <a:gd name="T36" fmla="*/ 2 w 20"/>
                <a:gd name="T37" fmla="*/ 28 h 39"/>
                <a:gd name="T38" fmla="*/ 2 w 20"/>
                <a:gd name="T39" fmla="*/ 28 h 39"/>
                <a:gd name="T40" fmla="*/ 2 w 20"/>
                <a:gd name="T41" fmla="*/ 30 h 39"/>
                <a:gd name="T42" fmla="*/ 2 w 20"/>
                <a:gd name="T43" fmla="*/ 30 h 39"/>
                <a:gd name="T44" fmla="*/ 2 w 20"/>
                <a:gd name="T45" fmla="*/ 30 h 39"/>
                <a:gd name="T46" fmla="*/ 2 w 20"/>
                <a:gd name="T47" fmla="*/ 30 h 39"/>
                <a:gd name="T48" fmla="*/ 2 w 20"/>
                <a:gd name="T49" fmla="*/ 30 h 39"/>
                <a:gd name="T50" fmla="*/ 7 w 20"/>
                <a:gd name="T51" fmla="*/ 29 h 39"/>
                <a:gd name="T52" fmla="*/ 7 w 20"/>
                <a:gd name="T53" fmla="*/ 29 h 39"/>
                <a:gd name="T54" fmla="*/ 8 w 20"/>
                <a:gd name="T55" fmla="*/ 29 h 39"/>
                <a:gd name="T56" fmla="*/ 8 w 20"/>
                <a:gd name="T57" fmla="*/ 29 h 39"/>
                <a:gd name="T58" fmla="*/ 8 w 20"/>
                <a:gd name="T59" fmla="*/ 29 h 39"/>
                <a:gd name="T60" fmla="*/ 8 w 20"/>
                <a:gd name="T61" fmla="*/ 29 h 39"/>
                <a:gd name="T62" fmla="*/ 8 w 20"/>
                <a:gd name="T63" fmla="*/ 29 h 39"/>
                <a:gd name="T64" fmla="*/ 8 w 20"/>
                <a:gd name="T65" fmla="*/ 29 h 39"/>
                <a:gd name="T66" fmla="*/ 10 w 20"/>
                <a:gd name="T67" fmla="*/ 32 h 39"/>
                <a:gd name="T68" fmla="*/ 10 w 20"/>
                <a:gd name="T69" fmla="*/ 32 h 39"/>
                <a:gd name="T70" fmla="*/ 4 w 20"/>
                <a:gd name="T71" fmla="*/ 39 h 39"/>
                <a:gd name="T72" fmla="*/ 4 w 20"/>
                <a:gd name="T73" fmla="*/ 39 h 39"/>
                <a:gd name="T74" fmla="*/ 12 w 20"/>
                <a:gd name="T75" fmla="*/ 37 h 39"/>
                <a:gd name="T76" fmla="*/ 19 w 20"/>
                <a:gd name="T77" fmla="*/ 38 h 39"/>
                <a:gd name="T78" fmla="*/ 19 w 20"/>
                <a:gd name="T79" fmla="*/ 38 h 39"/>
                <a:gd name="T80" fmla="*/ 19 w 20"/>
                <a:gd name="T81" fmla="*/ 38 h 39"/>
                <a:gd name="T82" fmla="*/ 18 w 20"/>
                <a:gd name="T83" fmla="*/ 38 h 39"/>
                <a:gd name="T84" fmla="*/ 18 w 20"/>
                <a:gd name="T85" fmla="*/ 35 h 39"/>
                <a:gd name="T86" fmla="*/ 17 w 20"/>
                <a:gd name="T87" fmla="*/ 31 h 39"/>
                <a:gd name="T88" fmla="*/ 16 w 20"/>
                <a:gd name="T89" fmla="*/ 25 h 39"/>
                <a:gd name="T90" fmla="*/ 17 w 20"/>
                <a:gd name="T91" fmla="*/ 17 h 39"/>
                <a:gd name="T92" fmla="*/ 17 w 20"/>
                <a:gd name="T93" fmla="*/ 6 h 39"/>
                <a:gd name="T94" fmla="*/ 16 w 20"/>
                <a:gd name="T95" fmla="*/ 6 h 39"/>
                <a:gd name="T96" fmla="*/ 17 w 20"/>
                <a:gd name="T97" fmla="*/ 5 h 39"/>
                <a:gd name="T98" fmla="*/ 17 w 20"/>
                <a:gd name="T99" fmla="*/ 5 h 39"/>
                <a:gd name="T100" fmla="*/ 17 w 20"/>
                <a:gd name="T10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" h="39">
                  <a:moveTo>
                    <a:pt x="17" y="0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5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" y="7"/>
                    <a:pt x="7" y="7"/>
                    <a:pt x="10" y="7"/>
                  </a:cubicBezTo>
                  <a:cubicBezTo>
                    <a:pt x="10" y="7"/>
                    <a:pt x="11" y="7"/>
                    <a:pt x="11" y="7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20" y="7"/>
                    <a:pt x="14" y="11"/>
                    <a:pt x="14" y="11"/>
                  </a:cubicBezTo>
                  <a:cubicBezTo>
                    <a:pt x="6" y="15"/>
                    <a:pt x="11" y="17"/>
                    <a:pt x="11" y="17"/>
                  </a:cubicBezTo>
                  <a:cubicBezTo>
                    <a:pt x="18" y="17"/>
                    <a:pt x="12" y="18"/>
                    <a:pt x="12" y="18"/>
                  </a:cubicBezTo>
                  <a:cubicBezTo>
                    <a:pt x="0" y="20"/>
                    <a:pt x="8" y="22"/>
                    <a:pt x="8" y="22"/>
                  </a:cubicBezTo>
                  <a:cubicBezTo>
                    <a:pt x="8" y="22"/>
                    <a:pt x="9" y="22"/>
                    <a:pt x="9" y="22"/>
                  </a:cubicBezTo>
                  <a:cubicBezTo>
                    <a:pt x="13" y="22"/>
                    <a:pt x="14" y="26"/>
                    <a:pt x="14" y="26"/>
                  </a:cubicBezTo>
                  <a:cubicBezTo>
                    <a:pt x="13" y="24"/>
                    <a:pt x="11" y="24"/>
                    <a:pt x="10" y="24"/>
                  </a:cubicBezTo>
                  <a:cubicBezTo>
                    <a:pt x="8" y="24"/>
                    <a:pt x="6" y="25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7"/>
                    <a:pt x="2" y="27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9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4" y="30"/>
                    <a:pt x="5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9"/>
                    <a:pt x="11" y="29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5"/>
                    <a:pt x="5" y="36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38"/>
                    <a:pt x="9" y="37"/>
                    <a:pt x="12" y="37"/>
                  </a:cubicBezTo>
                  <a:cubicBezTo>
                    <a:pt x="15" y="37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8" y="38"/>
                  </a:cubicBezTo>
                  <a:cubicBezTo>
                    <a:pt x="17" y="38"/>
                    <a:pt x="17" y="37"/>
                    <a:pt x="18" y="35"/>
                  </a:cubicBezTo>
                  <a:cubicBezTo>
                    <a:pt x="18" y="35"/>
                    <a:pt x="17" y="33"/>
                    <a:pt x="17" y="31"/>
                  </a:cubicBezTo>
                  <a:cubicBezTo>
                    <a:pt x="17" y="30"/>
                    <a:pt x="16" y="28"/>
                    <a:pt x="16" y="25"/>
                  </a:cubicBezTo>
                  <a:cubicBezTo>
                    <a:pt x="16" y="22"/>
                    <a:pt x="16" y="18"/>
                    <a:pt x="17" y="17"/>
                  </a:cubicBezTo>
                  <a:cubicBezTo>
                    <a:pt x="17" y="17"/>
                    <a:pt x="18" y="6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7" y="6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1"/>
                    <a:pt x="18" y="0"/>
                    <a:pt x="17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9" name="Freeform 446"/>
            <p:cNvSpPr/>
            <p:nvPr/>
          </p:nvSpPr>
          <p:spPr bwMode="auto">
            <a:xfrm>
              <a:off x="896" y="1427"/>
              <a:ext cx="3" cy="3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0 w 2"/>
                <a:gd name="T5" fmla="*/ 2 h 2"/>
                <a:gd name="T6" fmla="*/ 1 w 2"/>
                <a:gd name="T7" fmla="*/ 2 h 2"/>
                <a:gd name="T8" fmla="*/ 2 w 2"/>
                <a:gd name="T9" fmla="*/ 2 h 2"/>
                <a:gd name="T10" fmla="*/ 2 w 2"/>
                <a:gd name="T11" fmla="*/ 0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0" name="Freeform 447"/>
            <p:cNvSpPr>
              <a:spLocks noEditPoints="1"/>
            </p:cNvSpPr>
            <p:nvPr/>
          </p:nvSpPr>
          <p:spPr bwMode="auto">
            <a:xfrm>
              <a:off x="877" y="1469"/>
              <a:ext cx="11" cy="15"/>
            </a:xfrm>
            <a:custGeom>
              <a:avLst/>
              <a:gdLst>
                <a:gd name="T0" fmla="*/ 8 w 8"/>
                <a:gd name="T1" fmla="*/ 3 h 10"/>
                <a:gd name="T2" fmla="*/ 8 w 8"/>
                <a:gd name="T3" fmla="*/ 3 h 10"/>
                <a:gd name="T4" fmla="*/ 2 w 8"/>
                <a:gd name="T5" fmla="*/ 10 h 10"/>
                <a:gd name="T6" fmla="*/ 2 w 8"/>
                <a:gd name="T7" fmla="*/ 10 h 10"/>
                <a:gd name="T8" fmla="*/ 8 w 8"/>
                <a:gd name="T9" fmla="*/ 3 h 10"/>
                <a:gd name="T10" fmla="*/ 8 w 8"/>
                <a:gd name="T11" fmla="*/ 3 h 10"/>
                <a:gd name="T12" fmla="*/ 0 w 8"/>
                <a:gd name="T13" fmla="*/ 1 h 10"/>
                <a:gd name="T14" fmla="*/ 0 w 8"/>
                <a:gd name="T15" fmla="*/ 1 h 10"/>
                <a:gd name="T16" fmla="*/ 0 w 8"/>
                <a:gd name="T17" fmla="*/ 1 h 10"/>
                <a:gd name="T18" fmla="*/ 0 w 8"/>
                <a:gd name="T19" fmla="*/ 1 h 10"/>
                <a:gd name="T20" fmla="*/ 0 w 8"/>
                <a:gd name="T21" fmla="*/ 1 h 10"/>
                <a:gd name="T22" fmla="*/ 0 w 8"/>
                <a:gd name="T23" fmla="*/ 1 h 10"/>
                <a:gd name="T24" fmla="*/ 5 w 8"/>
                <a:gd name="T25" fmla="*/ 0 h 10"/>
                <a:gd name="T26" fmla="*/ 5 w 8"/>
                <a:gd name="T27" fmla="*/ 0 h 10"/>
                <a:gd name="T28" fmla="*/ 5 w 8"/>
                <a:gd name="T29" fmla="*/ 0 h 10"/>
                <a:gd name="T30" fmla="*/ 6 w 8"/>
                <a:gd name="T31" fmla="*/ 0 h 10"/>
                <a:gd name="T32" fmla="*/ 6 w 8"/>
                <a:gd name="T33" fmla="*/ 0 h 10"/>
                <a:gd name="T34" fmla="*/ 6 w 8"/>
                <a:gd name="T35" fmla="*/ 0 h 10"/>
                <a:gd name="T36" fmla="*/ 6 w 8"/>
                <a:gd name="T37" fmla="*/ 0 h 10"/>
                <a:gd name="T38" fmla="*/ 6 w 8"/>
                <a:gd name="T39" fmla="*/ 0 h 10"/>
                <a:gd name="T40" fmla="*/ 6 w 8"/>
                <a:gd name="T41" fmla="*/ 0 h 10"/>
                <a:gd name="T42" fmla="*/ 6 w 8"/>
                <a:gd name="T4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" h="10"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7" y="6"/>
                    <a:pt x="3" y="7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7"/>
                    <a:pt x="7" y="6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1" name="Freeform 448"/>
            <p:cNvSpPr>
              <a:spLocks noEditPoints="1"/>
            </p:cNvSpPr>
            <p:nvPr/>
          </p:nvSpPr>
          <p:spPr bwMode="auto">
            <a:xfrm>
              <a:off x="903" y="1479"/>
              <a:ext cx="3" cy="3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2 h 2"/>
                <a:gd name="T4" fmla="*/ 2 w 2"/>
                <a:gd name="T5" fmla="*/ 1 h 2"/>
                <a:gd name="T6" fmla="*/ 2 w 2"/>
                <a:gd name="T7" fmla="*/ 0 h 2"/>
                <a:gd name="T8" fmla="*/ 2 w 2"/>
                <a:gd name="T9" fmla="*/ 1 h 2"/>
                <a:gd name="T10" fmla="*/ 2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1" y="2"/>
                    <a:pt x="2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2" name="Freeform 449"/>
            <p:cNvSpPr>
              <a:spLocks noEditPoints="1"/>
            </p:cNvSpPr>
            <p:nvPr/>
          </p:nvSpPr>
          <p:spPr bwMode="auto">
            <a:xfrm>
              <a:off x="890" y="1481"/>
              <a:ext cx="17" cy="9"/>
            </a:xfrm>
            <a:custGeom>
              <a:avLst/>
              <a:gdLst>
                <a:gd name="T0" fmla="*/ 9 w 12"/>
                <a:gd name="T1" fmla="*/ 1 h 6"/>
                <a:gd name="T2" fmla="*/ 11 w 12"/>
                <a:gd name="T3" fmla="*/ 0 h 6"/>
                <a:gd name="T4" fmla="*/ 9 w 12"/>
                <a:gd name="T5" fmla="*/ 1 h 6"/>
                <a:gd name="T6" fmla="*/ 11 w 12"/>
                <a:gd name="T7" fmla="*/ 0 h 6"/>
                <a:gd name="T8" fmla="*/ 8 w 12"/>
                <a:gd name="T9" fmla="*/ 1 h 6"/>
                <a:gd name="T10" fmla="*/ 8 w 12"/>
                <a:gd name="T11" fmla="*/ 1 h 6"/>
                <a:gd name="T12" fmla="*/ 8 w 12"/>
                <a:gd name="T13" fmla="*/ 1 h 6"/>
                <a:gd name="T14" fmla="*/ 8 w 12"/>
                <a:gd name="T15" fmla="*/ 1 h 6"/>
                <a:gd name="T16" fmla="*/ 8 w 12"/>
                <a:gd name="T17" fmla="*/ 1 h 6"/>
                <a:gd name="T18" fmla="*/ 0 w 12"/>
                <a:gd name="T19" fmla="*/ 6 h 6"/>
                <a:gd name="T20" fmla="*/ 1 w 12"/>
                <a:gd name="T21" fmla="*/ 6 h 6"/>
                <a:gd name="T22" fmla="*/ 9 w 12"/>
                <a:gd name="T23" fmla="*/ 2 h 6"/>
                <a:gd name="T24" fmla="*/ 11 w 12"/>
                <a:gd name="T25" fmla="*/ 0 h 6"/>
                <a:gd name="T26" fmla="*/ 12 w 12"/>
                <a:gd name="T27" fmla="*/ 0 h 6"/>
                <a:gd name="T28" fmla="*/ 11 w 12"/>
                <a:gd name="T29" fmla="*/ 0 h 6"/>
                <a:gd name="T30" fmla="*/ 11 w 12"/>
                <a:gd name="T3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6">
                  <a:moveTo>
                    <a:pt x="9" y="1"/>
                  </a:moveTo>
                  <a:cubicBezTo>
                    <a:pt x="9" y="1"/>
                    <a:pt x="10" y="1"/>
                    <a:pt x="11" y="0"/>
                  </a:cubicBezTo>
                  <a:cubicBezTo>
                    <a:pt x="10" y="1"/>
                    <a:pt x="9" y="1"/>
                    <a:pt x="9" y="1"/>
                  </a:cubicBezTo>
                  <a:moveTo>
                    <a:pt x="11" y="0"/>
                  </a:moveTo>
                  <a:cubicBezTo>
                    <a:pt x="10" y="0"/>
                    <a:pt x="9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1" y="3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2" y="6"/>
                    <a:pt x="5" y="5"/>
                    <a:pt x="9" y="2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3" name="Freeform 450"/>
            <p:cNvSpPr>
              <a:spLocks noEditPoints="1"/>
            </p:cNvSpPr>
            <p:nvPr/>
          </p:nvSpPr>
          <p:spPr bwMode="auto">
            <a:xfrm>
              <a:off x="902" y="1481"/>
              <a:ext cx="13" cy="10"/>
            </a:xfrm>
            <a:custGeom>
              <a:avLst/>
              <a:gdLst>
                <a:gd name="T0" fmla="*/ 7 w 9"/>
                <a:gd name="T1" fmla="*/ 2 h 7"/>
                <a:gd name="T2" fmla="*/ 7 w 9"/>
                <a:gd name="T3" fmla="*/ 5 h 7"/>
                <a:gd name="T4" fmla="*/ 7 w 9"/>
                <a:gd name="T5" fmla="*/ 5 h 7"/>
                <a:gd name="T6" fmla="*/ 9 w 9"/>
                <a:gd name="T7" fmla="*/ 4 h 7"/>
                <a:gd name="T8" fmla="*/ 8 w 9"/>
                <a:gd name="T9" fmla="*/ 3 h 7"/>
                <a:gd name="T10" fmla="*/ 7 w 9"/>
                <a:gd name="T11" fmla="*/ 2 h 7"/>
                <a:gd name="T12" fmla="*/ 4 w 9"/>
                <a:gd name="T13" fmla="*/ 0 h 7"/>
                <a:gd name="T14" fmla="*/ 4 w 9"/>
                <a:gd name="T15" fmla="*/ 1 h 7"/>
                <a:gd name="T16" fmla="*/ 1 w 9"/>
                <a:gd name="T17" fmla="*/ 7 h 7"/>
                <a:gd name="T18" fmla="*/ 6 w 9"/>
                <a:gd name="T19" fmla="*/ 1 h 7"/>
                <a:gd name="T20" fmla="*/ 6 w 9"/>
                <a:gd name="T21" fmla="*/ 2 h 7"/>
                <a:gd name="T22" fmla="*/ 4 w 9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7">
                  <a:moveTo>
                    <a:pt x="7" y="2"/>
                  </a:moveTo>
                  <a:cubicBezTo>
                    <a:pt x="7" y="2"/>
                    <a:pt x="8" y="3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9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2"/>
                    <a:pt x="7" y="2"/>
                    <a:pt x="7" y="2"/>
                  </a:cubicBezTo>
                  <a:moveTo>
                    <a:pt x="4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6"/>
                    <a:pt x="1" y="7"/>
                  </a:cubicBezTo>
                  <a:cubicBezTo>
                    <a:pt x="1" y="7"/>
                    <a:pt x="4" y="3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4" name="Freeform 451"/>
            <p:cNvSpPr>
              <a:spLocks noEditPoints="1"/>
            </p:cNvSpPr>
            <p:nvPr/>
          </p:nvSpPr>
          <p:spPr bwMode="auto">
            <a:xfrm>
              <a:off x="874" y="1395"/>
              <a:ext cx="25" cy="31"/>
            </a:xfrm>
            <a:custGeom>
              <a:avLst/>
              <a:gdLst>
                <a:gd name="T0" fmla="*/ 3 w 17"/>
                <a:gd name="T1" fmla="*/ 19 h 21"/>
                <a:gd name="T2" fmla="*/ 2 w 17"/>
                <a:gd name="T3" fmla="*/ 21 h 21"/>
                <a:gd name="T4" fmla="*/ 2 w 17"/>
                <a:gd name="T5" fmla="*/ 21 h 21"/>
                <a:gd name="T6" fmla="*/ 2 w 17"/>
                <a:gd name="T7" fmla="*/ 21 h 21"/>
                <a:gd name="T8" fmla="*/ 3 w 17"/>
                <a:gd name="T9" fmla="*/ 21 h 21"/>
                <a:gd name="T10" fmla="*/ 3 w 17"/>
                <a:gd name="T11" fmla="*/ 21 h 21"/>
                <a:gd name="T12" fmla="*/ 3 w 17"/>
                <a:gd name="T13" fmla="*/ 19 h 21"/>
                <a:gd name="T14" fmla="*/ 7 w 17"/>
                <a:gd name="T15" fmla="*/ 16 h 21"/>
                <a:gd name="T16" fmla="*/ 5 w 17"/>
                <a:gd name="T17" fmla="*/ 17 h 21"/>
                <a:gd name="T18" fmla="*/ 5 w 17"/>
                <a:gd name="T19" fmla="*/ 19 h 21"/>
                <a:gd name="T20" fmla="*/ 5 w 17"/>
                <a:gd name="T21" fmla="*/ 20 h 21"/>
                <a:gd name="T22" fmla="*/ 7 w 17"/>
                <a:gd name="T23" fmla="*/ 19 h 21"/>
                <a:gd name="T24" fmla="*/ 7 w 17"/>
                <a:gd name="T25" fmla="*/ 16 h 21"/>
                <a:gd name="T26" fmla="*/ 17 w 17"/>
                <a:gd name="T27" fmla="*/ 15 h 21"/>
                <a:gd name="T28" fmla="*/ 17 w 17"/>
                <a:gd name="T29" fmla="*/ 20 h 21"/>
                <a:gd name="T30" fmla="*/ 17 w 17"/>
                <a:gd name="T31" fmla="*/ 16 h 21"/>
                <a:gd name="T32" fmla="*/ 17 w 17"/>
                <a:gd name="T33" fmla="*/ 15 h 21"/>
                <a:gd name="T34" fmla="*/ 10 w 17"/>
                <a:gd name="T35" fmla="*/ 14 h 21"/>
                <a:gd name="T36" fmla="*/ 9 w 17"/>
                <a:gd name="T37" fmla="*/ 15 h 21"/>
                <a:gd name="T38" fmla="*/ 9 w 17"/>
                <a:gd name="T39" fmla="*/ 19 h 21"/>
                <a:gd name="T40" fmla="*/ 10 w 17"/>
                <a:gd name="T41" fmla="*/ 19 h 21"/>
                <a:gd name="T42" fmla="*/ 10 w 17"/>
                <a:gd name="T43" fmla="*/ 14 h 21"/>
                <a:gd name="T44" fmla="*/ 16 w 17"/>
                <a:gd name="T45" fmla="*/ 13 h 21"/>
                <a:gd name="T46" fmla="*/ 16 w 17"/>
                <a:gd name="T47" fmla="*/ 14 h 21"/>
                <a:gd name="T48" fmla="*/ 16 w 17"/>
                <a:gd name="T49" fmla="*/ 17 h 21"/>
                <a:gd name="T50" fmla="*/ 15 w 17"/>
                <a:gd name="T51" fmla="*/ 20 h 21"/>
                <a:gd name="T52" fmla="*/ 16 w 17"/>
                <a:gd name="T53" fmla="*/ 21 h 21"/>
                <a:gd name="T54" fmla="*/ 16 w 17"/>
                <a:gd name="T55" fmla="*/ 21 h 21"/>
                <a:gd name="T56" fmla="*/ 16 w 17"/>
                <a:gd name="T57" fmla="*/ 21 h 21"/>
                <a:gd name="T58" fmla="*/ 17 w 17"/>
                <a:gd name="T59" fmla="*/ 15 h 21"/>
                <a:gd name="T60" fmla="*/ 16 w 17"/>
                <a:gd name="T61" fmla="*/ 13 h 21"/>
                <a:gd name="T62" fmla="*/ 12 w 17"/>
                <a:gd name="T63" fmla="*/ 12 h 21"/>
                <a:gd name="T64" fmla="*/ 12 w 17"/>
                <a:gd name="T65" fmla="*/ 14 h 21"/>
                <a:gd name="T66" fmla="*/ 11 w 17"/>
                <a:gd name="T67" fmla="*/ 14 h 21"/>
                <a:gd name="T68" fmla="*/ 11 w 17"/>
                <a:gd name="T69" fmla="*/ 17 h 21"/>
                <a:gd name="T70" fmla="*/ 11 w 17"/>
                <a:gd name="T71" fmla="*/ 19 h 21"/>
                <a:gd name="T72" fmla="*/ 11 w 17"/>
                <a:gd name="T73" fmla="*/ 19 h 21"/>
                <a:gd name="T74" fmla="*/ 13 w 17"/>
                <a:gd name="T75" fmla="*/ 19 h 21"/>
                <a:gd name="T76" fmla="*/ 13 w 17"/>
                <a:gd name="T77" fmla="*/ 16 h 21"/>
                <a:gd name="T78" fmla="*/ 12 w 17"/>
                <a:gd name="T79" fmla="*/ 12 h 21"/>
                <a:gd name="T80" fmla="*/ 4 w 17"/>
                <a:gd name="T81" fmla="*/ 0 h 21"/>
                <a:gd name="T82" fmla="*/ 8 w 17"/>
                <a:gd name="T83" fmla="*/ 6 h 21"/>
                <a:gd name="T84" fmla="*/ 11 w 17"/>
                <a:gd name="T85" fmla="*/ 8 h 21"/>
                <a:gd name="T86" fmla="*/ 6 w 17"/>
                <a:gd name="T87" fmla="*/ 11 h 21"/>
                <a:gd name="T88" fmla="*/ 8 w 17"/>
                <a:gd name="T89" fmla="*/ 12 h 21"/>
                <a:gd name="T90" fmla="*/ 8 w 17"/>
                <a:gd name="T91" fmla="*/ 12 h 21"/>
                <a:gd name="T92" fmla="*/ 10 w 17"/>
                <a:gd name="T93" fmla="*/ 12 h 21"/>
                <a:gd name="T94" fmla="*/ 11 w 17"/>
                <a:gd name="T95" fmla="*/ 11 h 21"/>
                <a:gd name="T96" fmla="*/ 14 w 17"/>
                <a:gd name="T97" fmla="*/ 12 h 21"/>
                <a:gd name="T98" fmla="*/ 14 w 17"/>
                <a:gd name="T99" fmla="*/ 19 h 21"/>
                <a:gd name="T100" fmla="*/ 15 w 17"/>
                <a:gd name="T101" fmla="*/ 20 h 21"/>
                <a:gd name="T102" fmla="*/ 15 w 17"/>
                <a:gd name="T103" fmla="*/ 14 h 21"/>
                <a:gd name="T104" fmla="*/ 15 w 17"/>
                <a:gd name="T105" fmla="*/ 12 h 21"/>
                <a:gd name="T106" fmla="*/ 16 w 17"/>
                <a:gd name="T107" fmla="*/ 12 h 21"/>
                <a:gd name="T108" fmla="*/ 16 w 17"/>
                <a:gd name="T109" fmla="*/ 12 h 21"/>
                <a:gd name="T110" fmla="*/ 17 w 17"/>
                <a:gd name="T111" fmla="*/ 13 h 21"/>
                <a:gd name="T112" fmla="*/ 15 w 17"/>
                <a:gd name="T113" fmla="*/ 6 h 21"/>
                <a:gd name="T114" fmla="*/ 5 w 17"/>
                <a:gd name="T115" fmla="*/ 0 h 21"/>
                <a:gd name="T116" fmla="*/ 4 w 17"/>
                <a:gd name="T1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" h="21">
                  <a:moveTo>
                    <a:pt x="3" y="19"/>
                  </a:moveTo>
                  <a:cubicBezTo>
                    <a:pt x="1" y="20"/>
                    <a:pt x="1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19"/>
                    <a:pt x="3" y="19"/>
                  </a:cubicBezTo>
                  <a:moveTo>
                    <a:pt x="7" y="16"/>
                  </a:moveTo>
                  <a:cubicBezTo>
                    <a:pt x="6" y="17"/>
                    <a:pt x="6" y="17"/>
                    <a:pt x="5" y="17"/>
                  </a:cubicBezTo>
                  <a:cubicBezTo>
                    <a:pt x="5" y="18"/>
                    <a:pt x="5" y="19"/>
                    <a:pt x="5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7" y="16"/>
                  </a:cubicBezTo>
                  <a:moveTo>
                    <a:pt x="17" y="15"/>
                  </a:moveTo>
                  <a:cubicBezTo>
                    <a:pt x="17" y="16"/>
                    <a:pt x="17" y="19"/>
                    <a:pt x="17" y="20"/>
                  </a:cubicBezTo>
                  <a:cubicBezTo>
                    <a:pt x="17" y="19"/>
                    <a:pt x="17" y="17"/>
                    <a:pt x="17" y="16"/>
                  </a:cubicBezTo>
                  <a:cubicBezTo>
                    <a:pt x="17" y="16"/>
                    <a:pt x="17" y="16"/>
                    <a:pt x="17" y="15"/>
                  </a:cubicBezTo>
                  <a:moveTo>
                    <a:pt x="10" y="14"/>
                  </a:moveTo>
                  <a:cubicBezTo>
                    <a:pt x="10" y="15"/>
                    <a:pt x="9" y="15"/>
                    <a:pt x="9" y="15"/>
                  </a:cubicBezTo>
                  <a:cubicBezTo>
                    <a:pt x="9" y="16"/>
                    <a:pt x="9" y="18"/>
                    <a:pt x="9" y="19"/>
                  </a:cubicBezTo>
                  <a:cubicBezTo>
                    <a:pt x="9" y="19"/>
                    <a:pt x="9" y="19"/>
                    <a:pt x="10" y="19"/>
                  </a:cubicBezTo>
                  <a:cubicBezTo>
                    <a:pt x="10" y="18"/>
                    <a:pt x="10" y="16"/>
                    <a:pt x="10" y="14"/>
                  </a:cubicBezTo>
                  <a:moveTo>
                    <a:pt x="16" y="13"/>
                  </a:moveTo>
                  <a:cubicBezTo>
                    <a:pt x="16" y="13"/>
                    <a:pt x="16" y="14"/>
                    <a:pt x="16" y="14"/>
                  </a:cubicBezTo>
                  <a:cubicBezTo>
                    <a:pt x="15" y="14"/>
                    <a:pt x="16" y="17"/>
                    <a:pt x="16" y="17"/>
                  </a:cubicBezTo>
                  <a:cubicBezTo>
                    <a:pt x="15" y="18"/>
                    <a:pt x="15" y="19"/>
                    <a:pt x="15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18"/>
                    <a:pt x="17" y="15"/>
                    <a:pt x="17" y="15"/>
                  </a:cubicBezTo>
                  <a:cubicBezTo>
                    <a:pt x="17" y="14"/>
                    <a:pt x="16" y="13"/>
                    <a:pt x="16" y="13"/>
                  </a:cubicBezTo>
                  <a:moveTo>
                    <a:pt x="12" y="12"/>
                  </a:moveTo>
                  <a:cubicBezTo>
                    <a:pt x="12" y="13"/>
                    <a:pt x="12" y="14"/>
                    <a:pt x="12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1" y="17"/>
                    <a:pt x="11" y="17"/>
                  </a:cubicBezTo>
                  <a:cubicBezTo>
                    <a:pt x="11" y="18"/>
                    <a:pt x="11" y="18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9"/>
                    <a:pt x="13" y="19"/>
                    <a:pt x="13" y="19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3"/>
                    <a:pt x="12" y="13"/>
                    <a:pt x="12" y="12"/>
                  </a:cubicBezTo>
                  <a:moveTo>
                    <a:pt x="4" y="0"/>
                  </a:moveTo>
                  <a:cubicBezTo>
                    <a:pt x="0" y="0"/>
                    <a:pt x="8" y="6"/>
                    <a:pt x="8" y="6"/>
                  </a:cubicBezTo>
                  <a:cubicBezTo>
                    <a:pt x="7" y="8"/>
                    <a:pt x="11" y="8"/>
                    <a:pt x="11" y="8"/>
                  </a:cubicBezTo>
                  <a:cubicBezTo>
                    <a:pt x="8" y="9"/>
                    <a:pt x="7" y="10"/>
                    <a:pt x="6" y="11"/>
                  </a:cubicBezTo>
                  <a:cubicBezTo>
                    <a:pt x="7" y="11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10" y="12"/>
                    <a:pt x="10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3" y="11"/>
                    <a:pt x="14" y="12"/>
                  </a:cubicBezTo>
                  <a:cubicBezTo>
                    <a:pt x="14" y="12"/>
                    <a:pt x="14" y="12"/>
                    <a:pt x="14" y="19"/>
                  </a:cubicBezTo>
                  <a:cubicBezTo>
                    <a:pt x="14" y="19"/>
                    <a:pt x="15" y="19"/>
                    <a:pt x="15" y="20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7" y="12"/>
                    <a:pt x="17" y="13"/>
                  </a:cubicBezTo>
                  <a:cubicBezTo>
                    <a:pt x="16" y="11"/>
                    <a:pt x="16" y="9"/>
                    <a:pt x="15" y="6"/>
                  </a:cubicBezTo>
                  <a:cubicBezTo>
                    <a:pt x="11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5" name="Freeform 452"/>
            <p:cNvSpPr/>
            <p:nvPr/>
          </p:nvSpPr>
          <p:spPr bwMode="auto">
            <a:xfrm>
              <a:off x="877" y="14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6" name="Freeform 453"/>
            <p:cNvSpPr>
              <a:spLocks noEditPoints="1"/>
            </p:cNvSpPr>
            <p:nvPr/>
          </p:nvSpPr>
          <p:spPr bwMode="auto">
            <a:xfrm>
              <a:off x="878" y="1411"/>
              <a:ext cx="9" cy="15"/>
            </a:xfrm>
            <a:custGeom>
              <a:avLst/>
              <a:gdLst>
                <a:gd name="T0" fmla="*/ 2 w 6"/>
                <a:gd name="T1" fmla="*/ 6 h 10"/>
                <a:gd name="T2" fmla="*/ 0 w 6"/>
                <a:gd name="T3" fmla="*/ 8 h 10"/>
                <a:gd name="T4" fmla="*/ 0 w 6"/>
                <a:gd name="T5" fmla="*/ 10 h 10"/>
                <a:gd name="T6" fmla="*/ 0 w 6"/>
                <a:gd name="T7" fmla="*/ 10 h 10"/>
                <a:gd name="T8" fmla="*/ 2 w 6"/>
                <a:gd name="T9" fmla="*/ 9 h 10"/>
                <a:gd name="T10" fmla="*/ 2 w 6"/>
                <a:gd name="T11" fmla="*/ 8 h 10"/>
                <a:gd name="T12" fmla="*/ 2 w 6"/>
                <a:gd name="T13" fmla="*/ 6 h 10"/>
                <a:gd name="T14" fmla="*/ 6 w 6"/>
                <a:gd name="T15" fmla="*/ 4 h 10"/>
                <a:gd name="T16" fmla="*/ 4 w 6"/>
                <a:gd name="T17" fmla="*/ 5 h 10"/>
                <a:gd name="T18" fmla="*/ 4 w 6"/>
                <a:gd name="T19" fmla="*/ 8 h 10"/>
                <a:gd name="T20" fmla="*/ 6 w 6"/>
                <a:gd name="T21" fmla="*/ 8 h 10"/>
                <a:gd name="T22" fmla="*/ 6 w 6"/>
                <a:gd name="T23" fmla="*/ 4 h 10"/>
                <a:gd name="T24" fmla="*/ 3 w 6"/>
                <a:gd name="T25" fmla="*/ 0 h 10"/>
                <a:gd name="T26" fmla="*/ 4 w 6"/>
                <a:gd name="T27" fmla="*/ 1 h 10"/>
                <a:gd name="T28" fmla="*/ 5 w 6"/>
                <a:gd name="T29" fmla="*/ 1 h 10"/>
                <a:gd name="T30" fmla="*/ 5 w 6"/>
                <a:gd name="T31" fmla="*/ 1 h 10"/>
                <a:gd name="T32" fmla="*/ 5 w 6"/>
                <a:gd name="T33" fmla="*/ 1 h 10"/>
                <a:gd name="T34" fmla="*/ 3 w 6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10">
                  <a:moveTo>
                    <a:pt x="2" y="6"/>
                  </a:moveTo>
                  <a:cubicBezTo>
                    <a:pt x="1" y="7"/>
                    <a:pt x="1" y="7"/>
                    <a:pt x="0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2" y="9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2" y="8"/>
                    <a:pt x="2" y="7"/>
                    <a:pt x="2" y="6"/>
                  </a:cubicBezTo>
                  <a:moveTo>
                    <a:pt x="6" y="4"/>
                  </a:moveTo>
                  <a:cubicBezTo>
                    <a:pt x="5" y="4"/>
                    <a:pt x="5" y="5"/>
                    <a:pt x="4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6" y="7"/>
                    <a:pt x="6" y="5"/>
                    <a:pt x="6" y="4"/>
                  </a:cubicBezTo>
                  <a:moveTo>
                    <a:pt x="3" y="0"/>
                  </a:moveTo>
                  <a:cubicBezTo>
                    <a:pt x="2" y="1"/>
                    <a:pt x="3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7" name="Freeform 454"/>
            <p:cNvSpPr>
              <a:spLocks noEditPoints="1"/>
            </p:cNvSpPr>
            <p:nvPr/>
          </p:nvSpPr>
          <p:spPr bwMode="auto">
            <a:xfrm>
              <a:off x="888" y="1411"/>
              <a:ext cx="6" cy="12"/>
            </a:xfrm>
            <a:custGeom>
              <a:avLst/>
              <a:gdLst>
                <a:gd name="T0" fmla="*/ 1 w 4"/>
                <a:gd name="T1" fmla="*/ 3 h 8"/>
                <a:gd name="T2" fmla="*/ 0 w 4"/>
                <a:gd name="T3" fmla="*/ 3 h 8"/>
                <a:gd name="T4" fmla="*/ 0 w 4"/>
                <a:gd name="T5" fmla="*/ 8 h 8"/>
                <a:gd name="T6" fmla="*/ 1 w 4"/>
                <a:gd name="T7" fmla="*/ 8 h 8"/>
                <a:gd name="T8" fmla="*/ 1 w 4"/>
                <a:gd name="T9" fmla="*/ 6 h 8"/>
                <a:gd name="T10" fmla="*/ 1 w 4"/>
                <a:gd name="T11" fmla="*/ 3 h 8"/>
                <a:gd name="T12" fmla="*/ 1 w 4"/>
                <a:gd name="T13" fmla="*/ 0 h 8"/>
                <a:gd name="T14" fmla="*/ 0 w 4"/>
                <a:gd name="T15" fmla="*/ 1 h 8"/>
                <a:gd name="T16" fmla="*/ 1 w 4"/>
                <a:gd name="T17" fmla="*/ 0 h 8"/>
                <a:gd name="T18" fmla="*/ 2 w 4"/>
                <a:gd name="T19" fmla="*/ 1 h 8"/>
                <a:gd name="T20" fmla="*/ 3 w 4"/>
                <a:gd name="T21" fmla="*/ 5 h 8"/>
                <a:gd name="T22" fmla="*/ 3 w 4"/>
                <a:gd name="T23" fmla="*/ 8 h 8"/>
                <a:gd name="T24" fmla="*/ 4 w 4"/>
                <a:gd name="T25" fmla="*/ 8 h 8"/>
                <a:gd name="T26" fmla="*/ 4 w 4"/>
                <a:gd name="T27" fmla="*/ 1 h 8"/>
                <a:gd name="T28" fmla="*/ 1 w 4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8">
                  <a:moveTo>
                    <a:pt x="1" y="3"/>
                  </a:moveTo>
                  <a:cubicBezTo>
                    <a:pt x="1" y="3"/>
                    <a:pt x="0" y="3"/>
                    <a:pt x="0" y="3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6"/>
                    <a:pt x="1" y="4"/>
                    <a:pt x="1" y="3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3" y="2"/>
                    <a:pt x="3" y="5"/>
                  </a:cubicBezTo>
                  <a:cubicBezTo>
                    <a:pt x="3" y="5"/>
                    <a:pt x="3" y="6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8" name="Freeform 455"/>
            <p:cNvSpPr/>
            <p:nvPr/>
          </p:nvSpPr>
          <p:spPr bwMode="auto">
            <a:xfrm>
              <a:off x="896" y="1413"/>
              <a:ext cx="3" cy="13"/>
            </a:xfrm>
            <a:custGeom>
              <a:avLst/>
              <a:gdLst>
                <a:gd name="T0" fmla="*/ 0 w 2"/>
                <a:gd name="T1" fmla="*/ 0 h 9"/>
                <a:gd name="T2" fmla="*/ 0 w 2"/>
                <a:gd name="T3" fmla="*/ 2 h 9"/>
                <a:gd name="T4" fmla="*/ 0 w 2"/>
                <a:gd name="T5" fmla="*/ 8 h 9"/>
                <a:gd name="T6" fmla="*/ 0 w 2"/>
                <a:gd name="T7" fmla="*/ 8 h 9"/>
                <a:gd name="T8" fmla="*/ 1 w 2"/>
                <a:gd name="T9" fmla="*/ 5 h 9"/>
                <a:gd name="T10" fmla="*/ 1 w 2"/>
                <a:gd name="T11" fmla="*/ 2 h 9"/>
                <a:gd name="T12" fmla="*/ 1 w 2"/>
                <a:gd name="T13" fmla="*/ 1 h 9"/>
                <a:gd name="T14" fmla="*/ 2 w 2"/>
                <a:gd name="T15" fmla="*/ 3 h 9"/>
                <a:gd name="T16" fmla="*/ 1 w 2"/>
                <a:gd name="T17" fmla="*/ 9 h 9"/>
                <a:gd name="T18" fmla="*/ 2 w 2"/>
                <a:gd name="T19" fmla="*/ 8 h 9"/>
                <a:gd name="T20" fmla="*/ 2 w 2"/>
                <a:gd name="T21" fmla="*/ 3 h 9"/>
                <a:gd name="T22" fmla="*/ 2 w 2"/>
                <a:gd name="T23" fmla="*/ 1 h 9"/>
                <a:gd name="T24" fmla="*/ 1 w 2"/>
                <a:gd name="T25" fmla="*/ 0 h 9"/>
                <a:gd name="T26" fmla="*/ 1 w 2"/>
                <a:gd name="T27" fmla="*/ 0 h 9"/>
                <a:gd name="T28" fmla="*/ 0 w 2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cubicBezTo>
                    <a:pt x="0" y="0"/>
                    <a:pt x="0" y="0"/>
                    <a:pt x="0" y="2"/>
                  </a:cubicBezTo>
                  <a:cubicBezTo>
                    <a:pt x="0" y="2"/>
                    <a:pt x="0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0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6"/>
                    <a:pt x="1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7"/>
                    <a:pt x="2" y="4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9" name="Freeform 456"/>
            <p:cNvSpPr/>
            <p:nvPr/>
          </p:nvSpPr>
          <p:spPr bwMode="auto">
            <a:xfrm>
              <a:off x="854" y="1411"/>
              <a:ext cx="29" cy="55"/>
            </a:xfrm>
            <a:custGeom>
              <a:avLst/>
              <a:gdLst>
                <a:gd name="T0" fmla="*/ 20 w 20"/>
                <a:gd name="T1" fmla="*/ 26 h 38"/>
                <a:gd name="T2" fmla="*/ 20 w 20"/>
                <a:gd name="T3" fmla="*/ 29 h 38"/>
                <a:gd name="T4" fmla="*/ 18 w 20"/>
                <a:gd name="T5" fmla="*/ 32 h 38"/>
                <a:gd name="T6" fmla="*/ 16 w 20"/>
                <a:gd name="T7" fmla="*/ 34 h 38"/>
                <a:gd name="T8" fmla="*/ 13 w 20"/>
                <a:gd name="T9" fmla="*/ 34 h 38"/>
                <a:gd name="T10" fmla="*/ 13 w 20"/>
                <a:gd name="T11" fmla="*/ 37 h 38"/>
                <a:gd name="T12" fmla="*/ 13 w 20"/>
                <a:gd name="T13" fmla="*/ 38 h 38"/>
                <a:gd name="T14" fmla="*/ 12 w 20"/>
                <a:gd name="T15" fmla="*/ 38 h 38"/>
                <a:gd name="T16" fmla="*/ 9 w 20"/>
                <a:gd name="T17" fmla="*/ 38 h 38"/>
                <a:gd name="T18" fmla="*/ 8 w 20"/>
                <a:gd name="T19" fmla="*/ 38 h 38"/>
                <a:gd name="T20" fmla="*/ 7 w 20"/>
                <a:gd name="T21" fmla="*/ 37 h 38"/>
                <a:gd name="T22" fmla="*/ 7 w 20"/>
                <a:gd name="T23" fmla="*/ 35 h 38"/>
                <a:gd name="T24" fmla="*/ 3 w 20"/>
                <a:gd name="T25" fmla="*/ 34 h 38"/>
                <a:gd name="T26" fmla="*/ 0 w 20"/>
                <a:gd name="T27" fmla="*/ 33 h 38"/>
                <a:gd name="T28" fmla="*/ 0 w 20"/>
                <a:gd name="T29" fmla="*/ 32 h 38"/>
                <a:gd name="T30" fmla="*/ 0 w 20"/>
                <a:gd name="T31" fmla="*/ 31 h 38"/>
                <a:gd name="T32" fmla="*/ 1 w 20"/>
                <a:gd name="T33" fmla="*/ 29 h 38"/>
                <a:gd name="T34" fmla="*/ 1 w 20"/>
                <a:gd name="T35" fmla="*/ 29 h 38"/>
                <a:gd name="T36" fmla="*/ 2 w 20"/>
                <a:gd name="T37" fmla="*/ 29 h 38"/>
                <a:gd name="T38" fmla="*/ 2 w 20"/>
                <a:gd name="T39" fmla="*/ 29 h 38"/>
                <a:gd name="T40" fmla="*/ 4 w 20"/>
                <a:gd name="T41" fmla="*/ 30 h 38"/>
                <a:gd name="T42" fmla="*/ 8 w 20"/>
                <a:gd name="T43" fmla="*/ 30 h 38"/>
                <a:gd name="T44" fmla="*/ 12 w 20"/>
                <a:gd name="T45" fmla="*/ 29 h 38"/>
                <a:gd name="T46" fmla="*/ 14 w 20"/>
                <a:gd name="T47" fmla="*/ 26 h 38"/>
                <a:gd name="T48" fmla="*/ 13 w 20"/>
                <a:gd name="T49" fmla="*/ 24 h 38"/>
                <a:gd name="T50" fmla="*/ 9 w 20"/>
                <a:gd name="T51" fmla="*/ 21 h 38"/>
                <a:gd name="T52" fmla="*/ 6 w 20"/>
                <a:gd name="T53" fmla="*/ 20 h 38"/>
                <a:gd name="T54" fmla="*/ 3 w 20"/>
                <a:gd name="T55" fmla="*/ 18 h 38"/>
                <a:gd name="T56" fmla="*/ 1 w 20"/>
                <a:gd name="T57" fmla="*/ 15 h 38"/>
                <a:gd name="T58" fmla="*/ 1 w 20"/>
                <a:gd name="T59" fmla="*/ 12 h 38"/>
                <a:gd name="T60" fmla="*/ 2 w 20"/>
                <a:gd name="T61" fmla="*/ 7 h 38"/>
                <a:gd name="T62" fmla="*/ 8 w 20"/>
                <a:gd name="T63" fmla="*/ 4 h 38"/>
                <a:gd name="T64" fmla="*/ 8 w 20"/>
                <a:gd name="T65" fmla="*/ 2 h 38"/>
                <a:gd name="T66" fmla="*/ 8 w 20"/>
                <a:gd name="T67" fmla="*/ 1 h 38"/>
                <a:gd name="T68" fmla="*/ 10 w 20"/>
                <a:gd name="T69" fmla="*/ 0 h 38"/>
                <a:gd name="T70" fmla="*/ 13 w 20"/>
                <a:gd name="T71" fmla="*/ 0 h 38"/>
                <a:gd name="T72" fmla="*/ 14 w 20"/>
                <a:gd name="T73" fmla="*/ 1 h 38"/>
                <a:gd name="T74" fmla="*/ 14 w 20"/>
                <a:gd name="T75" fmla="*/ 2 h 38"/>
                <a:gd name="T76" fmla="*/ 14 w 20"/>
                <a:gd name="T77" fmla="*/ 4 h 38"/>
                <a:gd name="T78" fmla="*/ 17 w 20"/>
                <a:gd name="T79" fmla="*/ 4 h 38"/>
                <a:gd name="T80" fmla="*/ 18 w 20"/>
                <a:gd name="T81" fmla="*/ 5 h 38"/>
                <a:gd name="T82" fmla="*/ 19 w 20"/>
                <a:gd name="T83" fmla="*/ 6 h 38"/>
                <a:gd name="T84" fmla="*/ 18 w 20"/>
                <a:gd name="T85" fmla="*/ 7 h 38"/>
                <a:gd name="T86" fmla="*/ 18 w 20"/>
                <a:gd name="T87" fmla="*/ 9 h 38"/>
                <a:gd name="T88" fmla="*/ 17 w 20"/>
                <a:gd name="T89" fmla="*/ 9 h 38"/>
                <a:gd name="T90" fmla="*/ 15 w 20"/>
                <a:gd name="T91" fmla="*/ 9 h 38"/>
                <a:gd name="T92" fmla="*/ 12 w 20"/>
                <a:gd name="T93" fmla="*/ 9 h 38"/>
                <a:gd name="T94" fmla="*/ 8 w 20"/>
                <a:gd name="T95" fmla="*/ 9 h 38"/>
                <a:gd name="T96" fmla="*/ 7 w 20"/>
                <a:gd name="T97" fmla="*/ 12 h 38"/>
                <a:gd name="T98" fmla="*/ 8 w 20"/>
                <a:gd name="T99" fmla="*/ 14 h 38"/>
                <a:gd name="T100" fmla="*/ 12 w 20"/>
                <a:gd name="T101" fmla="*/ 16 h 38"/>
                <a:gd name="T102" fmla="*/ 18 w 20"/>
                <a:gd name="T103" fmla="*/ 20 h 38"/>
                <a:gd name="T104" fmla="*/ 20 w 20"/>
                <a:gd name="T105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" h="38">
                  <a:moveTo>
                    <a:pt x="20" y="26"/>
                  </a:moveTo>
                  <a:cubicBezTo>
                    <a:pt x="20" y="27"/>
                    <a:pt x="20" y="29"/>
                    <a:pt x="20" y="29"/>
                  </a:cubicBezTo>
                  <a:cubicBezTo>
                    <a:pt x="19" y="30"/>
                    <a:pt x="19" y="31"/>
                    <a:pt x="18" y="32"/>
                  </a:cubicBezTo>
                  <a:cubicBezTo>
                    <a:pt x="18" y="33"/>
                    <a:pt x="17" y="33"/>
                    <a:pt x="16" y="34"/>
                  </a:cubicBezTo>
                  <a:cubicBezTo>
                    <a:pt x="15" y="34"/>
                    <a:pt x="14" y="34"/>
                    <a:pt x="13" y="34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2" y="38"/>
                    <a:pt x="12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38"/>
                    <a:pt x="7" y="37"/>
                    <a:pt x="7" y="37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5" y="35"/>
                    <a:pt x="4" y="35"/>
                    <a:pt x="3" y="34"/>
                  </a:cubicBezTo>
                  <a:cubicBezTo>
                    <a:pt x="1" y="34"/>
                    <a:pt x="1" y="34"/>
                    <a:pt x="0" y="33"/>
                  </a:cubicBezTo>
                  <a:cubicBezTo>
                    <a:pt x="0" y="33"/>
                    <a:pt x="0" y="33"/>
                    <a:pt x="0" y="32"/>
                  </a:cubicBezTo>
                  <a:cubicBezTo>
                    <a:pt x="0" y="32"/>
                    <a:pt x="0" y="31"/>
                    <a:pt x="0" y="31"/>
                  </a:cubicBezTo>
                  <a:cubicBezTo>
                    <a:pt x="0" y="30"/>
                    <a:pt x="0" y="30"/>
                    <a:pt x="1" y="29"/>
                  </a:cubicBezTo>
                  <a:cubicBezTo>
                    <a:pt x="1" y="29"/>
                    <a:pt x="1" y="28"/>
                    <a:pt x="1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3" y="29"/>
                    <a:pt x="4" y="30"/>
                  </a:cubicBezTo>
                  <a:cubicBezTo>
                    <a:pt x="5" y="30"/>
                    <a:pt x="7" y="30"/>
                    <a:pt x="8" y="30"/>
                  </a:cubicBezTo>
                  <a:cubicBezTo>
                    <a:pt x="10" y="30"/>
                    <a:pt x="11" y="30"/>
                    <a:pt x="12" y="29"/>
                  </a:cubicBezTo>
                  <a:cubicBezTo>
                    <a:pt x="14" y="29"/>
                    <a:pt x="14" y="28"/>
                    <a:pt x="14" y="26"/>
                  </a:cubicBezTo>
                  <a:cubicBezTo>
                    <a:pt x="14" y="25"/>
                    <a:pt x="14" y="24"/>
                    <a:pt x="13" y="24"/>
                  </a:cubicBezTo>
                  <a:cubicBezTo>
                    <a:pt x="12" y="23"/>
                    <a:pt x="11" y="22"/>
                    <a:pt x="9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4" y="19"/>
                    <a:pt x="3" y="18"/>
                  </a:cubicBezTo>
                  <a:cubicBezTo>
                    <a:pt x="2" y="17"/>
                    <a:pt x="2" y="16"/>
                    <a:pt x="1" y="15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1" y="10"/>
                    <a:pt x="1" y="9"/>
                    <a:pt x="2" y="7"/>
                  </a:cubicBezTo>
                  <a:cubicBezTo>
                    <a:pt x="4" y="6"/>
                    <a:pt x="6" y="5"/>
                    <a:pt x="8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14" y="1"/>
                    <a:pt x="14" y="1"/>
                    <a:pt x="14" y="2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4"/>
                    <a:pt x="17" y="4"/>
                  </a:cubicBezTo>
                  <a:cubicBezTo>
                    <a:pt x="17" y="5"/>
                    <a:pt x="18" y="5"/>
                    <a:pt x="18" y="5"/>
                  </a:cubicBezTo>
                  <a:cubicBezTo>
                    <a:pt x="18" y="5"/>
                    <a:pt x="19" y="5"/>
                    <a:pt x="19" y="6"/>
                  </a:cubicBezTo>
                  <a:cubicBezTo>
                    <a:pt x="19" y="6"/>
                    <a:pt x="19" y="7"/>
                    <a:pt x="18" y="7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7" y="10"/>
                    <a:pt x="17" y="9"/>
                  </a:cubicBezTo>
                  <a:cubicBezTo>
                    <a:pt x="17" y="9"/>
                    <a:pt x="16" y="9"/>
                    <a:pt x="15" y="9"/>
                  </a:cubicBezTo>
                  <a:cubicBezTo>
                    <a:pt x="14" y="9"/>
                    <a:pt x="13" y="9"/>
                    <a:pt x="12" y="9"/>
                  </a:cubicBezTo>
                  <a:cubicBezTo>
                    <a:pt x="10" y="9"/>
                    <a:pt x="8" y="9"/>
                    <a:pt x="8" y="9"/>
                  </a:cubicBezTo>
                  <a:cubicBezTo>
                    <a:pt x="7" y="10"/>
                    <a:pt x="7" y="11"/>
                    <a:pt x="7" y="12"/>
                  </a:cubicBezTo>
                  <a:cubicBezTo>
                    <a:pt x="7" y="13"/>
                    <a:pt x="7" y="14"/>
                    <a:pt x="8" y="14"/>
                  </a:cubicBezTo>
                  <a:cubicBezTo>
                    <a:pt x="9" y="15"/>
                    <a:pt x="10" y="16"/>
                    <a:pt x="12" y="16"/>
                  </a:cubicBezTo>
                  <a:cubicBezTo>
                    <a:pt x="14" y="18"/>
                    <a:pt x="17" y="19"/>
                    <a:pt x="18" y="20"/>
                  </a:cubicBezTo>
                  <a:cubicBezTo>
                    <a:pt x="20" y="22"/>
                    <a:pt x="20" y="24"/>
                    <a:pt x="2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0" name="Freeform 457"/>
            <p:cNvSpPr/>
            <p:nvPr/>
          </p:nvSpPr>
          <p:spPr bwMode="auto">
            <a:xfrm>
              <a:off x="1310" y="735"/>
              <a:ext cx="31" cy="20"/>
            </a:xfrm>
            <a:custGeom>
              <a:avLst/>
              <a:gdLst>
                <a:gd name="T0" fmla="*/ 18 w 21"/>
                <a:gd name="T1" fmla="*/ 14 h 14"/>
                <a:gd name="T2" fmla="*/ 19 w 21"/>
                <a:gd name="T3" fmla="*/ 9 h 14"/>
                <a:gd name="T4" fmla="*/ 21 w 21"/>
                <a:gd name="T5" fmla="*/ 3 h 14"/>
                <a:gd name="T6" fmla="*/ 16 w 21"/>
                <a:gd name="T7" fmla="*/ 1 h 14"/>
                <a:gd name="T8" fmla="*/ 11 w 21"/>
                <a:gd name="T9" fmla="*/ 0 h 14"/>
                <a:gd name="T10" fmla="*/ 9 w 21"/>
                <a:gd name="T11" fmla="*/ 2 h 14"/>
                <a:gd name="T12" fmla="*/ 8 w 21"/>
                <a:gd name="T13" fmla="*/ 1 h 14"/>
                <a:gd name="T14" fmla="*/ 6 w 21"/>
                <a:gd name="T15" fmla="*/ 2 h 14"/>
                <a:gd name="T16" fmla="*/ 1 w 21"/>
                <a:gd name="T17" fmla="*/ 9 h 14"/>
                <a:gd name="T18" fmla="*/ 1 w 21"/>
                <a:gd name="T19" fmla="*/ 13 h 14"/>
                <a:gd name="T20" fmla="*/ 5 w 21"/>
                <a:gd name="T21" fmla="*/ 14 h 14"/>
                <a:gd name="T22" fmla="*/ 18 w 21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4">
                  <a:moveTo>
                    <a:pt x="18" y="14"/>
                  </a:moveTo>
                  <a:cubicBezTo>
                    <a:pt x="18" y="14"/>
                    <a:pt x="21" y="14"/>
                    <a:pt x="19" y="9"/>
                  </a:cubicBezTo>
                  <a:cubicBezTo>
                    <a:pt x="19" y="9"/>
                    <a:pt x="21" y="6"/>
                    <a:pt x="21" y="3"/>
                  </a:cubicBezTo>
                  <a:cubicBezTo>
                    <a:pt x="21" y="3"/>
                    <a:pt x="18" y="1"/>
                    <a:pt x="16" y="1"/>
                  </a:cubicBezTo>
                  <a:cubicBezTo>
                    <a:pt x="16" y="1"/>
                    <a:pt x="10" y="1"/>
                    <a:pt x="11" y="0"/>
                  </a:cubicBezTo>
                  <a:cubicBezTo>
                    <a:pt x="11" y="0"/>
                    <a:pt x="10" y="1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6" y="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12"/>
                    <a:pt x="1" y="13"/>
                  </a:cubicBezTo>
                  <a:cubicBezTo>
                    <a:pt x="1" y="13"/>
                    <a:pt x="3" y="14"/>
                    <a:pt x="5" y="14"/>
                  </a:cubicBezTo>
                  <a:cubicBezTo>
                    <a:pt x="18" y="14"/>
                    <a:pt x="18" y="14"/>
                    <a:pt x="18" y="1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1" name="Freeform 458"/>
            <p:cNvSpPr/>
            <p:nvPr/>
          </p:nvSpPr>
          <p:spPr bwMode="auto">
            <a:xfrm>
              <a:off x="1323" y="736"/>
              <a:ext cx="2" cy="16"/>
            </a:xfrm>
            <a:custGeom>
              <a:avLst/>
              <a:gdLst>
                <a:gd name="T0" fmla="*/ 0 w 1"/>
                <a:gd name="T1" fmla="*/ 9 h 11"/>
                <a:gd name="T2" fmla="*/ 1 w 1"/>
                <a:gd name="T3" fmla="*/ 0 h 11"/>
                <a:gd name="T4" fmla="*/ 1 w 1"/>
                <a:gd name="T5" fmla="*/ 11 h 11"/>
                <a:gd name="T6" fmla="*/ 0 w 1"/>
                <a:gd name="T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1">
                  <a:moveTo>
                    <a:pt x="0" y="9"/>
                  </a:moveTo>
                  <a:cubicBezTo>
                    <a:pt x="0" y="9"/>
                    <a:pt x="0" y="1"/>
                    <a:pt x="1" y="0"/>
                  </a:cubicBezTo>
                  <a:cubicBezTo>
                    <a:pt x="1" y="0"/>
                    <a:pt x="1" y="9"/>
                    <a:pt x="1" y="11"/>
                  </a:cubicBezTo>
                  <a:cubicBezTo>
                    <a:pt x="0" y="9"/>
                    <a:pt x="0" y="9"/>
                    <a:pt x="0" y="9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2" name="Freeform 459"/>
            <p:cNvSpPr>
              <a:spLocks noEditPoints="1"/>
            </p:cNvSpPr>
            <p:nvPr/>
          </p:nvSpPr>
          <p:spPr bwMode="auto">
            <a:xfrm>
              <a:off x="1329" y="739"/>
              <a:ext cx="12" cy="16"/>
            </a:xfrm>
            <a:custGeom>
              <a:avLst/>
              <a:gdLst>
                <a:gd name="T0" fmla="*/ 5 w 8"/>
                <a:gd name="T1" fmla="*/ 6 h 11"/>
                <a:gd name="T2" fmla="*/ 4 w 8"/>
                <a:gd name="T3" fmla="*/ 9 h 11"/>
                <a:gd name="T4" fmla="*/ 6 w 8"/>
                <a:gd name="T5" fmla="*/ 11 h 11"/>
                <a:gd name="T6" fmla="*/ 5 w 8"/>
                <a:gd name="T7" fmla="*/ 6 h 11"/>
                <a:gd name="T8" fmla="*/ 7 w 8"/>
                <a:gd name="T9" fmla="*/ 0 h 11"/>
                <a:gd name="T10" fmla="*/ 6 w 8"/>
                <a:gd name="T11" fmla="*/ 4 h 11"/>
                <a:gd name="T12" fmla="*/ 0 w 8"/>
                <a:gd name="T13" fmla="*/ 7 h 11"/>
                <a:gd name="T14" fmla="*/ 1 w 8"/>
                <a:gd name="T15" fmla="*/ 7 h 11"/>
                <a:gd name="T16" fmla="*/ 2 w 8"/>
                <a:gd name="T17" fmla="*/ 7 h 11"/>
                <a:gd name="T18" fmla="*/ 5 w 8"/>
                <a:gd name="T19" fmla="*/ 6 h 11"/>
                <a:gd name="T20" fmla="*/ 5 w 8"/>
                <a:gd name="T21" fmla="*/ 6 h 11"/>
                <a:gd name="T22" fmla="*/ 7 w 8"/>
                <a:gd name="T23" fmla="*/ 0 h 11"/>
                <a:gd name="T24" fmla="*/ 6 w 8"/>
                <a:gd name="T25" fmla="*/ 0 h 11"/>
                <a:gd name="T26" fmla="*/ 7 w 8"/>
                <a:gd name="T27" fmla="*/ 0 h 11"/>
                <a:gd name="T28" fmla="*/ 6 w 8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11">
                  <a:moveTo>
                    <a:pt x="5" y="6"/>
                  </a:moveTo>
                  <a:cubicBezTo>
                    <a:pt x="5" y="6"/>
                    <a:pt x="7" y="9"/>
                    <a:pt x="4" y="9"/>
                  </a:cubicBezTo>
                  <a:cubicBezTo>
                    <a:pt x="4" y="9"/>
                    <a:pt x="5" y="10"/>
                    <a:pt x="6" y="11"/>
                  </a:cubicBezTo>
                  <a:cubicBezTo>
                    <a:pt x="8" y="9"/>
                    <a:pt x="5" y="6"/>
                    <a:pt x="5" y="6"/>
                  </a:cubicBezTo>
                  <a:moveTo>
                    <a:pt x="7" y="0"/>
                  </a:moveTo>
                  <a:cubicBezTo>
                    <a:pt x="7" y="1"/>
                    <a:pt x="6" y="4"/>
                    <a:pt x="6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3"/>
                    <a:pt x="7" y="1"/>
                    <a:pt x="7" y="0"/>
                  </a:cubicBezTo>
                  <a:moveTo>
                    <a:pt x="6" y="0"/>
                  </a:move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3" name="Freeform 460"/>
            <p:cNvSpPr>
              <a:spLocks noEditPoints="1"/>
            </p:cNvSpPr>
            <p:nvPr/>
          </p:nvSpPr>
          <p:spPr bwMode="auto">
            <a:xfrm>
              <a:off x="1312" y="738"/>
              <a:ext cx="11" cy="13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8 w 8"/>
                <a:gd name="T5" fmla="*/ 3 h 9"/>
                <a:gd name="T6" fmla="*/ 8 w 8"/>
                <a:gd name="T7" fmla="*/ 8 h 9"/>
                <a:gd name="T8" fmla="*/ 6 w 8"/>
                <a:gd name="T9" fmla="*/ 9 h 9"/>
                <a:gd name="T10" fmla="*/ 5 w 8"/>
                <a:gd name="T11" fmla="*/ 7 h 9"/>
                <a:gd name="T12" fmla="*/ 8 w 8"/>
                <a:gd name="T13" fmla="*/ 3 h 9"/>
                <a:gd name="T14" fmla="*/ 8 w 8"/>
                <a:gd name="T15" fmla="*/ 0 h 9"/>
                <a:gd name="T16" fmla="*/ 4 w 8"/>
                <a:gd name="T17" fmla="*/ 6 h 9"/>
                <a:gd name="T18" fmla="*/ 6 w 8"/>
                <a:gd name="T19" fmla="*/ 9 h 9"/>
                <a:gd name="T20" fmla="*/ 8 w 8"/>
                <a:gd name="T21" fmla="*/ 8 h 9"/>
                <a:gd name="T22" fmla="*/ 8 w 8"/>
                <a:gd name="T23" fmla="*/ 0 h 9"/>
                <a:gd name="T24" fmla="*/ 8 w 8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9">
                  <a:moveTo>
                    <a:pt x="8" y="3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5"/>
                    <a:pt x="8" y="8"/>
                    <a:pt x="8" y="8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4" y="9"/>
                    <a:pt x="5" y="7"/>
                    <a:pt x="5" y="7"/>
                  </a:cubicBezTo>
                  <a:cubicBezTo>
                    <a:pt x="7" y="6"/>
                    <a:pt x="8" y="4"/>
                    <a:pt x="8" y="3"/>
                  </a:cubicBezTo>
                  <a:moveTo>
                    <a:pt x="8" y="0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0" y="8"/>
                    <a:pt x="4" y="9"/>
                    <a:pt x="6" y="9"/>
                  </a:cubicBezTo>
                  <a:cubicBezTo>
                    <a:pt x="7" y="9"/>
                    <a:pt x="8" y="9"/>
                    <a:pt x="8" y="8"/>
                  </a:cubicBezTo>
                  <a:cubicBezTo>
                    <a:pt x="7" y="5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4" name="Freeform 461"/>
            <p:cNvSpPr>
              <a:spLocks noEditPoints="1"/>
            </p:cNvSpPr>
            <p:nvPr/>
          </p:nvSpPr>
          <p:spPr bwMode="auto">
            <a:xfrm>
              <a:off x="1326" y="738"/>
              <a:ext cx="13" cy="11"/>
            </a:xfrm>
            <a:custGeom>
              <a:avLst/>
              <a:gdLst>
                <a:gd name="T0" fmla="*/ 4 w 9"/>
                <a:gd name="T1" fmla="*/ 3 h 8"/>
                <a:gd name="T2" fmla="*/ 4 w 9"/>
                <a:gd name="T3" fmla="*/ 1 h 8"/>
                <a:gd name="T4" fmla="*/ 5 w 9"/>
                <a:gd name="T5" fmla="*/ 1 h 8"/>
                <a:gd name="T6" fmla="*/ 2 w 9"/>
                <a:gd name="T7" fmla="*/ 8 h 8"/>
                <a:gd name="T8" fmla="*/ 4 w 9"/>
                <a:gd name="T9" fmla="*/ 3 h 8"/>
                <a:gd name="T10" fmla="*/ 4 w 9"/>
                <a:gd name="T11" fmla="*/ 3 h 8"/>
                <a:gd name="T12" fmla="*/ 5 w 9"/>
                <a:gd name="T13" fmla="*/ 0 h 8"/>
                <a:gd name="T14" fmla="*/ 3 w 9"/>
                <a:gd name="T15" fmla="*/ 0 h 8"/>
                <a:gd name="T16" fmla="*/ 0 w 9"/>
                <a:gd name="T17" fmla="*/ 8 h 8"/>
                <a:gd name="T18" fmla="*/ 1 w 9"/>
                <a:gd name="T19" fmla="*/ 8 h 8"/>
                <a:gd name="T20" fmla="*/ 2 w 9"/>
                <a:gd name="T21" fmla="*/ 8 h 8"/>
                <a:gd name="T22" fmla="*/ 6 w 9"/>
                <a:gd name="T23" fmla="*/ 3 h 8"/>
                <a:gd name="T24" fmla="*/ 5 w 9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4" y="3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9" y="2"/>
                    <a:pt x="2" y="8"/>
                    <a:pt x="2" y="8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5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6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7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5" name="Freeform 462"/>
            <p:cNvSpPr/>
            <p:nvPr/>
          </p:nvSpPr>
          <p:spPr bwMode="auto">
            <a:xfrm>
              <a:off x="1332" y="748"/>
              <a:ext cx="7" cy="4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1 h 3"/>
                <a:gd name="T4" fmla="*/ 2 w 5"/>
                <a:gd name="T5" fmla="*/ 3 h 3"/>
                <a:gd name="T6" fmla="*/ 3 w 5"/>
                <a:gd name="T7" fmla="*/ 0 h 3"/>
                <a:gd name="T8" fmla="*/ 3 w 5"/>
                <a:gd name="T9" fmla="*/ 0 h 3"/>
                <a:gd name="T10" fmla="*/ 3 w 5"/>
                <a:gd name="T11" fmla="*/ 0 h 3"/>
                <a:gd name="T12" fmla="*/ 3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3"/>
                  </a:cubicBezTo>
                  <a:cubicBezTo>
                    <a:pt x="5" y="3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6" name="Freeform 463"/>
            <p:cNvSpPr/>
            <p:nvPr/>
          </p:nvSpPr>
          <p:spPr bwMode="auto">
            <a:xfrm>
              <a:off x="1284" y="748"/>
              <a:ext cx="83" cy="100"/>
            </a:xfrm>
            <a:custGeom>
              <a:avLst/>
              <a:gdLst>
                <a:gd name="T0" fmla="*/ 24 w 57"/>
                <a:gd name="T1" fmla="*/ 5 h 69"/>
                <a:gd name="T2" fmla="*/ 13 w 57"/>
                <a:gd name="T3" fmla="*/ 19 h 69"/>
                <a:gd name="T4" fmla="*/ 12 w 57"/>
                <a:gd name="T5" fmla="*/ 25 h 69"/>
                <a:gd name="T6" fmla="*/ 13 w 57"/>
                <a:gd name="T7" fmla="*/ 29 h 69"/>
                <a:gd name="T8" fmla="*/ 11 w 57"/>
                <a:gd name="T9" fmla="*/ 34 h 69"/>
                <a:gd name="T10" fmla="*/ 12 w 57"/>
                <a:gd name="T11" fmla="*/ 37 h 69"/>
                <a:gd name="T12" fmla="*/ 11 w 57"/>
                <a:gd name="T13" fmla="*/ 40 h 69"/>
                <a:gd name="T14" fmla="*/ 11 w 57"/>
                <a:gd name="T15" fmla="*/ 42 h 69"/>
                <a:gd name="T16" fmla="*/ 11 w 57"/>
                <a:gd name="T17" fmla="*/ 43 h 69"/>
                <a:gd name="T18" fmla="*/ 10 w 57"/>
                <a:gd name="T19" fmla="*/ 48 h 69"/>
                <a:gd name="T20" fmla="*/ 9 w 57"/>
                <a:gd name="T21" fmla="*/ 59 h 69"/>
                <a:gd name="T22" fmla="*/ 8 w 57"/>
                <a:gd name="T23" fmla="*/ 63 h 69"/>
                <a:gd name="T24" fmla="*/ 3 w 57"/>
                <a:gd name="T25" fmla="*/ 66 h 69"/>
                <a:gd name="T26" fmla="*/ 17 w 57"/>
                <a:gd name="T27" fmla="*/ 68 h 69"/>
                <a:gd name="T28" fmla="*/ 39 w 57"/>
                <a:gd name="T29" fmla="*/ 68 h 69"/>
                <a:gd name="T30" fmla="*/ 48 w 57"/>
                <a:gd name="T31" fmla="*/ 67 h 69"/>
                <a:gd name="T32" fmla="*/ 55 w 57"/>
                <a:gd name="T33" fmla="*/ 65 h 69"/>
                <a:gd name="T34" fmla="*/ 55 w 57"/>
                <a:gd name="T35" fmla="*/ 62 h 69"/>
                <a:gd name="T36" fmla="*/ 51 w 57"/>
                <a:gd name="T37" fmla="*/ 60 h 69"/>
                <a:gd name="T38" fmla="*/ 48 w 57"/>
                <a:gd name="T39" fmla="*/ 60 h 69"/>
                <a:gd name="T40" fmla="*/ 48 w 57"/>
                <a:gd name="T41" fmla="*/ 56 h 69"/>
                <a:gd name="T42" fmla="*/ 46 w 57"/>
                <a:gd name="T43" fmla="*/ 54 h 69"/>
                <a:gd name="T44" fmla="*/ 47 w 57"/>
                <a:gd name="T45" fmla="*/ 43 h 69"/>
                <a:gd name="T46" fmla="*/ 47 w 57"/>
                <a:gd name="T47" fmla="*/ 36 h 69"/>
                <a:gd name="T48" fmla="*/ 47 w 57"/>
                <a:gd name="T49" fmla="*/ 33 h 69"/>
                <a:gd name="T50" fmla="*/ 47 w 57"/>
                <a:gd name="T51" fmla="*/ 27 h 69"/>
                <a:gd name="T52" fmla="*/ 48 w 57"/>
                <a:gd name="T53" fmla="*/ 21 h 69"/>
                <a:gd name="T54" fmla="*/ 43 w 57"/>
                <a:gd name="T55" fmla="*/ 12 h 69"/>
                <a:gd name="T56" fmla="*/ 32 w 57"/>
                <a:gd name="T57" fmla="*/ 1 h 69"/>
                <a:gd name="T58" fmla="*/ 24 w 57"/>
                <a:gd name="T59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69">
                  <a:moveTo>
                    <a:pt x="24" y="5"/>
                  </a:moveTo>
                  <a:cubicBezTo>
                    <a:pt x="24" y="5"/>
                    <a:pt x="13" y="6"/>
                    <a:pt x="13" y="1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7"/>
                    <a:pt x="13" y="29"/>
                  </a:cubicBezTo>
                  <a:cubicBezTo>
                    <a:pt x="13" y="29"/>
                    <a:pt x="13" y="30"/>
                    <a:pt x="11" y="34"/>
                  </a:cubicBezTo>
                  <a:cubicBezTo>
                    <a:pt x="11" y="34"/>
                    <a:pt x="11" y="35"/>
                    <a:pt x="12" y="37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1"/>
                    <a:pt x="11" y="42"/>
                  </a:cubicBezTo>
                  <a:cubicBezTo>
                    <a:pt x="11" y="42"/>
                    <a:pt x="13" y="42"/>
                    <a:pt x="11" y="43"/>
                  </a:cubicBezTo>
                  <a:cubicBezTo>
                    <a:pt x="11" y="43"/>
                    <a:pt x="10" y="43"/>
                    <a:pt x="10" y="48"/>
                  </a:cubicBezTo>
                  <a:cubicBezTo>
                    <a:pt x="10" y="48"/>
                    <a:pt x="10" y="58"/>
                    <a:pt x="9" y="59"/>
                  </a:cubicBezTo>
                  <a:cubicBezTo>
                    <a:pt x="9" y="59"/>
                    <a:pt x="8" y="60"/>
                    <a:pt x="8" y="63"/>
                  </a:cubicBezTo>
                  <a:cubicBezTo>
                    <a:pt x="8" y="63"/>
                    <a:pt x="0" y="63"/>
                    <a:pt x="3" y="66"/>
                  </a:cubicBezTo>
                  <a:cubicBezTo>
                    <a:pt x="3" y="66"/>
                    <a:pt x="13" y="69"/>
                    <a:pt x="17" y="68"/>
                  </a:cubicBezTo>
                  <a:cubicBezTo>
                    <a:pt x="17" y="68"/>
                    <a:pt x="37" y="67"/>
                    <a:pt x="39" y="68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53" y="64"/>
                    <a:pt x="55" y="65"/>
                  </a:cubicBezTo>
                  <a:cubicBezTo>
                    <a:pt x="55" y="65"/>
                    <a:pt x="57" y="62"/>
                    <a:pt x="55" y="62"/>
                  </a:cubicBezTo>
                  <a:cubicBezTo>
                    <a:pt x="55" y="62"/>
                    <a:pt x="52" y="60"/>
                    <a:pt x="51" y="60"/>
                  </a:cubicBezTo>
                  <a:cubicBezTo>
                    <a:pt x="51" y="60"/>
                    <a:pt x="49" y="59"/>
                    <a:pt x="48" y="60"/>
                  </a:cubicBezTo>
                  <a:cubicBezTo>
                    <a:pt x="48" y="60"/>
                    <a:pt x="47" y="58"/>
                    <a:pt x="48" y="56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6" y="47"/>
                    <a:pt x="47" y="43"/>
                  </a:cubicBezTo>
                  <a:cubicBezTo>
                    <a:pt x="47" y="43"/>
                    <a:pt x="48" y="37"/>
                    <a:pt x="47" y="36"/>
                  </a:cubicBezTo>
                  <a:cubicBezTo>
                    <a:pt x="47" y="36"/>
                    <a:pt x="46" y="33"/>
                    <a:pt x="47" y="33"/>
                  </a:cubicBezTo>
                  <a:cubicBezTo>
                    <a:pt x="47" y="33"/>
                    <a:pt x="48" y="32"/>
                    <a:pt x="47" y="27"/>
                  </a:cubicBezTo>
                  <a:cubicBezTo>
                    <a:pt x="47" y="27"/>
                    <a:pt x="47" y="21"/>
                    <a:pt x="48" y="21"/>
                  </a:cubicBezTo>
                  <a:cubicBezTo>
                    <a:pt x="48" y="21"/>
                    <a:pt x="48" y="17"/>
                    <a:pt x="43" y="12"/>
                  </a:cubicBezTo>
                  <a:cubicBezTo>
                    <a:pt x="43" y="12"/>
                    <a:pt x="35" y="2"/>
                    <a:pt x="32" y="1"/>
                  </a:cubicBezTo>
                  <a:cubicBezTo>
                    <a:pt x="32" y="1"/>
                    <a:pt x="25" y="0"/>
                    <a:pt x="24" y="5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7" name="Freeform 464"/>
            <p:cNvSpPr/>
            <p:nvPr/>
          </p:nvSpPr>
          <p:spPr bwMode="auto">
            <a:xfrm>
              <a:off x="1303" y="755"/>
              <a:ext cx="16" cy="12"/>
            </a:xfrm>
            <a:custGeom>
              <a:avLst/>
              <a:gdLst>
                <a:gd name="T0" fmla="*/ 11 w 11"/>
                <a:gd name="T1" fmla="*/ 0 h 8"/>
                <a:gd name="T2" fmla="*/ 10 w 11"/>
                <a:gd name="T3" fmla="*/ 0 h 8"/>
                <a:gd name="T4" fmla="*/ 4 w 11"/>
                <a:gd name="T5" fmla="*/ 4 h 8"/>
                <a:gd name="T6" fmla="*/ 2 w 11"/>
                <a:gd name="T7" fmla="*/ 8 h 8"/>
                <a:gd name="T8" fmla="*/ 11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4" y="4"/>
                    <a:pt x="4" y="4"/>
                  </a:cubicBezTo>
                  <a:cubicBezTo>
                    <a:pt x="0" y="8"/>
                    <a:pt x="2" y="8"/>
                    <a:pt x="2" y="8"/>
                  </a:cubicBezTo>
                  <a:cubicBezTo>
                    <a:pt x="5" y="7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8" name="Freeform 465"/>
            <p:cNvSpPr/>
            <p:nvPr/>
          </p:nvSpPr>
          <p:spPr bwMode="auto">
            <a:xfrm>
              <a:off x="1313" y="77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9" name="Freeform 466"/>
            <p:cNvSpPr/>
            <p:nvPr/>
          </p:nvSpPr>
          <p:spPr bwMode="auto">
            <a:xfrm>
              <a:off x="1331" y="824"/>
              <a:ext cx="3" cy="4"/>
            </a:xfrm>
            <a:custGeom>
              <a:avLst/>
              <a:gdLst>
                <a:gd name="T0" fmla="*/ 0 w 2"/>
                <a:gd name="T1" fmla="*/ 3 h 3"/>
                <a:gd name="T2" fmla="*/ 1 w 2"/>
                <a:gd name="T3" fmla="*/ 2 h 3"/>
                <a:gd name="T4" fmla="*/ 2 w 2"/>
                <a:gd name="T5" fmla="*/ 0 h 3"/>
                <a:gd name="T6" fmla="*/ 1 w 2"/>
                <a:gd name="T7" fmla="*/ 0 h 3"/>
                <a:gd name="T8" fmla="*/ 0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3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0" name="Freeform 467"/>
            <p:cNvSpPr/>
            <p:nvPr/>
          </p:nvSpPr>
          <p:spPr bwMode="auto">
            <a:xfrm>
              <a:off x="1313" y="757"/>
              <a:ext cx="12" cy="13"/>
            </a:xfrm>
            <a:custGeom>
              <a:avLst/>
              <a:gdLst>
                <a:gd name="T0" fmla="*/ 5 w 8"/>
                <a:gd name="T1" fmla="*/ 0 h 9"/>
                <a:gd name="T2" fmla="*/ 1 w 8"/>
                <a:gd name="T3" fmla="*/ 5 h 9"/>
                <a:gd name="T4" fmla="*/ 3 w 8"/>
                <a:gd name="T5" fmla="*/ 5 h 9"/>
                <a:gd name="T6" fmla="*/ 5 w 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cubicBezTo>
                    <a:pt x="5" y="0"/>
                    <a:pt x="8" y="9"/>
                    <a:pt x="1" y="5"/>
                  </a:cubicBezTo>
                  <a:cubicBezTo>
                    <a:pt x="1" y="5"/>
                    <a:pt x="0" y="3"/>
                    <a:pt x="3" y="5"/>
                  </a:cubicBezTo>
                  <a:cubicBezTo>
                    <a:pt x="3" y="5"/>
                    <a:pt x="6" y="6"/>
                    <a:pt x="5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pic>
          <p:nvPicPr>
            <p:cNvPr id="421" name="Picture 46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22" y="750"/>
              <a:ext cx="14" cy="8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422" name="Freeform 469"/>
            <p:cNvSpPr/>
            <p:nvPr/>
          </p:nvSpPr>
          <p:spPr bwMode="auto">
            <a:xfrm>
              <a:off x="1322" y="749"/>
              <a:ext cx="23" cy="11"/>
            </a:xfrm>
            <a:custGeom>
              <a:avLst/>
              <a:gdLst>
                <a:gd name="T0" fmla="*/ 4 w 16"/>
                <a:gd name="T1" fmla="*/ 0 h 7"/>
                <a:gd name="T2" fmla="*/ 6 w 16"/>
                <a:gd name="T3" fmla="*/ 5 h 7"/>
                <a:gd name="T4" fmla="*/ 0 w 16"/>
                <a:gd name="T5" fmla="*/ 4 h 7"/>
                <a:gd name="T6" fmla="*/ 4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4" y="0"/>
                  </a:moveTo>
                  <a:cubicBezTo>
                    <a:pt x="4" y="0"/>
                    <a:pt x="15" y="5"/>
                    <a:pt x="6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6" y="7"/>
                    <a:pt x="4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3" name="Freeform 470"/>
            <p:cNvSpPr/>
            <p:nvPr/>
          </p:nvSpPr>
          <p:spPr bwMode="auto">
            <a:xfrm>
              <a:off x="1328" y="739"/>
              <a:ext cx="11" cy="10"/>
            </a:xfrm>
            <a:custGeom>
              <a:avLst/>
              <a:gdLst>
                <a:gd name="T0" fmla="*/ 3 w 8"/>
                <a:gd name="T1" fmla="*/ 0 h 7"/>
                <a:gd name="T2" fmla="*/ 3 w 8"/>
                <a:gd name="T3" fmla="*/ 2 h 7"/>
                <a:gd name="T4" fmla="*/ 3 w 8"/>
                <a:gd name="T5" fmla="*/ 2 h 7"/>
                <a:gd name="T6" fmla="*/ 1 w 8"/>
                <a:gd name="T7" fmla="*/ 7 h 7"/>
                <a:gd name="T8" fmla="*/ 4 w 8"/>
                <a:gd name="T9" fmla="*/ 0 h 7"/>
                <a:gd name="T10" fmla="*/ 3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2" y="0"/>
                    <a:pt x="0" y="0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5" y="2"/>
                    <a:pt x="1" y="7"/>
                  </a:cubicBezTo>
                  <a:cubicBezTo>
                    <a:pt x="1" y="7"/>
                    <a:pt x="8" y="1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4" name="Freeform 471"/>
            <p:cNvSpPr>
              <a:spLocks noEditPoints="1"/>
            </p:cNvSpPr>
            <p:nvPr/>
          </p:nvSpPr>
          <p:spPr bwMode="auto">
            <a:xfrm>
              <a:off x="1318" y="741"/>
              <a:ext cx="5" cy="10"/>
            </a:xfrm>
            <a:custGeom>
              <a:avLst/>
              <a:gdLst>
                <a:gd name="T0" fmla="*/ 4 w 4"/>
                <a:gd name="T1" fmla="*/ 1 h 7"/>
                <a:gd name="T2" fmla="*/ 1 w 4"/>
                <a:gd name="T3" fmla="*/ 5 h 7"/>
                <a:gd name="T4" fmla="*/ 2 w 4"/>
                <a:gd name="T5" fmla="*/ 7 h 7"/>
                <a:gd name="T6" fmla="*/ 4 w 4"/>
                <a:gd name="T7" fmla="*/ 6 h 7"/>
                <a:gd name="T8" fmla="*/ 4 w 4"/>
                <a:gd name="T9" fmla="*/ 1 h 7"/>
                <a:gd name="T10" fmla="*/ 4 w 4"/>
                <a:gd name="T11" fmla="*/ 0 h 7"/>
                <a:gd name="T12" fmla="*/ 4 w 4"/>
                <a:gd name="T13" fmla="*/ 1 h 7"/>
                <a:gd name="T14" fmla="*/ 4 w 4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7">
                  <a:moveTo>
                    <a:pt x="4" y="1"/>
                  </a:moveTo>
                  <a:cubicBezTo>
                    <a:pt x="4" y="2"/>
                    <a:pt x="3" y="4"/>
                    <a:pt x="1" y="5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2" y="7"/>
                    <a:pt x="3" y="7"/>
                    <a:pt x="4" y="6"/>
                  </a:cubicBezTo>
                  <a:cubicBezTo>
                    <a:pt x="4" y="6"/>
                    <a:pt x="4" y="3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5" name="Freeform 472"/>
            <p:cNvSpPr/>
            <p:nvPr/>
          </p:nvSpPr>
          <p:spPr bwMode="auto">
            <a:xfrm>
              <a:off x="1309" y="744"/>
              <a:ext cx="10" cy="8"/>
            </a:xfrm>
            <a:custGeom>
              <a:avLst/>
              <a:gdLst>
                <a:gd name="T0" fmla="*/ 7 w 7"/>
                <a:gd name="T1" fmla="*/ 0 h 6"/>
                <a:gd name="T2" fmla="*/ 3 w 7"/>
                <a:gd name="T3" fmla="*/ 5 h 6"/>
                <a:gd name="T4" fmla="*/ 6 w 7"/>
                <a:gd name="T5" fmla="*/ 6 h 6"/>
                <a:gd name="T6" fmla="*/ 7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7" y="0"/>
                    <a:pt x="2" y="3"/>
                    <a:pt x="3" y="5"/>
                  </a:cubicBezTo>
                  <a:cubicBezTo>
                    <a:pt x="3" y="5"/>
                    <a:pt x="3" y="6"/>
                    <a:pt x="6" y="6"/>
                  </a:cubicBezTo>
                  <a:cubicBezTo>
                    <a:pt x="6" y="6"/>
                    <a:pt x="0" y="6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6" name="Freeform 473"/>
            <p:cNvSpPr/>
            <p:nvPr/>
          </p:nvSpPr>
          <p:spPr bwMode="auto">
            <a:xfrm>
              <a:off x="1286" y="764"/>
              <a:ext cx="46" cy="81"/>
            </a:xfrm>
            <a:custGeom>
              <a:avLst/>
              <a:gdLst>
                <a:gd name="T0" fmla="*/ 18 w 32"/>
                <a:gd name="T1" fmla="*/ 0 h 56"/>
                <a:gd name="T2" fmla="*/ 14 w 32"/>
                <a:gd name="T3" fmla="*/ 7 h 56"/>
                <a:gd name="T4" fmla="*/ 23 w 32"/>
                <a:gd name="T5" fmla="*/ 13 h 56"/>
                <a:gd name="T6" fmla="*/ 14 w 32"/>
                <a:gd name="T7" fmla="*/ 14 h 56"/>
                <a:gd name="T8" fmla="*/ 14 w 32"/>
                <a:gd name="T9" fmla="*/ 19 h 56"/>
                <a:gd name="T10" fmla="*/ 12 w 32"/>
                <a:gd name="T11" fmla="*/ 31 h 56"/>
                <a:gd name="T12" fmla="*/ 15 w 32"/>
                <a:gd name="T13" fmla="*/ 34 h 56"/>
                <a:gd name="T14" fmla="*/ 10 w 32"/>
                <a:gd name="T15" fmla="*/ 50 h 56"/>
                <a:gd name="T16" fmla="*/ 8 w 32"/>
                <a:gd name="T17" fmla="*/ 52 h 56"/>
                <a:gd name="T18" fmla="*/ 3 w 32"/>
                <a:gd name="T19" fmla="*/ 54 h 56"/>
                <a:gd name="T20" fmla="*/ 8 w 32"/>
                <a:gd name="T21" fmla="*/ 52 h 56"/>
                <a:gd name="T22" fmla="*/ 8 w 32"/>
                <a:gd name="T23" fmla="*/ 49 h 56"/>
                <a:gd name="T24" fmla="*/ 10 w 32"/>
                <a:gd name="T25" fmla="*/ 33 h 56"/>
                <a:gd name="T26" fmla="*/ 11 w 32"/>
                <a:gd name="T27" fmla="*/ 30 h 56"/>
                <a:gd name="T28" fmla="*/ 10 w 32"/>
                <a:gd name="T29" fmla="*/ 23 h 56"/>
                <a:gd name="T30" fmla="*/ 12 w 32"/>
                <a:gd name="T31" fmla="*/ 18 h 56"/>
                <a:gd name="T32" fmla="*/ 18 w 32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56">
                  <a:moveTo>
                    <a:pt x="18" y="0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5" y="9"/>
                    <a:pt x="23" y="13"/>
                  </a:cubicBezTo>
                  <a:cubicBezTo>
                    <a:pt x="23" y="13"/>
                    <a:pt x="26" y="15"/>
                    <a:pt x="14" y="14"/>
                  </a:cubicBezTo>
                  <a:cubicBezTo>
                    <a:pt x="14" y="14"/>
                    <a:pt x="12" y="15"/>
                    <a:pt x="14" y="1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32" y="36"/>
                    <a:pt x="15" y="34"/>
                  </a:cubicBezTo>
                  <a:cubicBezTo>
                    <a:pt x="15" y="34"/>
                    <a:pt x="14" y="31"/>
                    <a:pt x="10" y="50"/>
                  </a:cubicBezTo>
                  <a:cubicBezTo>
                    <a:pt x="10" y="50"/>
                    <a:pt x="21" y="56"/>
                    <a:pt x="8" y="52"/>
                  </a:cubicBezTo>
                  <a:cubicBezTo>
                    <a:pt x="8" y="52"/>
                    <a:pt x="3" y="54"/>
                    <a:pt x="3" y="54"/>
                  </a:cubicBezTo>
                  <a:cubicBezTo>
                    <a:pt x="3" y="54"/>
                    <a:pt x="0" y="53"/>
                    <a:pt x="8" y="52"/>
                  </a:cubicBezTo>
                  <a:cubicBezTo>
                    <a:pt x="8" y="52"/>
                    <a:pt x="7" y="51"/>
                    <a:pt x="8" y="49"/>
                  </a:cubicBezTo>
                  <a:cubicBezTo>
                    <a:pt x="8" y="49"/>
                    <a:pt x="11" y="34"/>
                    <a:pt x="10" y="33"/>
                  </a:cubicBezTo>
                  <a:cubicBezTo>
                    <a:pt x="10" y="33"/>
                    <a:pt x="15" y="33"/>
                    <a:pt x="11" y="30"/>
                  </a:cubicBezTo>
                  <a:cubicBezTo>
                    <a:pt x="11" y="30"/>
                    <a:pt x="12" y="24"/>
                    <a:pt x="10" y="23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9" y="11"/>
                    <a:pt x="18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7" name="Freeform 474"/>
            <p:cNvSpPr/>
            <p:nvPr/>
          </p:nvSpPr>
          <p:spPr bwMode="auto">
            <a:xfrm>
              <a:off x="1303" y="774"/>
              <a:ext cx="6" cy="19"/>
            </a:xfrm>
            <a:custGeom>
              <a:avLst/>
              <a:gdLst>
                <a:gd name="T0" fmla="*/ 2 w 4"/>
                <a:gd name="T1" fmla="*/ 4 h 13"/>
                <a:gd name="T2" fmla="*/ 3 w 4"/>
                <a:gd name="T3" fmla="*/ 4 h 13"/>
                <a:gd name="T4" fmla="*/ 2 w 4"/>
                <a:gd name="T5" fmla="*/ 2 h 13"/>
                <a:gd name="T6" fmla="*/ 1 w 4"/>
                <a:gd name="T7" fmla="*/ 2 h 13"/>
                <a:gd name="T8" fmla="*/ 0 w 4"/>
                <a:gd name="T9" fmla="*/ 4 h 13"/>
                <a:gd name="T10" fmla="*/ 1 w 4"/>
                <a:gd name="T11" fmla="*/ 7 h 13"/>
                <a:gd name="T12" fmla="*/ 1 w 4"/>
                <a:gd name="T13" fmla="*/ 11 h 13"/>
                <a:gd name="T14" fmla="*/ 1 w 4"/>
                <a:gd name="T15" fmla="*/ 9 h 13"/>
                <a:gd name="T16" fmla="*/ 0 w 4"/>
                <a:gd name="T17" fmla="*/ 10 h 13"/>
                <a:gd name="T18" fmla="*/ 1 w 4"/>
                <a:gd name="T19" fmla="*/ 13 h 13"/>
                <a:gd name="T20" fmla="*/ 1 w 4"/>
                <a:gd name="T21" fmla="*/ 12 h 13"/>
                <a:gd name="T22" fmla="*/ 3 w 4"/>
                <a:gd name="T23" fmla="*/ 8 h 13"/>
                <a:gd name="T24" fmla="*/ 1 w 4"/>
                <a:gd name="T25" fmla="*/ 4 h 13"/>
                <a:gd name="T26" fmla="*/ 2 w 4"/>
                <a:gd name="T2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13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2"/>
                    <a:pt x="2" y="2"/>
                  </a:cubicBezTo>
                  <a:cubicBezTo>
                    <a:pt x="2" y="2"/>
                    <a:pt x="2" y="0"/>
                    <a:pt x="1" y="2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4" y="10"/>
                    <a:pt x="1" y="1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8"/>
                    <a:pt x="0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cubicBezTo>
                    <a:pt x="1" y="12"/>
                    <a:pt x="4" y="11"/>
                    <a:pt x="3" y="8"/>
                  </a:cubicBezTo>
                  <a:cubicBezTo>
                    <a:pt x="3" y="8"/>
                    <a:pt x="1" y="5"/>
                    <a:pt x="1" y="4"/>
                  </a:cubicBezTo>
                  <a:cubicBezTo>
                    <a:pt x="1" y="4"/>
                    <a:pt x="1" y="1"/>
                    <a:pt x="2" y="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8" name="Freeform 475"/>
            <p:cNvSpPr/>
            <p:nvPr/>
          </p:nvSpPr>
          <p:spPr bwMode="auto">
            <a:xfrm>
              <a:off x="1309" y="777"/>
              <a:ext cx="4" cy="15"/>
            </a:xfrm>
            <a:custGeom>
              <a:avLst/>
              <a:gdLst>
                <a:gd name="T0" fmla="*/ 0 w 3"/>
                <a:gd name="T1" fmla="*/ 1 h 10"/>
                <a:gd name="T2" fmla="*/ 0 w 3"/>
                <a:gd name="T3" fmla="*/ 2 h 10"/>
                <a:gd name="T4" fmla="*/ 1 w 3"/>
                <a:gd name="T5" fmla="*/ 1 h 10"/>
                <a:gd name="T6" fmla="*/ 1 w 3"/>
                <a:gd name="T7" fmla="*/ 7 h 10"/>
                <a:gd name="T8" fmla="*/ 1 w 3"/>
                <a:gd name="T9" fmla="*/ 9 h 10"/>
                <a:gd name="T10" fmla="*/ 1 w 3"/>
                <a:gd name="T11" fmla="*/ 10 h 10"/>
                <a:gd name="T12" fmla="*/ 2 w 3"/>
                <a:gd name="T13" fmla="*/ 10 h 10"/>
                <a:gd name="T14" fmla="*/ 3 w 3"/>
                <a:gd name="T15" fmla="*/ 0 h 10"/>
                <a:gd name="T16" fmla="*/ 2 w 3"/>
                <a:gd name="T17" fmla="*/ 0 h 10"/>
                <a:gd name="T18" fmla="*/ 0 w 3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0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6"/>
                    <a:pt x="1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3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9" name="Freeform 476"/>
            <p:cNvSpPr/>
            <p:nvPr/>
          </p:nvSpPr>
          <p:spPr bwMode="auto">
            <a:xfrm>
              <a:off x="1331" y="789"/>
              <a:ext cx="3" cy="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1 w 3"/>
                <a:gd name="T5" fmla="*/ 3 h 3"/>
                <a:gd name="T6" fmla="*/ 3 w 3"/>
                <a:gd name="T7" fmla="*/ 0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0" name="Freeform 477"/>
            <p:cNvSpPr/>
            <p:nvPr/>
          </p:nvSpPr>
          <p:spPr bwMode="auto">
            <a:xfrm>
              <a:off x="1331" y="789"/>
              <a:ext cx="3" cy="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1 w 3"/>
                <a:gd name="T5" fmla="*/ 3 h 3"/>
                <a:gd name="T6" fmla="*/ 3 w 3"/>
                <a:gd name="T7" fmla="*/ 0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1" name="Freeform 478"/>
            <p:cNvSpPr>
              <a:spLocks noEditPoints="1"/>
            </p:cNvSpPr>
            <p:nvPr/>
          </p:nvSpPr>
          <p:spPr bwMode="auto">
            <a:xfrm>
              <a:off x="1313" y="777"/>
              <a:ext cx="10" cy="15"/>
            </a:xfrm>
            <a:custGeom>
              <a:avLst/>
              <a:gdLst>
                <a:gd name="T0" fmla="*/ 3 w 7"/>
                <a:gd name="T1" fmla="*/ 0 h 10"/>
                <a:gd name="T2" fmla="*/ 1 w 7"/>
                <a:gd name="T3" fmla="*/ 2 h 10"/>
                <a:gd name="T4" fmla="*/ 0 w 7"/>
                <a:gd name="T5" fmla="*/ 7 h 10"/>
                <a:gd name="T6" fmla="*/ 2 w 7"/>
                <a:gd name="T7" fmla="*/ 10 h 10"/>
                <a:gd name="T8" fmla="*/ 3 w 7"/>
                <a:gd name="T9" fmla="*/ 9 h 10"/>
                <a:gd name="T10" fmla="*/ 6 w 7"/>
                <a:gd name="T11" fmla="*/ 7 h 10"/>
                <a:gd name="T12" fmla="*/ 6 w 7"/>
                <a:gd name="T13" fmla="*/ 2 h 10"/>
                <a:gd name="T14" fmla="*/ 3 w 7"/>
                <a:gd name="T15" fmla="*/ 0 h 10"/>
                <a:gd name="T16" fmla="*/ 4 w 7"/>
                <a:gd name="T17" fmla="*/ 8 h 10"/>
                <a:gd name="T18" fmla="*/ 2 w 7"/>
                <a:gd name="T19" fmla="*/ 7 h 10"/>
                <a:gd name="T20" fmla="*/ 3 w 7"/>
                <a:gd name="T21" fmla="*/ 2 h 10"/>
                <a:gd name="T22" fmla="*/ 4 w 7"/>
                <a:gd name="T23" fmla="*/ 2 h 10"/>
                <a:gd name="T24" fmla="*/ 4 w 7"/>
                <a:gd name="T2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cubicBezTo>
                    <a:pt x="1" y="0"/>
                    <a:pt x="1" y="2"/>
                    <a:pt x="1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10"/>
                    <a:pt x="6" y="7"/>
                    <a:pt x="6" y="7"/>
                  </a:cubicBezTo>
                  <a:cubicBezTo>
                    <a:pt x="5" y="6"/>
                    <a:pt x="6" y="2"/>
                    <a:pt x="6" y="2"/>
                  </a:cubicBezTo>
                  <a:cubicBezTo>
                    <a:pt x="7" y="0"/>
                    <a:pt x="3" y="0"/>
                    <a:pt x="3" y="0"/>
                  </a:cubicBezTo>
                  <a:moveTo>
                    <a:pt x="4" y="8"/>
                  </a:moveTo>
                  <a:cubicBezTo>
                    <a:pt x="4" y="8"/>
                    <a:pt x="2" y="10"/>
                    <a:pt x="2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0"/>
                    <a:pt x="4" y="2"/>
                  </a:cubicBezTo>
                  <a:cubicBezTo>
                    <a:pt x="4" y="2"/>
                    <a:pt x="4" y="7"/>
                    <a:pt x="4" y="8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2" name="Freeform 479"/>
            <p:cNvSpPr>
              <a:spLocks noEditPoints="1"/>
            </p:cNvSpPr>
            <p:nvPr/>
          </p:nvSpPr>
          <p:spPr bwMode="auto">
            <a:xfrm>
              <a:off x="1322" y="776"/>
              <a:ext cx="9" cy="16"/>
            </a:xfrm>
            <a:custGeom>
              <a:avLst/>
              <a:gdLst>
                <a:gd name="T0" fmla="*/ 6 w 6"/>
                <a:gd name="T1" fmla="*/ 2 h 11"/>
                <a:gd name="T2" fmla="*/ 5 w 6"/>
                <a:gd name="T3" fmla="*/ 1 h 11"/>
                <a:gd name="T4" fmla="*/ 1 w 6"/>
                <a:gd name="T5" fmla="*/ 4 h 11"/>
                <a:gd name="T6" fmla="*/ 3 w 6"/>
                <a:gd name="T7" fmla="*/ 11 h 11"/>
                <a:gd name="T8" fmla="*/ 6 w 6"/>
                <a:gd name="T9" fmla="*/ 8 h 11"/>
                <a:gd name="T10" fmla="*/ 6 w 6"/>
                <a:gd name="T11" fmla="*/ 2 h 11"/>
                <a:gd name="T12" fmla="*/ 3 w 6"/>
                <a:gd name="T13" fmla="*/ 9 h 11"/>
                <a:gd name="T14" fmla="*/ 2 w 6"/>
                <a:gd name="T15" fmla="*/ 5 h 11"/>
                <a:gd name="T16" fmla="*/ 4 w 6"/>
                <a:gd name="T17" fmla="*/ 2 h 11"/>
                <a:gd name="T18" fmla="*/ 4 w 6"/>
                <a:gd name="T19" fmla="*/ 4 h 11"/>
                <a:gd name="T20" fmla="*/ 3 w 6"/>
                <a:gd name="T2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1">
                  <a:moveTo>
                    <a:pt x="6" y="2"/>
                  </a:moveTo>
                  <a:cubicBezTo>
                    <a:pt x="6" y="2"/>
                    <a:pt x="6" y="0"/>
                    <a:pt x="5" y="1"/>
                  </a:cubicBezTo>
                  <a:cubicBezTo>
                    <a:pt x="5" y="1"/>
                    <a:pt x="1" y="1"/>
                    <a:pt x="1" y="4"/>
                  </a:cubicBezTo>
                  <a:cubicBezTo>
                    <a:pt x="1" y="4"/>
                    <a:pt x="0" y="11"/>
                    <a:pt x="3" y="11"/>
                  </a:cubicBezTo>
                  <a:cubicBezTo>
                    <a:pt x="3" y="11"/>
                    <a:pt x="6" y="11"/>
                    <a:pt x="6" y="8"/>
                  </a:cubicBezTo>
                  <a:cubicBezTo>
                    <a:pt x="6" y="2"/>
                    <a:pt x="6" y="2"/>
                    <a:pt x="6" y="2"/>
                  </a:cubicBezTo>
                  <a:moveTo>
                    <a:pt x="3" y="9"/>
                  </a:moveTo>
                  <a:cubicBezTo>
                    <a:pt x="3" y="9"/>
                    <a:pt x="2" y="10"/>
                    <a:pt x="2" y="5"/>
                  </a:cubicBezTo>
                  <a:cubicBezTo>
                    <a:pt x="2" y="5"/>
                    <a:pt x="2" y="1"/>
                    <a:pt x="4" y="2"/>
                  </a:cubicBezTo>
                  <a:cubicBezTo>
                    <a:pt x="4" y="2"/>
                    <a:pt x="5" y="1"/>
                    <a:pt x="4" y="4"/>
                  </a:cubicBezTo>
                  <a:cubicBezTo>
                    <a:pt x="4" y="4"/>
                    <a:pt x="5" y="10"/>
                    <a:pt x="3" y="9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3" name="Freeform 480"/>
            <p:cNvSpPr>
              <a:spLocks noEditPoints="1"/>
            </p:cNvSpPr>
            <p:nvPr/>
          </p:nvSpPr>
          <p:spPr bwMode="auto">
            <a:xfrm>
              <a:off x="1334" y="776"/>
              <a:ext cx="8" cy="16"/>
            </a:xfrm>
            <a:custGeom>
              <a:avLst/>
              <a:gdLst>
                <a:gd name="T0" fmla="*/ 4 w 6"/>
                <a:gd name="T1" fmla="*/ 1 h 11"/>
                <a:gd name="T2" fmla="*/ 2 w 6"/>
                <a:gd name="T3" fmla="*/ 0 h 11"/>
                <a:gd name="T4" fmla="*/ 0 w 6"/>
                <a:gd name="T5" fmla="*/ 3 h 11"/>
                <a:gd name="T6" fmla="*/ 0 w 6"/>
                <a:gd name="T7" fmla="*/ 9 h 11"/>
                <a:gd name="T8" fmla="*/ 2 w 6"/>
                <a:gd name="T9" fmla="*/ 11 h 11"/>
                <a:gd name="T10" fmla="*/ 5 w 6"/>
                <a:gd name="T11" fmla="*/ 9 h 11"/>
                <a:gd name="T12" fmla="*/ 4 w 6"/>
                <a:gd name="T13" fmla="*/ 1 h 11"/>
                <a:gd name="T14" fmla="*/ 2 w 6"/>
                <a:gd name="T15" fmla="*/ 10 h 11"/>
                <a:gd name="T16" fmla="*/ 2 w 6"/>
                <a:gd name="T17" fmla="*/ 7 h 11"/>
                <a:gd name="T18" fmla="*/ 2 w 6"/>
                <a:gd name="T19" fmla="*/ 2 h 11"/>
                <a:gd name="T20" fmla="*/ 4 w 6"/>
                <a:gd name="T21" fmla="*/ 3 h 11"/>
                <a:gd name="T22" fmla="*/ 2 w 6"/>
                <a:gd name="T2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11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0" y="0"/>
                    <a:pt x="0" y="3"/>
                  </a:cubicBezTo>
                  <a:cubicBezTo>
                    <a:pt x="0" y="3"/>
                    <a:pt x="1" y="6"/>
                    <a:pt x="0" y="9"/>
                  </a:cubicBezTo>
                  <a:cubicBezTo>
                    <a:pt x="0" y="9"/>
                    <a:pt x="0" y="11"/>
                    <a:pt x="2" y="11"/>
                  </a:cubicBezTo>
                  <a:cubicBezTo>
                    <a:pt x="2" y="11"/>
                    <a:pt x="5" y="11"/>
                    <a:pt x="5" y="9"/>
                  </a:cubicBezTo>
                  <a:cubicBezTo>
                    <a:pt x="5" y="9"/>
                    <a:pt x="6" y="1"/>
                    <a:pt x="4" y="1"/>
                  </a:cubicBezTo>
                  <a:moveTo>
                    <a:pt x="2" y="10"/>
                  </a:moveTo>
                  <a:cubicBezTo>
                    <a:pt x="2" y="10"/>
                    <a:pt x="1" y="10"/>
                    <a:pt x="2" y="7"/>
                  </a:cubicBezTo>
                  <a:cubicBezTo>
                    <a:pt x="2" y="7"/>
                    <a:pt x="2" y="2"/>
                    <a:pt x="2" y="2"/>
                  </a:cubicBezTo>
                  <a:cubicBezTo>
                    <a:pt x="2" y="2"/>
                    <a:pt x="3" y="0"/>
                    <a:pt x="4" y="3"/>
                  </a:cubicBezTo>
                  <a:cubicBezTo>
                    <a:pt x="4" y="3"/>
                    <a:pt x="4" y="11"/>
                    <a:pt x="2" y="1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4" name="Freeform 481"/>
            <p:cNvSpPr>
              <a:spLocks noEditPoints="1"/>
            </p:cNvSpPr>
            <p:nvPr/>
          </p:nvSpPr>
          <p:spPr bwMode="auto">
            <a:xfrm>
              <a:off x="1341" y="774"/>
              <a:ext cx="7" cy="19"/>
            </a:xfrm>
            <a:custGeom>
              <a:avLst/>
              <a:gdLst>
                <a:gd name="T0" fmla="*/ 4 w 5"/>
                <a:gd name="T1" fmla="*/ 3 h 13"/>
                <a:gd name="T2" fmla="*/ 1 w 5"/>
                <a:gd name="T3" fmla="*/ 3 h 13"/>
                <a:gd name="T4" fmla="*/ 1 w 5"/>
                <a:gd name="T5" fmla="*/ 10 h 13"/>
                <a:gd name="T6" fmla="*/ 3 w 5"/>
                <a:gd name="T7" fmla="*/ 12 h 13"/>
                <a:gd name="T8" fmla="*/ 5 w 5"/>
                <a:gd name="T9" fmla="*/ 9 h 13"/>
                <a:gd name="T10" fmla="*/ 4 w 5"/>
                <a:gd name="T11" fmla="*/ 3 h 13"/>
                <a:gd name="T12" fmla="*/ 3 w 5"/>
                <a:gd name="T13" fmla="*/ 11 h 13"/>
                <a:gd name="T14" fmla="*/ 2 w 5"/>
                <a:gd name="T15" fmla="*/ 7 h 13"/>
                <a:gd name="T16" fmla="*/ 3 w 5"/>
                <a:gd name="T17" fmla="*/ 3 h 13"/>
                <a:gd name="T18" fmla="*/ 4 w 5"/>
                <a:gd name="T19" fmla="*/ 6 h 13"/>
                <a:gd name="T20" fmla="*/ 3 w 5"/>
                <a:gd name="T2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3">
                  <a:moveTo>
                    <a:pt x="4" y="3"/>
                  </a:moveTo>
                  <a:cubicBezTo>
                    <a:pt x="2" y="0"/>
                    <a:pt x="1" y="3"/>
                    <a:pt x="1" y="3"/>
                  </a:cubicBezTo>
                  <a:cubicBezTo>
                    <a:pt x="2" y="3"/>
                    <a:pt x="1" y="10"/>
                    <a:pt x="1" y="10"/>
                  </a:cubicBezTo>
                  <a:cubicBezTo>
                    <a:pt x="0" y="12"/>
                    <a:pt x="3" y="12"/>
                    <a:pt x="3" y="12"/>
                  </a:cubicBezTo>
                  <a:cubicBezTo>
                    <a:pt x="5" y="13"/>
                    <a:pt x="5" y="9"/>
                    <a:pt x="5" y="9"/>
                  </a:cubicBezTo>
                  <a:cubicBezTo>
                    <a:pt x="5" y="3"/>
                    <a:pt x="4" y="3"/>
                    <a:pt x="4" y="3"/>
                  </a:cubicBezTo>
                  <a:moveTo>
                    <a:pt x="3" y="11"/>
                  </a:moveTo>
                  <a:cubicBezTo>
                    <a:pt x="3" y="11"/>
                    <a:pt x="2" y="11"/>
                    <a:pt x="2" y="7"/>
                  </a:cubicBezTo>
                  <a:cubicBezTo>
                    <a:pt x="2" y="7"/>
                    <a:pt x="2" y="2"/>
                    <a:pt x="3" y="3"/>
                  </a:cubicBezTo>
                  <a:cubicBezTo>
                    <a:pt x="3" y="3"/>
                    <a:pt x="4" y="2"/>
                    <a:pt x="4" y="6"/>
                  </a:cubicBezTo>
                  <a:cubicBezTo>
                    <a:pt x="4" y="6"/>
                    <a:pt x="5" y="11"/>
                    <a:pt x="3" y="11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5" name="Freeform 482"/>
            <p:cNvSpPr>
              <a:spLocks noEditPoints="1"/>
            </p:cNvSpPr>
            <p:nvPr/>
          </p:nvSpPr>
          <p:spPr bwMode="auto">
            <a:xfrm>
              <a:off x="1348" y="776"/>
              <a:ext cx="4" cy="18"/>
            </a:xfrm>
            <a:custGeom>
              <a:avLst/>
              <a:gdLst>
                <a:gd name="T0" fmla="*/ 3 w 3"/>
                <a:gd name="T1" fmla="*/ 4 h 13"/>
                <a:gd name="T2" fmla="*/ 1 w 3"/>
                <a:gd name="T3" fmla="*/ 2 h 13"/>
                <a:gd name="T4" fmla="*/ 0 w 3"/>
                <a:gd name="T5" fmla="*/ 3 h 13"/>
                <a:gd name="T6" fmla="*/ 0 w 3"/>
                <a:gd name="T7" fmla="*/ 10 h 13"/>
                <a:gd name="T8" fmla="*/ 2 w 3"/>
                <a:gd name="T9" fmla="*/ 11 h 13"/>
                <a:gd name="T10" fmla="*/ 2 w 3"/>
                <a:gd name="T11" fmla="*/ 8 h 13"/>
                <a:gd name="T12" fmla="*/ 3 w 3"/>
                <a:gd name="T13" fmla="*/ 4 h 13"/>
                <a:gd name="T14" fmla="*/ 1 w 3"/>
                <a:gd name="T15" fmla="*/ 11 h 13"/>
                <a:gd name="T16" fmla="*/ 1 w 3"/>
                <a:gd name="T17" fmla="*/ 6 h 13"/>
                <a:gd name="T18" fmla="*/ 1 w 3"/>
                <a:gd name="T19" fmla="*/ 3 h 13"/>
                <a:gd name="T20" fmla="*/ 2 w 3"/>
                <a:gd name="T21" fmla="*/ 4 h 13"/>
                <a:gd name="T22" fmla="*/ 1 w 3"/>
                <a:gd name="T2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13">
                  <a:moveTo>
                    <a:pt x="3" y="4"/>
                  </a:moveTo>
                  <a:cubicBezTo>
                    <a:pt x="3" y="4"/>
                    <a:pt x="2" y="1"/>
                    <a:pt x="1" y="2"/>
                  </a:cubicBezTo>
                  <a:cubicBezTo>
                    <a:pt x="1" y="2"/>
                    <a:pt x="0" y="0"/>
                    <a:pt x="0" y="3"/>
                  </a:cubicBezTo>
                  <a:cubicBezTo>
                    <a:pt x="0" y="3"/>
                    <a:pt x="1" y="5"/>
                    <a:pt x="0" y="10"/>
                  </a:cubicBezTo>
                  <a:cubicBezTo>
                    <a:pt x="0" y="10"/>
                    <a:pt x="0" y="13"/>
                    <a:pt x="2" y="11"/>
                  </a:cubicBezTo>
                  <a:cubicBezTo>
                    <a:pt x="2" y="11"/>
                    <a:pt x="3" y="11"/>
                    <a:pt x="2" y="8"/>
                  </a:cubicBezTo>
                  <a:cubicBezTo>
                    <a:pt x="2" y="8"/>
                    <a:pt x="2" y="4"/>
                    <a:pt x="3" y="4"/>
                  </a:cubicBezTo>
                  <a:moveTo>
                    <a:pt x="1" y="11"/>
                  </a:moveTo>
                  <a:cubicBezTo>
                    <a:pt x="1" y="11"/>
                    <a:pt x="0" y="10"/>
                    <a:pt x="1" y="6"/>
                  </a:cubicBezTo>
                  <a:cubicBezTo>
                    <a:pt x="1" y="6"/>
                    <a:pt x="1" y="3"/>
                    <a:pt x="1" y="3"/>
                  </a:cubicBezTo>
                  <a:cubicBezTo>
                    <a:pt x="1" y="3"/>
                    <a:pt x="2" y="2"/>
                    <a:pt x="2" y="4"/>
                  </a:cubicBezTo>
                  <a:cubicBezTo>
                    <a:pt x="2" y="4"/>
                    <a:pt x="2" y="11"/>
                    <a:pt x="1" y="11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6" name="Freeform 483"/>
            <p:cNvSpPr/>
            <p:nvPr/>
          </p:nvSpPr>
          <p:spPr bwMode="auto">
            <a:xfrm>
              <a:off x="1332" y="822"/>
              <a:ext cx="13" cy="16"/>
            </a:xfrm>
            <a:custGeom>
              <a:avLst/>
              <a:gdLst>
                <a:gd name="T0" fmla="*/ 7 w 9"/>
                <a:gd name="T1" fmla="*/ 5 h 11"/>
                <a:gd name="T2" fmla="*/ 0 w 9"/>
                <a:gd name="T3" fmla="*/ 3 h 11"/>
                <a:gd name="T4" fmla="*/ 2 w 9"/>
                <a:gd name="T5" fmla="*/ 11 h 11"/>
                <a:gd name="T6" fmla="*/ 7 w 9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7" y="5"/>
                  </a:moveTo>
                  <a:cubicBezTo>
                    <a:pt x="9" y="0"/>
                    <a:pt x="3" y="3"/>
                    <a:pt x="0" y="3"/>
                  </a:cubicBezTo>
                  <a:cubicBezTo>
                    <a:pt x="0" y="6"/>
                    <a:pt x="1" y="10"/>
                    <a:pt x="2" y="11"/>
                  </a:cubicBezTo>
                  <a:cubicBezTo>
                    <a:pt x="3" y="8"/>
                    <a:pt x="6" y="7"/>
                    <a:pt x="7" y="5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7" name="Freeform 484"/>
            <p:cNvSpPr>
              <a:spLocks noEditPoints="1"/>
            </p:cNvSpPr>
            <p:nvPr/>
          </p:nvSpPr>
          <p:spPr bwMode="auto">
            <a:xfrm>
              <a:off x="1350" y="796"/>
              <a:ext cx="4" cy="41"/>
            </a:xfrm>
            <a:custGeom>
              <a:avLst/>
              <a:gdLst>
                <a:gd name="T0" fmla="*/ 1 w 3"/>
                <a:gd name="T1" fmla="*/ 22 h 28"/>
                <a:gd name="T2" fmla="*/ 2 w 3"/>
                <a:gd name="T3" fmla="*/ 26 h 28"/>
                <a:gd name="T4" fmla="*/ 2 w 3"/>
                <a:gd name="T5" fmla="*/ 28 h 28"/>
                <a:gd name="T6" fmla="*/ 3 w 3"/>
                <a:gd name="T7" fmla="*/ 28 h 28"/>
                <a:gd name="T8" fmla="*/ 1 w 3"/>
                <a:gd name="T9" fmla="*/ 22 h 28"/>
                <a:gd name="T10" fmla="*/ 1 w 3"/>
                <a:gd name="T11" fmla="*/ 22 h 28"/>
                <a:gd name="T12" fmla="*/ 1 w 3"/>
                <a:gd name="T13" fmla="*/ 22 h 28"/>
                <a:gd name="T14" fmla="*/ 1 w 3"/>
                <a:gd name="T15" fmla="*/ 0 h 28"/>
                <a:gd name="T16" fmla="*/ 1 w 3"/>
                <a:gd name="T17" fmla="*/ 1 h 28"/>
                <a:gd name="T18" fmla="*/ 1 w 3"/>
                <a:gd name="T19" fmla="*/ 1 h 28"/>
                <a:gd name="T20" fmla="*/ 1 w 3"/>
                <a:gd name="T21" fmla="*/ 10 h 28"/>
                <a:gd name="T22" fmla="*/ 1 w 3"/>
                <a:gd name="T23" fmla="*/ 17 h 28"/>
                <a:gd name="T24" fmla="*/ 1 w 3"/>
                <a:gd name="T25" fmla="*/ 11 h 28"/>
                <a:gd name="T26" fmla="*/ 1 w 3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28">
                  <a:moveTo>
                    <a:pt x="1" y="22"/>
                  </a:moveTo>
                  <a:cubicBezTo>
                    <a:pt x="1" y="24"/>
                    <a:pt x="2" y="26"/>
                    <a:pt x="2" y="26"/>
                  </a:cubicBezTo>
                  <a:cubicBezTo>
                    <a:pt x="1" y="27"/>
                    <a:pt x="2" y="28"/>
                    <a:pt x="2" y="28"/>
                  </a:cubicBezTo>
                  <a:cubicBezTo>
                    <a:pt x="2" y="28"/>
                    <a:pt x="3" y="28"/>
                    <a:pt x="3" y="28"/>
                  </a:cubicBezTo>
                  <a:cubicBezTo>
                    <a:pt x="2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1" y="10"/>
                    <a:pt x="1" y="10"/>
                  </a:cubicBezTo>
                  <a:cubicBezTo>
                    <a:pt x="0" y="11"/>
                    <a:pt x="0" y="14"/>
                    <a:pt x="1" y="17"/>
                  </a:cubicBezTo>
                  <a:cubicBezTo>
                    <a:pt x="1" y="14"/>
                    <a:pt x="1" y="11"/>
                    <a:pt x="1" y="11"/>
                  </a:cubicBezTo>
                  <a:cubicBezTo>
                    <a:pt x="2" y="8"/>
                    <a:pt x="1" y="1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8" name="Freeform 485"/>
            <p:cNvSpPr/>
            <p:nvPr/>
          </p:nvSpPr>
          <p:spPr bwMode="auto">
            <a:xfrm>
              <a:off x="1358" y="834"/>
              <a:ext cx="2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9" name="Freeform 486"/>
            <p:cNvSpPr>
              <a:spLocks noEditPoints="1"/>
            </p:cNvSpPr>
            <p:nvPr/>
          </p:nvSpPr>
          <p:spPr bwMode="auto">
            <a:xfrm>
              <a:off x="1354" y="835"/>
              <a:ext cx="10" cy="5"/>
            </a:xfrm>
            <a:custGeom>
              <a:avLst/>
              <a:gdLst>
                <a:gd name="T0" fmla="*/ 3 w 7"/>
                <a:gd name="T1" fmla="*/ 0 h 3"/>
                <a:gd name="T2" fmla="*/ 3 w 7"/>
                <a:gd name="T3" fmla="*/ 0 h 3"/>
                <a:gd name="T4" fmla="*/ 3 w 7"/>
                <a:gd name="T5" fmla="*/ 0 h 3"/>
                <a:gd name="T6" fmla="*/ 5 w 7"/>
                <a:gd name="T7" fmla="*/ 1 h 3"/>
                <a:gd name="T8" fmla="*/ 6 w 7"/>
                <a:gd name="T9" fmla="*/ 2 h 3"/>
                <a:gd name="T10" fmla="*/ 7 w 7"/>
                <a:gd name="T11" fmla="*/ 2 h 3"/>
                <a:gd name="T12" fmla="*/ 7 w 7"/>
                <a:gd name="T13" fmla="*/ 3 h 3"/>
                <a:gd name="T14" fmla="*/ 7 w 7"/>
                <a:gd name="T15" fmla="*/ 3 h 3"/>
                <a:gd name="T16" fmla="*/ 4 w 7"/>
                <a:gd name="T17" fmla="*/ 1 h 3"/>
                <a:gd name="T18" fmla="*/ 3 w 7"/>
                <a:gd name="T19" fmla="*/ 0 h 3"/>
                <a:gd name="T20" fmla="*/ 3 w 7"/>
                <a:gd name="T21" fmla="*/ 0 h 3"/>
                <a:gd name="T22" fmla="*/ 3 w 7"/>
                <a:gd name="T23" fmla="*/ 0 h 3"/>
                <a:gd name="T24" fmla="*/ 3 w 7"/>
                <a:gd name="T25" fmla="*/ 0 h 3"/>
                <a:gd name="T26" fmla="*/ 2 w 7"/>
                <a:gd name="T27" fmla="*/ 0 h 3"/>
                <a:gd name="T28" fmla="*/ 0 w 7"/>
                <a:gd name="T29" fmla="*/ 1 h 3"/>
                <a:gd name="T30" fmla="*/ 2 w 7"/>
                <a:gd name="T31" fmla="*/ 0 h 3"/>
                <a:gd name="T32" fmla="*/ 2 w 7"/>
                <a:gd name="T33" fmla="*/ 0 h 3"/>
                <a:gd name="T34" fmla="*/ 3 w 7"/>
                <a:gd name="T35" fmla="*/ 0 h 3"/>
                <a:gd name="T36" fmla="*/ 3 w 7"/>
                <a:gd name="T37" fmla="*/ 0 h 3"/>
                <a:gd name="T38" fmla="*/ 3 w 7"/>
                <a:gd name="T39" fmla="*/ 0 h 3"/>
                <a:gd name="T40" fmla="*/ 3 w 7"/>
                <a:gd name="T41" fmla="*/ 0 h 3"/>
                <a:gd name="T42" fmla="*/ 3 w 7"/>
                <a:gd name="T43" fmla="*/ 0 h 3"/>
                <a:gd name="T44" fmla="*/ 3 w 7"/>
                <a:gd name="T45" fmla="*/ 0 h 3"/>
                <a:gd name="T46" fmla="*/ 3 w 7"/>
                <a:gd name="T47" fmla="*/ 0 h 3"/>
                <a:gd name="T48" fmla="*/ 3 w 7"/>
                <a:gd name="T49" fmla="*/ 0 h 3"/>
                <a:gd name="T50" fmla="*/ 3 w 7"/>
                <a:gd name="T5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" h="3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1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0" name="Freeform 487"/>
            <p:cNvSpPr>
              <a:spLocks noEditPoints="1"/>
            </p:cNvSpPr>
            <p:nvPr/>
          </p:nvSpPr>
          <p:spPr bwMode="auto">
            <a:xfrm>
              <a:off x="1350" y="771"/>
              <a:ext cx="2" cy="10"/>
            </a:xfrm>
            <a:custGeom>
              <a:avLst/>
              <a:gdLst>
                <a:gd name="T0" fmla="*/ 2 w 2"/>
                <a:gd name="T1" fmla="*/ 7 h 7"/>
                <a:gd name="T2" fmla="*/ 1 w 2"/>
                <a:gd name="T3" fmla="*/ 7 h 7"/>
                <a:gd name="T4" fmla="*/ 1 w 2"/>
                <a:gd name="T5" fmla="*/ 7 h 7"/>
                <a:gd name="T6" fmla="*/ 2 w 2"/>
                <a:gd name="T7" fmla="*/ 7 h 7"/>
                <a:gd name="T8" fmla="*/ 0 w 2"/>
                <a:gd name="T9" fmla="*/ 0 h 7"/>
                <a:gd name="T10" fmla="*/ 1 w 2"/>
                <a:gd name="T11" fmla="*/ 5 h 7"/>
                <a:gd name="T12" fmla="*/ 2 w 2"/>
                <a:gd name="T13" fmla="*/ 7 h 7"/>
                <a:gd name="T14" fmla="*/ 2 w 2"/>
                <a:gd name="T15" fmla="*/ 4 h 7"/>
                <a:gd name="T16" fmla="*/ 0 w 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7">
                  <a:moveTo>
                    <a:pt x="2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moveTo>
                    <a:pt x="0" y="0"/>
                  </a:moveTo>
                  <a:cubicBezTo>
                    <a:pt x="0" y="2"/>
                    <a:pt x="1" y="3"/>
                    <a:pt x="1" y="5"/>
                  </a:cubicBezTo>
                  <a:cubicBezTo>
                    <a:pt x="1" y="5"/>
                    <a:pt x="1" y="6"/>
                    <a:pt x="2" y="7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1" name="Freeform 488"/>
            <p:cNvSpPr/>
            <p:nvPr/>
          </p:nvSpPr>
          <p:spPr bwMode="auto">
            <a:xfrm>
              <a:off x="1351" y="778"/>
              <a:ext cx="1" cy="3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2" name="Freeform 489"/>
            <p:cNvSpPr>
              <a:spLocks noEditPoints="1"/>
            </p:cNvSpPr>
            <p:nvPr/>
          </p:nvSpPr>
          <p:spPr bwMode="auto">
            <a:xfrm>
              <a:off x="1307" y="755"/>
              <a:ext cx="43" cy="25"/>
            </a:xfrm>
            <a:custGeom>
              <a:avLst/>
              <a:gdLst>
                <a:gd name="T0" fmla="*/ 4 w 29"/>
                <a:gd name="T1" fmla="*/ 15 h 17"/>
                <a:gd name="T2" fmla="*/ 4 w 29"/>
                <a:gd name="T3" fmla="*/ 15 h 17"/>
                <a:gd name="T4" fmla="*/ 4 w 29"/>
                <a:gd name="T5" fmla="*/ 15 h 17"/>
                <a:gd name="T6" fmla="*/ 4 w 29"/>
                <a:gd name="T7" fmla="*/ 15 h 17"/>
                <a:gd name="T8" fmla="*/ 9 w 29"/>
                <a:gd name="T9" fmla="*/ 8 h 17"/>
                <a:gd name="T10" fmla="*/ 11 w 29"/>
                <a:gd name="T11" fmla="*/ 4 h 17"/>
                <a:gd name="T12" fmla="*/ 15 w 29"/>
                <a:gd name="T13" fmla="*/ 12 h 17"/>
                <a:gd name="T14" fmla="*/ 21 w 29"/>
                <a:gd name="T15" fmla="*/ 11 h 17"/>
                <a:gd name="T16" fmla="*/ 20 w 29"/>
                <a:gd name="T17" fmla="*/ 12 h 17"/>
                <a:gd name="T18" fmla="*/ 19 w 29"/>
                <a:gd name="T19" fmla="*/ 12 h 17"/>
                <a:gd name="T20" fmla="*/ 11 w 29"/>
                <a:gd name="T21" fmla="*/ 16 h 17"/>
                <a:gd name="T22" fmla="*/ 9 w 29"/>
                <a:gd name="T23" fmla="*/ 8 h 17"/>
                <a:gd name="T24" fmla="*/ 9 w 29"/>
                <a:gd name="T25" fmla="*/ 8 h 17"/>
                <a:gd name="T26" fmla="*/ 9 w 29"/>
                <a:gd name="T27" fmla="*/ 8 h 17"/>
                <a:gd name="T28" fmla="*/ 9 w 29"/>
                <a:gd name="T29" fmla="*/ 8 h 17"/>
                <a:gd name="T30" fmla="*/ 9 w 29"/>
                <a:gd name="T31" fmla="*/ 0 h 17"/>
                <a:gd name="T32" fmla="*/ 8 w 29"/>
                <a:gd name="T33" fmla="*/ 8 h 17"/>
                <a:gd name="T34" fmla="*/ 5 w 29"/>
                <a:gd name="T35" fmla="*/ 6 h 17"/>
                <a:gd name="T36" fmla="*/ 4 w 29"/>
                <a:gd name="T37" fmla="*/ 6 h 17"/>
                <a:gd name="T38" fmla="*/ 0 w 29"/>
                <a:gd name="T39" fmla="*/ 14 h 17"/>
                <a:gd name="T40" fmla="*/ 3 w 29"/>
                <a:gd name="T41" fmla="*/ 15 h 17"/>
                <a:gd name="T42" fmla="*/ 3 w 29"/>
                <a:gd name="T43" fmla="*/ 15 h 17"/>
                <a:gd name="T44" fmla="*/ 4 w 29"/>
                <a:gd name="T45" fmla="*/ 15 h 17"/>
                <a:gd name="T46" fmla="*/ 2 w 29"/>
                <a:gd name="T47" fmla="*/ 13 h 17"/>
                <a:gd name="T48" fmla="*/ 0 w 29"/>
                <a:gd name="T49" fmla="*/ 13 h 17"/>
                <a:gd name="T50" fmla="*/ 4 w 29"/>
                <a:gd name="T51" fmla="*/ 6 h 17"/>
                <a:gd name="T52" fmla="*/ 4 w 29"/>
                <a:gd name="T53" fmla="*/ 6 h 17"/>
                <a:gd name="T54" fmla="*/ 4 w 29"/>
                <a:gd name="T55" fmla="*/ 15 h 17"/>
                <a:gd name="T56" fmla="*/ 6 w 29"/>
                <a:gd name="T57" fmla="*/ 16 h 17"/>
                <a:gd name="T58" fmla="*/ 7 w 29"/>
                <a:gd name="T59" fmla="*/ 15 h 17"/>
                <a:gd name="T60" fmla="*/ 7 w 29"/>
                <a:gd name="T61" fmla="*/ 15 h 17"/>
                <a:gd name="T62" fmla="*/ 8 w 29"/>
                <a:gd name="T63" fmla="*/ 15 h 17"/>
                <a:gd name="T64" fmla="*/ 10 w 29"/>
                <a:gd name="T65" fmla="*/ 17 h 17"/>
                <a:gd name="T66" fmla="*/ 11 w 29"/>
                <a:gd name="T67" fmla="*/ 17 h 17"/>
                <a:gd name="T68" fmla="*/ 14 w 29"/>
                <a:gd name="T69" fmla="*/ 15 h 17"/>
                <a:gd name="T70" fmla="*/ 20 w 29"/>
                <a:gd name="T71" fmla="*/ 13 h 17"/>
                <a:gd name="T72" fmla="*/ 21 w 29"/>
                <a:gd name="T73" fmla="*/ 13 h 17"/>
                <a:gd name="T74" fmla="*/ 22 w 29"/>
                <a:gd name="T75" fmla="*/ 13 h 17"/>
                <a:gd name="T76" fmla="*/ 21 w 29"/>
                <a:gd name="T77" fmla="*/ 14 h 17"/>
                <a:gd name="T78" fmla="*/ 21 w 29"/>
                <a:gd name="T79" fmla="*/ 14 h 17"/>
                <a:gd name="T80" fmla="*/ 25 w 29"/>
                <a:gd name="T81" fmla="*/ 12 h 17"/>
                <a:gd name="T82" fmla="*/ 23 w 29"/>
                <a:gd name="T83" fmla="*/ 10 h 17"/>
                <a:gd name="T84" fmla="*/ 19 w 29"/>
                <a:gd name="T85" fmla="*/ 5 h 17"/>
                <a:gd name="T86" fmla="*/ 20 w 29"/>
                <a:gd name="T87" fmla="*/ 5 h 17"/>
                <a:gd name="T88" fmla="*/ 29 w 29"/>
                <a:gd name="T89" fmla="*/ 11 h 17"/>
                <a:gd name="T90" fmla="*/ 28 w 29"/>
                <a:gd name="T91" fmla="*/ 9 h 17"/>
                <a:gd name="T92" fmla="*/ 20 w 29"/>
                <a:gd name="T93" fmla="*/ 0 h 17"/>
                <a:gd name="T94" fmla="*/ 17 w 29"/>
                <a:gd name="T95" fmla="*/ 2 h 17"/>
                <a:gd name="T96" fmla="*/ 14 w 29"/>
                <a:gd name="T97" fmla="*/ 1 h 17"/>
                <a:gd name="T98" fmla="*/ 11 w 29"/>
                <a:gd name="T99" fmla="*/ 0 h 17"/>
                <a:gd name="T100" fmla="*/ 10 w 29"/>
                <a:gd name="T101" fmla="*/ 0 h 17"/>
                <a:gd name="T102" fmla="*/ 10 w 29"/>
                <a:gd name="T103" fmla="*/ 0 h 17"/>
                <a:gd name="T104" fmla="*/ 10 w 29"/>
                <a:gd name="T105" fmla="*/ 0 h 17"/>
                <a:gd name="T106" fmla="*/ 10 w 29"/>
                <a:gd name="T107" fmla="*/ 0 h 17"/>
                <a:gd name="T108" fmla="*/ 10 w 29"/>
                <a:gd name="T109" fmla="*/ 0 h 17"/>
                <a:gd name="T110" fmla="*/ 9 w 29"/>
                <a:gd name="T111" fmla="*/ 0 h 17"/>
                <a:gd name="T112" fmla="*/ 20 w 29"/>
                <a:gd name="T113" fmla="*/ 0 h 17"/>
                <a:gd name="T114" fmla="*/ 20 w 29"/>
                <a:gd name="T115" fmla="*/ 0 h 17"/>
                <a:gd name="T116" fmla="*/ 20 w 29"/>
                <a:gd name="T117" fmla="*/ 0 h 17"/>
                <a:gd name="T118" fmla="*/ 20 w 29"/>
                <a:gd name="T1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" h="17"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moveTo>
                    <a:pt x="9" y="8"/>
                  </a:moveTo>
                  <a:cubicBezTo>
                    <a:pt x="9" y="8"/>
                    <a:pt x="10" y="7"/>
                    <a:pt x="11" y="4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9" y="11"/>
                    <a:pt x="21" y="11"/>
                  </a:cubicBezTo>
                  <a:cubicBezTo>
                    <a:pt x="23" y="11"/>
                    <a:pt x="23" y="12"/>
                    <a:pt x="20" y="12"/>
                  </a:cubicBezTo>
                  <a:cubicBezTo>
                    <a:pt x="20" y="12"/>
                    <a:pt x="20" y="12"/>
                    <a:pt x="19" y="12"/>
                  </a:cubicBezTo>
                  <a:cubicBezTo>
                    <a:pt x="18" y="12"/>
                    <a:pt x="15" y="13"/>
                    <a:pt x="11" y="16"/>
                  </a:cubicBezTo>
                  <a:cubicBezTo>
                    <a:pt x="11" y="16"/>
                    <a:pt x="11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moveTo>
                    <a:pt x="9" y="0"/>
                  </a:moveTo>
                  <a:cubicBezTo>
                    <a:pt x="9" y="0"/>
                    <a:pt x="12" y="8"/>
                    <a:pt x="8" y="8"/>
                  </a:cubicBezTo>
                  <a:cubicBezTo>
                    <a:pt x="7" y="8"/>
                    <a:pt x="6" y="7"/>
                    <a:pt x="5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6"/>
                    <a:pt x="2" y="7"/>
                    <a:pt x="0" y="14"/>
                  </a:cubicBezTo>
                  <a:cubicBezTo>
                    <a:pt x="0" y="14"/>
                    <a:pt x="1" y="14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3" y="13"/>
                    <a:pt x="2" y="13"/>
                  </a:cubicBezTo>
                  <a:cubicBezTo>
                    <a:pt x="1" y="13"/>
                    <a:pt x="1" y="13"/>
                    <a:pt x="0" y="13"/>
                  </a:cubicBezTo>
                  <a:cubicBezTo>
                    <a:pt x="0" y="13"/>
                    <a:pt x="3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6"/>
                    <a:pt x="6" y="16"/>
                  </a:cubicBezTo>
                  <a:cubicBezTo>
                    <a:pt x="6" y="15"/>
                    <a:pt x="6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5"/>
                    <a:pt x="10" y="15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6" y="14"/>
                    <a:pt x="18" y="13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2" y="13"/>
                  </a:cubicBezTo>
                  <a:cubicBezTo>
                    <a:pt x="22" y="13"/>
                    <a:pt x="22" y="13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4"/>
                    <a:pt x="23" y="13"/>
                    <a:pt x="25" y="12"/>
                  </a:cubicBezTo>
                  <a:cubicBezTo>
                    <a:pt x="25" y="12"/>
                    <a:pt x="22" y="12"/>
                    <a:pt x="23" y="10"/>
                  </a:cubicBezTo>
                  <a:cubicBezTo>
                    <a:pt x="23" y="10"/>
                    <a:pt x="15" y="5"/>
                    <a:pt x="19" y="5"/>
                  </a:cubicBezTo>
                  <a:cubicBezTo>
                    <a:pt x="19" y="5"/>
                    <a:pt x="20" y="5"/>
                    <a:pt x="20" y="5"/>
                  </a:cubicBezTo>
                  <a:cubicBezTo>
                    <a:pt x="20" y="5"/>
                    <a:pt x="25" y="5"/>
                    <a:pt x="29" y="11"/>
                  </a:cubicBezTo>
                  <a:cubicBezTo>
                    <a:pt x="28" y="10"/>
                    <a:pt x="28" y="9"/>
                    <a:pt x="28" y="9"/>
                  </a:cubicBezTo>
                  <a:cubicBezTo>
                    <a:pt x="28" y="9"/>
                    <a:pt x="23" y="3"/>
                    <a:pt x="20" y="0"/>
                  </a:cubicBezTo>
                  <a:cubicBezTo>
                    <a:pt x="20" y="1"/>
                    <a:pt x="19" y="2"/>
                    <a:pt x="17" y="2"/>
                  </a:cubicBezTo>
                  <a:cubicBezTo>
                    <a:pt x="17" y="2"/>
                    <a:pt x="15" y="2"/>
                    <a:pt x="14" y="1"/>
                  </a:cubicBezTo>
                  <a:cubicBezTo>
                    <a:pt x="14" y="1"/>
                    <a:pt x="12" y="1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3" name="Freeform 490"/>
            <p:cNvSpPr/>
            <p:nvPr/>
          </p:nvSpPr>
          <p:spPr bwMode="auto">
            <a:xfrm>
              <a:off x="1307" y="764"/>
              <a:ext cx="6" cy="13"/>
            </a:xfrm>
            <a:custGeom>
              <a:avLst/>
              <a:gdLst>
                <a:gd name="T0" fmla="*/ 4 w 4"/>
                <a:gd name="T1" fmla="*/ 0 h 9"/>
                <a:gd name="T2" fmla="*/ 0 w 4"/>
                <a:gd name="T3" fmla="*/ 7 h 9"/>
                <a:gd name="T4" fmla="*/ 2 w 4"/>
                <a:gd name="T5" fmla="*/ 7 h 9"/>
                <a:gd name="T6" fmla="*/ 4 w 4"/>
                <a:gd name="T7" fmla="*/ 9 h 9"/>
                <a:gd name="T8" fmla="*/ 4 w 4"/>
                <a:gd name="T9" fmla="*/ 9 h 9"/>
                <a:gd name="T10" fmla="*/ 4 w 4"/>
                <a:gd name="T11" fmla="*/ 9 h 9"/>
                <a:gd name="T12" fmla="*/ 4 w 4"/>
                <a:gd name="T13" fmla="*/ 9 h 9"/>
                <a:gd name="T14" fmla="*/ 4 w 4"/>
                <a:gd name="T15" fmla="*/ 9 h 9"/>
                <a:gd name="T16" fmla="*/ 4 w 4"/>
                <a:gd name="T17" fmla="*/ 0 h 9"/>
                <a:gd name="T18" fmla="*/ 4 w 4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9">
                  <a:moveTo>
                    <a:pt x="4" y="0"/>
                  </a:moveTo>
                  <a:cubicBezTo>
                    <a:pt x="3" y="0"/>
                    <a:pt x="0" y="7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3" y="7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4" name="Freeform 491"/>
            <p:cNvSpPr>
              <a:spLocks noEditPoints="1"/>
            </p:cNvSpPr>
            <p:nvPr/>
          </p:nvSpPr>
          <p:spPr bwMode="auto">
            <a:xfrm>
              <a:off x="1320" y="761"/>
              <a:ext cx="21" cy="17"/>
            </a:xfrm>
            <a:custGeom>
              <a:avLst/>
              <a:gdLst>
                <a:gd name="T0" fmla="*/ 0 w 14"/>
                <a:gd name="T1" fmla="*/ 4 h 12"/>
                <a:gd name="T2" fmla="*/ 0 w 14"/>
                <a:gd name="T3" fmla="*/ 4 h 12"/>
                <a:gd name="T4" fmla="*/ 0 w 14"/>
                <a:gd name="T5" fmla="*/ 4 h 12"/>
                <a:gd name="T6" fmla="*/ 2 w 14"/>
                <a:gd name="T7" fmla="*/ 0 h 12"/>
                <a:gd name="T8" fmla="*/ 0 w 14"/>
                <a:gd name="T9" fmla="*/ 4 h 12"/>
                <a:gd name="T10" fmla="*/ 0 w 14"/>
                <a:gd name="T11" fmla="*/ 4 h 12"/>
                <a:gd name="T12" fmla="*/ 2 w 14"/>
                <a:gd name="T13" fmla="*/ 12 h 12"/>
                <a:gd name="T14" fmla="*/ 10 w 14"/>
                <a:gd name="T15" fmla="*/ 8 h 12"/>
                <a:gd name="T16" fmla="*/ 11 w 14"/>
                <a:gd name="T17" fmla="*/ 8 h 12"/>
                <a:gd name="T18" fmla="*/ 12 w 14"/>
                <a:gd name="T19" fmla="*/ 7 h 12"/>
                <a:gd name="T20" fmla="*/ 6 w 14"/>
                <a:gd name="T21" fmla="*/ 8 h 12"/>
                <a:gd name="T22" fmla="*/ 2 w 14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2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2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12"/>
                    <a:pt x="2" y="12"/>
                  </a:cubicBezTo>
                  <a:cubicBezTo>
                    <a:pt x="6" y="9"/>
                    <a:pt x="9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8"/>
                    <a:pt x="14" y="7"/>
                    <a:pt x="12" y="7"/>
                  </a:cubicBezTo>
                  <a:cubicBezTo>
                    <a:pt x="10" y="7"/>
                    <a:pt x="6" y="8"/>
                    <a:pt x="6" y="8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pic>
          <p:nvPicPr>
            <p:cNvPr id="445" name="Picture 49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17" y="752"/>
              <a:ext cx="11" cy="8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446" name="Freeform 493"/>
            <p:cNvSpPr/>
            <p:nvPr/>
          </p:nvSpPr>
          <p:spPr bwMode="auto">
            <a:xfrm>
              <a:off x="1322" y="755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7" name="Freeform 494"/>
            <p:cNvSpPr>
              <a:spLocks noEditPoints="1"/>
            </p:cNvSpPr>
            <p:nvPr/>
          </p:nvSpPr>
          <p:spPr bwMode="auto">
            <a:xfrm>
              <a:off x="1328" y="777"/>
              <a:ext cx="24" cy="19"/>
            </a:xfrm>
            <a:custGeom>
              <a:avLst/>
              <a:gdLst>
                <a:gd name="T0" fmla="*/ 11 w 17"/>
                <a:gd name="T1" fmla="*/ 6 h 13"/>
                <a:gd name="T2" fmla="*/ 11 w 17"/>
                <a:gd name="T3" fmla="*/ 6 h 13"/>
                <a:gd name="T4" fmla="*/ 12 w 17"/>
                <a:gd name="T5" fmla="*/ 9 h 13"/>
                <a:gd name="T6" fmla="*/ 12 w 17"/>
                <a:gd name="T7" fmla="*/ 9 h 13"/>
                <a:gd name="T8" fmla="*/ 12 w 17"/>
                <a:gd name="T9" fmla="*/ 9 h 13"/>
                <a:gd name="T10" fmla="*/ 13 w 17"/>
                <a:gd name="T11" fmla="*/ 6 h 13"/>
                <a:gd name="T12" fmla="*/ 11 w 17"/>
                <a:gd name="T13" fmla="*/ 6 h 13"/>
                <a:gd name="T14" fmla="*/ 5 w 17"/>
                <a:gd name="T15" fmla="*/ 6 h 13"/>
                <a:gd name="T16" fmla="*/ 2 w 17"/>
                <a:gd name="T17" fmla="*/ 8 h 13"/>
                <a:gd name="T18" fmla="*/ 1 w 17"/>
                <a:gd name="T19" fmla="*/ 9 h 13"/>
                <a:gd name="T20" fmla="*/ 0 w 17"/>
                <a:gd name="T21" fmla="*/ 12 h 13"/>
                <a:gd name="T22" fmla="*/ 6 w 17"/>
                <a:gd name="T23" fmla="*/ 10 h 13"/>
                <a:gd name="T24" fmla="*/ 4 w 17"/>
                <a:gd name="T25" fmla="*/ 8 h 13"/>
                <a:gd name="T26" fmla="*/ 4 w 17"/>
                <a:gd name="T27" fmla="*/ 8 h 13"/>
                <a:gd name="T28" fmla="*/ 3 w 17"/>
                <a:gd name="T29" fmla="*/ 10 h 13"/>
                <a:gd name="T30" fmla="*/ 2 w 17"/>
                <a:gd name="T31" fmla="*/ 10 h 13"/>
                <a:gd name="T32" fmla="*/ 2 w 17"/>
                <a:gd name="T33" fmla="*/ 8 h 13"/>
                <a:gd name="T34" fmla="*/ 3 w 17"/>
                <a:gd name="T35" fmla="*/ 8 h 13"/>
                <a:gd name="T36" fmla="*/ 5 w 17"/>
                <a:gd name="T37" fmla="*/ 6 h 13"/>
                <a:gd name="T38" fmla="*/ 5 w 17"/>
                <a:gd name="T39" fmla="*/ 6 h 13"/>
                <a:gd name="T40" fmla="*/ 16 w 17"/>
                <a:gd name="T41" fmla="*/ 3 h 13"/>
                <a:gd name="T42" fmla="*/ 16 w 17"/>
                <a:gd name="T43" fmla="*/ 7 h 13"/>
                <a:gd name="T44" fmla="*/ 16 w 17"/>
                <a:gd name="T45" fmla="*/ 7 h 13"/>
                <a:gd name="T46" fmla="*/ 16 w 17"/>
                <a:gd name="T47" fmla="*/ 9 h 13"/>
                <a:gd name="T48" fmla="*/ 16 w 17"/>
                <a:gd name="T49" fmla="*/ 13 h 13"/>
                <a:gd name="T50" fmla="*/ 16 w 17"/>
                <a:gd name="T51" fmla="*/ 13 h 13"/>
                <a:gd name="T52" fmla="*/ 16 w 17"/>
                <a:gd name="T53" fmla="*/ 3 h 13"/>
                <a:gd name="T54" fmla="*/ 8 w 17"/>
                <a:gd name="T55" fmla="*/ 3 h 13"/>
                <a:gd name="T56" fmla="*/ 6 w 17"/>
                <a:gd name="T57" fmla="*/ 4 h 13"/>
                <a:gd name="T58" fmla="*/ 6 w 17"/>
                <a:gd name="T59" fmla="*/ 5 h 13"/>
                <a:gd name="T60" fmla="*/ 8 w 17"/>
                <a:gd name="T61" fmla="*/ 4 h 13"/>
                <a:gd name="T62" fmla="*/ 8 w 17"/>
                <a:gd name="T63" fmla="*/ 3 h 13"/>
                <a:gd name="T64" fmla="*/ 4 w 17"/>
                <a:gd name="T65" fmla="*/ 1 h 13"/>
                <a:gd name="T66" fmla="*/ 3 w 17"/>
                <a:gd name="T67" fmla="*/ 3 h 13"/>
                <a:gd name="T68" fmla="*/ 3 w 17"/>
                <a:gd name="T69" fmla="*/ 4 h 13"/>
                <a:gd name="T70" fmla="*/ 5 w 17"/>
                <a:gd name="T71" fmla="*/ 4 h 13"/>
                <a:gd name="T72" fmla="*/ 4 w 17"/>
                <a:gd name="T73" fmla="*/ 2 h 13"/>
                <a:gd name="T74" fmla="*/ 4 w 17"/>
                <a:gd name="T75" fmla="*/ 1 h 13"/>
                <a:gd name="T76" fmla="*/ 12 w 17"/>
                <a:gd name="T77" fmla="*/ 1 h 13"/>
                <a:gd name="T78" fmla="*/ 12 w 17"/>
                <a:gd name="T79" fmla="*/ 1 h 13"/>
                <a:gd name="T80" fmla="*/ 12 w 17"/>
                <a:gd name="T81" fmla="*/ 1 h 13"/>
                <a:gd name="T82" fmla="*/ 11 w 17"/>
                <a:gd name="T83" fmla="*/ 2 h 13"/>
                <a:gd name="T84" fmla="*/ 12 w 17"/>
                <a:gd name="T85" fmla="*/ 2 h 13"/>
                <a:gd name="T86" fmla="*/ 12 w 17"/>
                <a:gd name="T87" fmla="*/ 1 h 13"/>
                <a:gd name="T88" fmla="*/ 12 w 17"/>
                <a:gd name="T89" fmla="*/ 1 h 13"/>
                <a:gd name="T90" fmla="*/ 7 w 17"/>
                <a:gd name="T91" fmla="*/ 0 h 13"/>
                <a:gd name="T92" fmla="*/ 6 w 17"/>
                <a:gd name="T93" fmla="*/ 1 h 13"/>
                <a:gd name="T94" fmla="*/ 6 w 17"/>
                <a:gd name="T95" fmla="*/ 3 h 13"/>
                <a:gd name="T96" fmla="*/ 7 w 17"/>
                <a:gd name="T97" fmla="*/ 3 h 13"/>
                <a:gd name="T98" fmla="*/ 8 w 17"/>
                <a:gd name="T99" fmla="*/ 2 h 13"/>
                <a:gd name="T100" fmla="*/ 8 w 17"/>
                <a:gd name="T101" fmla="*/ 2 h 13"/>
                <a:gd name="T102" fmla="*/ 7 w 17"/>
                <a:gd name="T103" fmla="*/ 0 h 13"/>
                <a:gd name="T104" fmla="*/ 10 w 17"/>
                <a:gd name="T105" fmla="*/ 0 h 13"/>
                <a:gd name="T106" fmla="*/ 9 w 17"/>
                <a:gd name="T107" fmla="*/ 0 h 13"/>
                <a:gd name="T108" fmla="*/ 9 w 17"/>
                <a:gd name="T109" fmla="*/ 2 h 13"/>
                <a:gd name="T110" fmla="*/ 9 w 17"/>
                <a:gd name="T111" fmla="*/ 2 h 13"/>
                <a:gd name="T112" fmla="*/ 9 w 17"/>
                <a:gd name="T113" fmla="*/ 2 h 13"/>
                <a:gd name="T114" fmla="*/ 9 w 17"/>
                <a:gd name="T115" fmla="*/ 3 h 13"/>
                <a:gd name="T116" fmla="*/ 10 w 17"/>
                <a:gd name="T117" fmla="*/ 2 h 13"/>
                <a:gd name="T118" fmla="*/ 10 w 17"/>
                <a:gd name="T119" fmla="*/ 1 h 13"/>
                <a:gd name="T120" fmla="*/ 10 w 17"/>
                <a:gd name="T1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" h="13"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8"/>
                    <a:pt x="13" y="6"/>
                  </a:cubicBezTo>
                  <a:cubicBezTo>
                    <a:pt x="12" y="6"/>
                    <a:pt x="12" y="6"/>
                    <a:pt x="11" y="6"/>
                  </a:cubicBezTo>
                  <a:moveTo>
                    <a:pt x="5" y="6"/>
                  </a:moveTo>
                  <a:cubicBezTo>
                    <a:pt x="4" y="6"/>
                    <a:pt x="3" y="7"/>
                    <a:pt x="2" y="8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0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7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16" y="3"/>
                  </a:moveTo>
                  <a:cubicBezTo>
                    <a:pt x="16" y="5"/>
                    <a:pt x="16" y="6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17" y="9"/>
                    <a:pt x="17" y="10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2"/>
                    <a:pt x="17" y="9"/>
                    <a:pt x="16" y="3"/>
                  </a:cubicBezTo>
                  <a:moveTo>
                    <a:pt x="8" y="3"/>
                  </a:moveTo>
                  <a:cubicBezTo>
                    <a:pt x="7" y="3"/>
                    <a:pt x="7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moveTo>
                    <a:pt x="4" y="1"/>
                  </a:move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7" y="0"/>
                  </a:moveTo>
                  <a:cubicBezTo>
                    <a:pt x="6" y="0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7" y="0"/>
                  </a:cubicBezTo>
                  <a:moveTo>
                    <a:pt x="10" y="0"/>
                  </a:moveTo>
                  <a:cubicBezTo>
                    <a:pt x="10" y="0"/>
                    <a:pt x="9" y="0"/>
                    <a:pt x="9" y="0"/>
                  </a:cubicBezTo>
                  <a:cubicBezTo>
                    <a:pt x="9" y="0"/>
                    <a:pt x="9" y="1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3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8" name="Freeform 495"/>
            <p:cNvSpPr/>
            <p:nvPr/>
          </p:nvSpPr>
          <p:spPr bwMode="auto">
            <a:xfrm>
              <a:off x="1284" y="841"/>
              <a:ext cx="86" cy="7"/>
            </a:xfrm>
            <a:custGeom>
              <a:avLst/>
              <a:gdLst>
                <a:gd name="T0" fmla="*/ 56 w 59"/>
                <a:gd name="T1" fmla="*/ 0 h 5"/>
                <a:gd name="T2" fmla="*/ 55 w 59"/>
                <a:gd name="T3" fmla="*/ 1 h 5"/>
                <a:gd name="T4" fmla="*/ 55 w 59"/>
                <a:gd name="T5" fmla="*/ 1 h 5"/>
                <a:gd name="T6" fmla="*/ 48 w 59"/>
                <a:gd name="T7" fmla="*/ 3 h 5"/>
                <a:gd name="T8" fmla="*/ 39 w 59"/>
                <a:gd name="T9" fmla="*/ 4 h 5"/>
                <a:gd name="T10" fmla="*/ 36 w 59"/>
                <a:gd name="T11" fmla="*/ 4 h 5"/>
                <a:gd name="T12" fmla="*/ 17 w 59"/>
                <a:gd name="T13" fmla="*/ 4 h 5"/>
                <a:gd name="T14" fmla="*/ 15 w 59"/>
                <a:gd name="T15" fmla="*/ 5 h 5"/>
                <a:gd name="T16" fmla="*/ 3 w 59"/>
                <a:gd name="T17" fmla="*/ 2 h 5"/>
                <a:gd name="T18" fmla="*/ 3 w 59"/>
                <a:gd name="T19" fmla="*/ 1 h 5"/>
                <a:gd name="T20" fmla="*/ 3 w 59"/>
                <a:gd name="T21" fmla="*/ 1 h 5"/>
                <a:gd name="T22" fmla="*/ 5 w 59"/>
                <a:gd name="T23" fmla="*/ 4 h 5"/>
                <a:gd name="T24" fmla="*/ 15 w 59"/>
                <a:gd name="T25" fmla="*/ 5 h 5"/>
                <a:gd name="T26" fmla="*/ 18 w 59"/>
                <a:gd name="T27" fmla="*/ 5 h 5"/>
                <a:gd name="T28" fmla="*/ 40 w 59"/>
                <a:gd name="T29" fmla="*/ 5 h 5"/>
                <a:gd name="T30" fmla="*/ 51 w 59"/>
                <a:gd name="T31" fmla="*/ 3 h 5"/>
                <a:gd name="T32" fmla="*/ 57 w 59"/>
                <a:gd name="T33" fmla="*/ 0 h 5"/>
                <a:gd name="T34" fmla="*/ 56 w 59"/>
                <a:gd name="T35" fmla="*/ 0 h 5"/>
                <a:gd name="T36" fmla="*/ 56 w 59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5">
                  <a:moveTo>
                    <a:pt x="56" y="0"/>
                  </a:moveTo>
                  <a:cubicBezTo>
                    <a:pt x="56" y="0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3" y="1"/>
                    <a:pt x="48" y="3"/>
                    <a:pt x="48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7" y="4"/>
                    <a:pt x="36" y="4"/>
                  </a:cubicBezTo>
                  <a:cubicBezTo>
                    <a:pt x="29" y="4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0" y="5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2"/>
                    <a:pt x="5" y="4"/>
                  </a:cubicBezTo>
                  <a:cubicBezTo>
                    <a:pt x="5" y="4"/>
                    <a:pt x="10" y="5"/>
                    <a:pt x="15" y="5"/>
                  </a:cubicBezTo>
                  <a:cubicBezTo>
                    <a:pt x="16" y="5"/>
                    <a:pt x="17" y="5"/>
                    <a:pt x="18" y="5"/>
                  </a:cubicBezTo>
                  <a:cubicBezTo>
                    <a:pt x="18" y="5"/>
                    <a:pt x="37" y="5"/>
                    <a:pt x="40" y="5"/>
                  </a:cubicBezTo>
                  <a:cubicBezTo>
                    <a:pt x="40" y="5"/>
                    <a:pt x="47" y="5"/>
                    <a:pt x="51" y="3"/>
                  </a:cubicBezTo>
                  <a:cubicBezTo>
                    <a:pt x="51" y="3"/>
                    <a:pt x="59" y="0"/>
                    <a:pt x="57" y="0"/>
                  </a:cubicBezTo>
                  <a:cubicBezTo>
                    <a:pt x="57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9" name="Freeform 496"/>
            <p:cNvSpPr>
              <a:spLocks noEditPoints="1"/>
            </p:cNvSpPr>
            <p:nvPr/>
          </p:nvSpPr>
          <p:spPr bwMode="auto">
            <a:xfrm>
              <a:off x="1288" y="786"/>
              <a:ext cx="78" cy="62"/>
            </a:xfrm>
            <a:custGeom>
              <a:avLst/>
              <a:gdLst>
                <a:gd name="T0" fmla="*/ 30 w 53"/>
                <a:gd name="T1" fmla="*/ 28 h 43"/>
                <a:gd name="T2" fmla="*/ 30 w 53"/>
                <a:gd name="T3" fmla="*/ 28 h 43"/>
                <a:gd name="T4" fmla="*/ 36 w 53"/>
                <a:gd name="T5" fmla="*/ 0 h 43"/>
                <a:gd name="T6" fmla="*/ 36 w 53"/>
                <a:gd name="T7" fmla="*/ 3 h 43"/>
                <a:gd name="T8" fmla="*/ 36 w 53"/>
                <a:gd name="T9" fmla="*/ 4 h 43"/>
                <a:gd name="T10" fmla="*/ 32 w 53"/>
                <a:gd name="T11" fmla="*/ 7 h 43"/>
                <a:gd name="T12" fmla="*/ 24 w 53"/>
                <a:gd name="T13" fmla="*/ 18 h 43"/>
                <a:gd name="T14" fmla="*/ 23 w 53"/>
                <a:gd name="T15" fmla="*/ 36 h 43"/>
                <a:gd name="T16" fmla="*/ 29 w 53"/>
                <a:gd name="T17" fmla="*/ 35 h 43"/>
                <a:gd name="T18" fmla="*/ 29 w 53"/>
                <a:gd name="T19" fmla="*/ 36 h 43"/>
                <a:gd name="T20" fmla="*/ 22 w 53"/>
                <a:gd name="T21" fmla="*/ 38 h 43"/>
                <a:gd name="T22" fmla="*/ 15 w 53"/>
                <a:gd name="T23" fmla="*/ 41 h 43"/>
                <a:gd name="T24" fmla="*/ 9 w 53"/>
                <a:gd name="T25" fmla="*/ 42 h 43"/>
                <a:gd name="T26" fmla="*/ 0 w 53"/>
                <a:gd name="T27" fmla="*/ 40 h 43"/>
                <a:gd name="T28" fmla="*/ 14 w 53"/>
                <a:gd name="T29" fmla="*/ 42 h 43"/>
                <a:gd name="T30" fmla="*/ 36 w 53"/>
                <a:gd name="T31" fmla="*/ 42 h 43"/>
                <a:gd name="T32" fmla="*/ 52 w 53"/>
                <a:gd name="T33" fmla="*/ 39 h 43"/>
                <a:gd name="T34" fmla="*/ 53 w 53"/>
                <a:gd name="T35" fmla="*/ 38 h 43"/>
                <a:gd name="T36" fmla="*/ 51 w 53"/>
                <a:gd name="T37" fmla="*/ 38 h 43"/>
                <a:gd name="T38" fmla="*/ 51 w 53"/>
                <a:gd name="T39" fmla="*/ 36 h 43"/>
                <a:gd name="T40" fmla="*/ 50 w 53"/>
                <a:gd name="T41" fmla="*/ 35 h 43"/>
                <a:gd name="T42" fmla="*/ 48 w 53"/>
                <a:gd name="T43" fmla="*/ 34 h 43"/>
                <a:gd name="T44" fmla="*/ 48 w 53"/>
                <a:gd name="T45" fmla="*/ 34 h 43"/>
                <a:gd name="T46" fmla="*/ 46 w 53"/>
                <a:gd name="T47" fmla="*/ 35 h 43"/>
                <a:gd name="T48" fmla="*/ 38 w 53"/>
                <a:gd name="T49" fmla="*/ 39 h 43"/>
                <a:gd name="T50" fmla="*/ 39 w 53"/>
                <a:gd name="T51" fmla="*/ 34 h 43"/>
                <a:gd name="T52" fmla="*/ 32 w 53"/>
                <a:gd name="T53" fmla="*/ 36 h 43"/>
                <a:gd name="T54" fmla="*/ 30 w 53"/>
                <a:gd name="T55" fmla="*/ 28 h 43"/>
                <a:gd name="T56" fmla="*/ 30 w 53"/>
                <a:gd name="T57" fmla="*/ 26 h 43"/>
                <a:gd name="T58" fmla="*/ 31 w 53"/>
                <a:gd name="T59" fmla="*/ 26 h 43"/>
                <a:gd name="T60" fmla="*/ 33 w 53"/>
                <a:gd name="T61" fmla="*/ 25 h 43"/>
                <a:gd name="T62" fmla="*/ 37 w 53"/>
                <a:gd name="T63" fmla="*/ 23 h 43"/>
                <a:gd name="T64" fmla="*/ 37 w 53"/>
                <a:gd name="T65" fmla="*/ 21 h 43"/>
                <a:gd name="T66" fmla="*/ 39 w 53"/>
                <a:gd name="T67" fmla="*/ 18 h 43"/>
                <a:gd name="T68" fmla="*/ 40 w 53"/>
                <a:gd name="T69" fmla="*/ 12 h 43"/>
                <a:gd name="T70" fmla="*/ 38 w 53"/>
                <a:gd name="T71" fmla="*/ 9 h 43"/>
                <a:gd name="T72" fmla="*/ 41 w 53"/>
                <a:gd name="T73" fmla="*/ 6 h 43"/>
                <a:gd name="T74" fmla="*/ 41 w 53"/>
                <a:gd name="T75" fmla="*/ 3 h 43"/>
                <a:gd name="T76" fmla="*/ 41 w 53"/>
                <a:gd name="T77" fmla="*/ 0 h 43"/>
                <a:gd name="T78" fmla="*/ 40 w 53"/>
                <a:gd name="T79" fmla="*/ 4 h 43"/>
                <a:gd name="T80" fmla="*/ 39 w 53"/>
                <a:gd name="T81" fmla="*/ 4 h 43"/>
                <a:gd name="T82" fmla="*/ 37 w 53"/>
                <a:gd name="T8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43">
                  <a:moveTo>
                    <a:pt x="30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moveTo>
                    <a:pt x="37" y="0"/>
                  </a:moveTo>
                  <a:cubicBezTo>
                    <a:pt x="37" y="0"/>
                    <a:pt x="36" y="0"/>
                    <a:pt x="36" y="0"/>
                  </a:cubicBezTo>
                  <a:cubicBezTo>
                    <a:pt x="36" y="1"/>
                    <a:pt x="36" y="2"/>
                    <a:pt x="36" y="2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5" y="4"/>
                    <a:pt x="34" y="4"/>
                    <a:pt x="32" y="7"/>
                  </a:cubicBezTo>
                  <a:cubicBezTo>
                    <a:pt x="30" y="8"/>
                    <a:pt x="17" y="13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33" y="18"/>
                    <a:pt x="25" y="27"/>
                  </a:cubicBezTo>
                  <a:cubicBezTo>
                    <a:pt x="25" y="27"/>
                    <a:pt x="17" y="36"/>
                    <a:pt x="23" y="36"/>
                  </a:cubicBezTo>
                  <a:cubicBezTo>
                    <a:pt x="24" y="36"/>
                    <a:pt x="26" y="36"/>
                    <a:pt x="27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6" y="38"/>
                    <a:pt x="23" y="38"/>
                  </a:cubicBezTo>
                  <a:cubicBezTo>
                    <a:pt x="23" y="38"/>
                    <a:pt x="23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8"/>
                    <a:pt x="16" y="38"/>
                    <a:pt x="15" y="41"/>
                  </a:cubicBezTo>
                  <a:cubicBezTo>
                    <a:pt x="15" y="41"/>
                    <a:pt x="14" y="42"/>
                    <a:pt x="12" y="42"/>
                  </a:cubicBezTo>
                  <a:cubicBezTo>
                    <a:pt x="11" y="42"/>
                    <a:pt x="10" y="42"/>
                    <a:pt x="9" y="4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0"/>
                    <a:pt x="7" y="43"/>
                    <a:pt x="12" y="43"/>
                  </a:cubicBezTo>
                  <a:cubicBezTo>
                    <a:pt x="13" y="43"/>
                    <a:pt x="14" y="43"/>
                    <a:pt x="14" y="42"/>
                  </a:cubicBezTo>
                  <a:cubicBezTo>
                    <a:pt x="14" y="42"/>
                    <a:pt x="26" y="42"/>
                    <a:pt x="33" y="42"/>
                  </a:cubicBezTo>
                  <a:cubicBezTo>
                    <a:pt x="34" y="42"/>
                    <a:pt x="36" y="42"/>
                    <a:pt x="36" y="42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41"/>
                    <a:pt x="50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3" y="38"/>
                    <a:pt x="53" y="38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38"/>
                    <a:pt x="51" y="38"/>
                    <a:pt x="51" y="38"/>
                  </a:cubicBezTo>
                  <a:cubicBezTo>
                    <a:pt x="51" y="38"/>
                    <a:pt x="50" y="38"/>
                    <a:pt x="50" y="38"/>
                  </a:cubicBezTo>
                  <a:cubicBezTo>
                    <a:pt x="51" y="37"/>
                    <a:pt x="51" y="36"/>
                    <a:pt x="51" y="36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48" y="37"/>
                    <a:pt x="45" y="40"/>
                    <a:pt x="45" y="40"/>
                  </a:cubicBezTo>
                  <a:cubicBezTo>
                    <a:pt x="45" y="39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4"/>
                    <a:pt x="47" y="35"/>
                    <a:pt x="46" y="35"/>
                  </a:cubicBezTo>
                  <a:cubicBezTo>
                    <a:pt x="42" y="39"/>
                    <a:pt x="40" y="39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9" y="36"/>
                    <a:pt x="45" y="35"/>
                    <a:pt x="45" y="35"/>
                  </a:cubicBezTo>
                  <a:cubicBezTo>
                    <a:pt x="45" y="35"/>
                    <a:pt x="42" y="34"/>
                    <a:pt x="39" y="34"/>
                  </a:cubicBezTo>
                  <a:cubicBezTo>
                    <a:pt x="36" y="34"/>
                    <a:pt x="33" y="35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5"/>
                    <a:pt x="30" y="31"/>
                    <a:pt x="30" y="28"/>
                  </a:cubicBezTo>
                  <a:cubicBezTo>
                    <a:pt x="30" y="29"/>
                    <a:pt x="30" y="29"/>
                    <a:pt x="29" y="29"/>
                  </a:cubicBezTo>
                  <a:cubicBezTo>
                    <a:pt x="29" y="27"/>
                    <a:pt x="29" y="27"/>
                    <a:pt x="30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6"/>
                    <a:pt x="32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4" y="24"/>
                    <a:pt x="36" y="23"/>
                    <a:pt x="37" y="23"/>
                  </a:cubicBezTo>
                  <a:cubicBezTo>
                    <a:pt x="39" y="23"/>
                    <a:pt x="40" y="23"/>
                    <a:pt x="41" y="25"/>
                  </a:cubicBezTo>
                  <a:cubicBezTo>
                    <a:pt x="41" y="25"/>
                    <a:pt x="40" y="21"/>
                    <a:pt x="37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29" y="20"/>
                    <a:pt x="39" y="18"/>
                  </a:cubicBezTo>
                  <a:cubicBezTo>
                    <a:pt x="39" y="18"/>
                    <a:pt x="44" y="17"/>
                    <a:pt x="39" y="17"/>
                  </a:cubicBezTo>
                  <a:cubicBezTo>
                    <a:pt x="39" y="17"/>
                    <a:pt x="34" y="15"/>
                    <a:pt x="40" y="12"/>
                  </a:cubicBezTo>
                  <a:cubicBezTo>
                    <a:pt x="40" y="12"/>
                    <a:pt x="46" y="9"/>
                    <a:pt x="39" y="9"/>
                  </a:cubicBezTo>
                  <a:cubicBezTo>
                    <a:pt x="39" y="9"/>
                    <a:pt x="39" y="9"/>
                    <a:pt x="38" y="9"/>
                  </a:cubicBezTo>
                  <a:cubicBezTo>
                    <a:pt x="38" y="9"/>
                    <a:pt x="38" y="9"/>
                    <a:pt x="37" y="9"/>
                  </a:cubicBezTo>
                  <a:cubicBezTo>
                    <a:pt x="35" y="9"/>
                    <a:pt x="30" y="8"/>
                    <a:pt x="41" y="6"/>
                  </a:cubicBezTo>
                  <a:cubicBezTo>
                    <a:pt x="41" y="6"/>
                    <a:pt x="42" y="5"/>
                    <a:pt x="42" y="5"/>
                  </a:cubicBezTo>
                  <a:cubicBezTo>
                    <a:pt x="41" y="5"/>
                    <a:pt x="41" y="3"/>
                    <a:pt x="41" y="3"/>
                  </a:cubicBezTo>
                  <a:cubicBezTo>
                    <a:pt x="41" y="2"/>
                    <a:pt x="41" y="1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1" y="0"/>
                    <a:pt x="41" y="1"/>
                    <a:pt x="41" y="1"/>
                  </a:cubicBezTo>
                  <a:cubicBezTo>
                    <a:pt x="41" y="1"/>
                    <a:pt x="41" y="4"/>
                    <a:pt x="40" y="4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7" y="4"/>
                    <a:pt x="37" y="2"/>
                  </a:cubicBezTo>
                  <a:cubicBezTo>
                    <a:pt x="37" y="2"/>
                    <a:pt x="37" y="1"/>
                    <a:pt x="37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0" name="Freeform 497"/>
            <p:cNvSpPr/>
            <p:nvPr/>
          </p:nvSpPr>
          <p:spPr bwMode="auto">
            <a:xfrm>
              <a:off x="1331" y="824"/>
              <a:ext cx="3" cy="4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1 w 2"/>
                <a:gd name="T9" fmla="*/ 2 h 3"/>
                <a:gd name="T10" fmla="*/ 1 w 2"/>
                <a:gd name="T11" fmla="*/ 2 h 3"/>
                <a:gd name="T12" fmla="*/ 1 w 2"/>
                <a:gd name="T13" fmla="*/ 2 h 3"/>
                <a:gd name="T14" fmla="*/ 2 w 2"/>
                <a:gd name="T15" fmla="*/ 0 h 3"/>
                <a:gd name="T16" fmla="*/ 1 w 2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1"/>
                    <a:pt x="0" y="1"/>
                    <a:pt x="0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1" name="Freeform 498"/>
            <p:cNvSpPr>
              <a:spLocks noEditPoints="1"/>
            </p:cNvSpPr>
            <p:nvPr/>
          </p:nvSpPr>
          <p:spPr bwMode="auto">
            <a:xfrm>
              <a:off x="1335" y="787"/>
              <a:ext cx="16" cy="5"/>
            </a:xfrm>
            <a:custGeom>
              <a:avLst/>
              <a:gdLst>
                <a:gd name="T0" fmla="*/ 10 w 11"/>
                <a:gd name="T1" fmla="*/ 0 h 3"/>
                <a:gd name="T2" fmla="*/ 10 w 11"/>
                <a:gd name="T3" fmla="*/ 3 h 3"/>
                <a:gd name="T4" fmla="*/ 11 w 11"/>
                <a:gd name="T5" fmla="*/ 1 h 3"/>
                <a:gd name="T6" fmla="*/ 10 w 11"/>
                <a:gd name="T7" fmla="*/ 1 h 3"/>
                <a:gd name="T8" fmla="*/ 10 w 11"/>
                <a:gd name="T9" fmla="*/ 1 h 3"/>
                <a:gd name="T10" fmla="*/ 10 w 11"/>
                <a:gd name="T11" fmla="*/ 0 h 3"/>
                <a:gd name="T12" fmla="*/ 3 w 11"/>
                <a:gd name="T13" fmla="*/ 0 h 3"/>
                <a:gd name="T14" fmla="*/ 1 w 11"/>
                <a:gd name="T15" fmla="*/ 0 h 3"/>
                <a:gd name="T16" fmla="*/ 1 w 11"/>
                <a:gd name="T17" fmla="*/ 2 h 3"/>
                <a:gd name="T18" fmla="*/ 2 w 11"/>
                <a:gd name="T19" fmla="*/ 2 h 3"/>
                <a:gd name="T20" fmla="*/ 3 w 11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3">
                  <a:moveTo>
                    <a:pt x="10" y="0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1" y="2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2" name="Freeform 499"/>
            <p:cNvSpPr>
              <a:spLocks noEditPoints="1"/>
            </p:cNvSpPr>
            <p:nvPr/>
          </p:nvSpPr>
          <p:spPr bwMode="auto">
            <a:xfrm>
              <a:off x="1332" y="821"/>
              <a:ext cx="22" cy="16"/>
            </a:xfrm>
            <a:custGeom>
              <a:avLst/>
              <a:gdLst>
                <a:gd name="T0" fmla="*/ 15 w 15"/>
                <a:gd name="T1" fmla="*/ 11 h 11"/>
                <a:gd name="T2" fmla="*/ 15 w 15"/>
                <a:gd name="T3" fmla="*/ 11 h 11"/>
                <a:gd name="T4" fmla="*/ 15 w 15"/>
                <a:gd name="T5" fmla="*/ 11 h 11"/>
                <a:gd name="T6" fmla="*/ 15 w 15"/>
                <a:gd name="T7" fmla="*/ 11 h 11"/>
                <a:gd name="T8" fmla="*/ 15 w 15"/>
                <a:gd name="T9" fmla="*/ 11 h 11"/>
                <a:gd name="T10" fmla="*/ 7 w 15"/>
                <a:gd name="T11" fmla="*/ 5 h 11"/>
                <a:gd name="T12" fmla="*/ 7 w 15"/>
                <a:gd name="T13" fmla="*/ 6 h 11"/>
                <a:gd name="T14" fmla="*/ 7 w 15"/>
                <a:gd name="T15" fmla="*/ 5 h 11"/>
                <a:gd name="T16" fmla="*/ 0 w 15"/>
                <a:gd name="T17" fmla="*/ 4 h 11"/>
                <a:gd name="T18" fmla="*/ 0 w 15"/>
                <a:gd name="T19" fmla="*/ 4 h 11"/>
                <a:gd name="T20" fmla="*/ 0 w 15"/>
                <a:gd name="T21" fmla="*/ 4 h 11"/>
                <a:gd name="T22" fmla="*/ 1 w 15"/>
                <a:gd name="T23" fmla="*/ 4 h 11"/>
                <a:gd name="T24" fmla="*/ 0 w 15"/>
                <a:gd name="T25" fmla="*/ 4 h 11"/>
                <a:gd name="T26" fmla="*/ 1 w 15"/>
                <a:gd name="T27" fmla="*/ 4 h 11"/>
                <a:gd name="T28" fmla="*/ 1 w 15"/>
                <a:gd name="T29" fmla="*/ 4 h 11"/>
                <a:gd name="T30" fmla="*/ 1 w 15"/>
                <a:gd name="T31" fmla="*/ 4 h 11"/>
                <a:gd name="T32" fmla="*/ 1 w 15"/>
                <a:gd name="T33" fmla="*/ 4 h 11"/>
                <a:gd name="T34" fmla="*/ 1 w 15"/>
                <a:gd name="T35" fmla="*/ 4 h 11"/>
                <a:gd name="T36" fmla="*/ 1 w 15"/>
                <a:gd name="T37" fmla="*/ 4 h 11"/>
                <a:gd name="T38" fmla="*/ 1 w 15"/>
                <a:gd name="T39" fmla="*/ 4 h 11"/>
                <a:gd name="T40" fmla="*/ 4 w 15"/>
                <a:gd name="T41" fmla="*/ 3 h 11"/>
                <a:gd name="T42" fmla="*/ 1 w 15"/>
                <a:gd name="T43" fmla="*/ 4 h 11"/>
                <a:gd name="T44" fmla="*/ 4 w 15"/>
                <a:gd name="T45" fmla="*/ 3 h 11"/>
                <a:gd name="T46" fmla="*/ 4 w 15"/>
                <a:gd name="T47" fmla="*/ 3 h 11"/>
                <a:gd name="T48" fmla="*/ 4 w 15"/>
                <a:gd name="T49" fmla="*/ 3 h 11"/>
                <a:gd name="T50" fmla="*/ 4 w 15"/>
                <a:gd name="T51" fmla="*/ 3 h 11"/>
                <a:gd name="T52" fmla="*/ 4 w 15"/>
                <a:gd name="T53" fmla="*/ 3 h 11"/>
                <a:gd name="T54" fmla="*/ 4 w 15"/>
                <a:gd name="T55" fmla="*/ 3 h 11"/>
                <a:gd name="T56" fmla="*/ 4 w 15"/>
                <a:gd name="T57" fmla="*/ 3 h 11"/>
                <a:gd name="T58" fmla="*/ 4 w 15"/>
                <a:gd name="T59" fmla="*/ 3 h 11"/>
                <a:gd name="T60" fmla="*/ 4 w 15"/>
                <a:gd name="T61" fmla="*/ 3 h 11"/>
                <a:gd name="T62" fmla="*/ 4 w 15"/>
                <a:gd name="T63" fmla="*/ 3 h 11"/>
                <a:gd name="T64" fmla="*/ 5 w 15"/>
                <a:gd name="T65" fmla="*/ 3 h 11"/>
                <a:gd name="T66" fmla="*/ 5 w 15"/>
                <a:gd name="T67" fmla="*/ 3 h 11"/>
                <a:gd name="T68" fmla="*/ 5 w 15"/>
                <a:gd name="T69" fmla="*/ 3 h 11"/>
                <a:gd name="T70" fmla="*/ 6 w 15"/>
                <a:gd name="T71" fmla="*/ 3 h 11"/>
                <a:gd name="T72" fmla="*/ 7 w 15"/>
                <a:gd name="T73" fmla="*/ 5 h 11"/>
                <a:gd name="T74" fmla="*/ 6 w 15"/>
                <a:gd name="T75" fmla="*/ 3 h 11"/>
                <a:gd name="T76" fmla="*/ 6 w 15"/>
                <a:gd name="T77" fmla="*/ 3 h 11"/>
                <a:gd name="T78" fmla="*/ 6 w 15"/>
                <a:gd name="T79" fmla="*/ 3 h 11"/>
                <a:gd name="T80" fmla="*/ 6 w 15"/>
                <a:gd name="T81" fmla="*/ 3 h 11"/>
                <a:gd name="T82" fmla="*/ 6 w 15"/>
                <a:gd name="T83" fmla="*/ 3 h 11"/>
                <a:gd name="T84" fmla="*/ 13 w 15"/>
                <a:gd name="T85" fmla="*/ 0 h 11"/>
                <a:gd name="T86" fmla="*/ 13 w 15"/>
                <a:gd name="T87" fmla="*/ 5 h 11"/>
                <a:gd name="T88" fmla="*/ 13 w 15"/>
                <a:gd name="T89" fmla="*/ 4 h 11"/>
                <a:gd name="T90" fmla="*/ 13 w 15"/>
                <a:gd name="T91" fmla="*/ 4 h 11"/>
                <a:gd name="T92" fmla="*/ 13 w 15"/>
                <a:gd name="T93" fmla="*/ 4 h 11"/>
                <a:gd name="T94" fmla="*/ 13 w 15"/>
                <a:gd name="T9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" h="11">
                  <a:moveTo>
                    <a:pt x="15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moveTo>
                    <a:pt x="7" y="5"/>
                  </a:moveTo>
                  <a:cubicBezTo>
                    <a:pt x="7" y="5"/>
                    <a:pt x="7" y="5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4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2" y="4"/>
                    <a:pt x="3" y="4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6" y="3"/>
                  </a:moveTo>
                  <a:cubicBezTo>
                    <a:pt x="7" y="3"/>
                    <a:pt x="8" y="4"/>
                    <a:pt x="7" y="5"/>
                  </a:cubicBezTo>
                  <a:cubicBezTo>
                    <a:pt x="8" y="4"/>
                    <a:pt x="7" y="3"/>
                    <a:pt x="6" y="3"/>
                  </a:cubicBezTo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13" y="0"/>
                  </a:moveTo>
                  <a:cubicBezTo>
                    <a:pt x="13" y="2"/>
                    <a:pt x="13" y="4"/>
                    <a:pt x="13" y="5"/>
                  </a:cubicBezTo>
                  <a:cubicBezTo>
                    <a:pt x="13" y="5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2"/>
                    <a:pt x="1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3" name="Freeform 500"/>
            <p:cNvSpPr/>
            <p:nvPr/>
          </p:nvSpPr>
          <p:spPr bwMode="auto">
            <a:xfrm>
              <a:off x="1312" y="777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4" name="Freeform 501"/>
            <p:cNvSpPr/>
            <p:nvPr/>
          </p:nvSpPr>
          <p:spPr bwMode="auto">
            <a:xfrm>
              <a:off x="1331" y="789"/>
              <a:ext cx="3" cy="3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1 w 2"/>
                <a:gd name="T5" fmla="*/ 2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0 h 2"/>
                <a:gd name="T14" fmla="*/ 0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5" name="Freeform 502"/>
            <p:cNvSpPr/>
            <p:nvPr/>
          </p:nvSpPr>
          <p:spPr bwMode="auto">
            <a:xfrm>
              <a:off x="1316" y="777"/>
              <a:ext cx="6" cy="3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0 h 2"/>
                <a:gd name="T4" fmla="*/ 1 w 4"/>
                <a:gd name="T5" fmla="*/ 0 h 2"/>
                <a:gd name="T6" fmla="*/ 0 w 4"/>
                <a:gd name="T7" fmla="*/ 1 h 2"/>
                <a:gd name="T8" fmla="*/ 4 w 4"/>
                <a:gd name="T9" fmla="*/ 2 h 2"/>
                <a:gd name="T10" fmla="*/ 2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3" y="1"/>
                    <a:pt x="4" y="2"/>
                  </a:cubicBezTo>
                  <a:cubicBezTo>
                    <a:pt x="4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6" name="Freeform 503"/>
            <p:cNvSpPr>
              <a:spLocks noEditPoints="1"/>
            </p:cNvSpPr>
            <p:nvPr/>
          </p:nvSpPr>
          <p:spPr bwMode="auto">
            <a:xfrm>
              <a:off x="1323" y="777"/>
              <a:ext cx="8" cy="13"/>
            </a:xfrm>
            <a:custGeom>
              <a:avLst/>
              <a:gdLst>
                <a:gd name="T0" fmla="*/ 5 w 5"/>
                <a:gd name="T1" fmla="*/ 8 h 9"/>
                <a:gd name="T2" fmla="*/ 4 w 5"/>
                <a:gd name="T3" fmla="*/ 9 h 9"/>
                <a:gd name="T4" fmla="*/ 5 w 5"/>
                <a:gd name="T5" fmla="*/ 8 h 9"/>
                <a:gd name="T6" fmla="*/ 3 w 5"/>
                <a:gd name="T7" fmla="*/ 0 h 9"/>
                <a:gd name="T8" fmla="*/ 0 w 5"/>
                <a:gd name="T9" fmla="*/ 2 h 9"/>
                <a:gd name="T10" fmla="*/ 0 w 5"/>
                <a:gd name="T11" fmla="*/ 2 h 9"/>
                <a:gd name="T12" fmla="*/ 3 w 5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5" y="8"/>
                  </a:moveTo>
                  <a:cubicBezTo>
                    <a:pt x="5" y="9"/>
                    <a:pt x="4" y="9"/>
                    <a:pt x="4" y="9"/>
                  </a:cubicBezTo>
                  <a:cubicBezTo>
                    <a:pt x="4" y="9"/>
                    <a:pt x="5" y="9"/>
                    <a:pt x="5" y="8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7" name="Freeform 504"/>
            <p:cNvSpPr>
              <a:spLocks noEditPoints="1"/>
            </p:cNvSpPr>
            <p:nvPr/>
          </p:nvSpPr>
          <p:spPr bwMode="auto">
            <a:xfrm>
              <a:off x="1334" y="776"/>
              <a:ext cx="7" cy="16"/>
            </a:xfrm>
            <a:custGeom>
              <a:avLst/>
              <a:gdLst>
                <a:gd name="T0" fmla="*/ 5 w 5"/>
                <a:gd name="T1" fmla="*/ 7 h 11"/>
                <a:gd name="T2" fmla="*/ 4 w 5"/>
                <a:gd name="T3" fmla="*/ 8 h 11"/>
                <a:gd name="T4" fmla="*/ 3 w 5"/>
                <a:gd name="T5" fmla="*/ 10 h 11"/>
                <a:gd name="T6" fmla="*/ 2 w 5"/>
                <a:gd name="T7" fmla="*/ 10 h 11"/>
                <a:gd name="T8" fmla="*/ 2 w 5"/>
                <a:gd name="T9" fmla="*/ 8 h 11"/>
                <a:gd name="T10" fmla="*/ 0 w 5"/>
                <a:gd name="T11" fmla="*/ 9 h 11"/>
                <a:gd name="T12" fmla="*/ 2 w 5"/>
                <a:gd name="T13" fmla="*/ 11 h 11"/>
                <a:gd name="T14" fmla="*/ 5 w 5"/>
                <a:gd name="T15" fmla="*/ 10 h 11"/>
                <a:gd name="T16" fmla="*/ 5 w 5"/>
                <a:gd name="T17" fmla="*/ 9 h 11"/>
                <a:gd name="T18" fmla="*/ 5 w 5"/>
                <a:gd name="T19" fmla="*/ 7 h 11"/>
                <a:gd name="T20" fmla="*/ 2 w 5"/>
                <a:gd name="T21" fmla="*/ 5 h 11"/>
                <a:gd name="T22" fmla="*/ 1 w 5"/>
                <a:gd name="T23" fmla="*/ 7 h 11"/>
                <a:gd name="T24" fmla="*/ 1 w 5"/>
                <a:gd name="T25" fmla="*/ 7 h 11"/>
                <a:gd name="T26" fmla="*/ 2 w 5"/>
                <a:gd name="T27" fmla="*/ 6 h 11"/>
                <a:gd name="T28" fmla="*/ 2 w 5"/>
                <a:gd name="T29" fmla="*/ 5 h 11"/>
                <a:gd name="T30" fmla="*/ 5 w 5"/>
                <a:gd name="T31" fmla="*/ 3 h 11"/>
                <a:gd name="T32" fmla="*/ 4 w 5"/>
                <a:gd name="T33" fmla="*/ 4 h 11"/>
                <a:gd name="T34" fmla="*/ 4 w 5"/>
                <a:gd name="T35" fmla="*/ 5 h 11"/>
                <a:gd name="T36" fmla="*/ 5 w 5"/>
                <a:gd name="T37" fmla="*/ 4 h 11"/>
                <a:gd name="T38" fmla="*/ 5 w 5"/>
                <a:gd name="T39" fmla="*/ 3 h 11"/>
                <a:gd name="T40" fmla="*/ 3 w 5"/>
                <a:gd name="T41" fmla="*/ 0 h 11"/>
                <a:gd name="T42" fmla="*/ 0 w 5"/>
                <a:gd name="T43" fmla="*/ 2 h 11"/>
                <a:gd name="T44" fmla="*/ 0 w 5"/>
                <a:gd name="T45" fmla="*/ 3 h 11"/>
                <a:gd name="T46" fmla="*/ 1 w 5"/>
                <a:gd name="T47" fmla="*/ 5 h 11"/>
                <a:gd name="T48" fmla="*/ 2 w 5"/>
                <a:gd name="T49" fmla="*/ 4 h 11"/>
                <a:gd name="T50" fmla="*/ 2 w 5"/>
                <a:gd name="T51" fmla="*/ 2 h 11"/>
                <a:gd name="T52" fmla="*/ 3 w 5"/>
                <a:gd name="T53" fmla="*/ 1 h 11"/>
                <a:gd name="T54" fmla="*/ 4 w 5"/>
                <a:gd name="T55" fmla="*/ 3 h 11"/>
                <a:gd name="T56" fmla="*/ 4 w 5"/>
                <a:gd name="T57" fmla="*/ 3 h 11"/>
                <a:gd name="T58" fmla="*/ 5 w 5"/>
                <a:gd name="T59" fmla="*/ 3 h 11"/>
                <a:gd name="T60" fmla="*/ 5 w 5"/>
                <a:gd name="T61" fmla="*/ 1 h 11"/>
                <a:gd name="T62" fmla="*/ 4 w 5"/>
                <a:gd name="T63" fmla="*/ 1 h 11"/>
                <a:gd name="T64" fmla="*/ 3 w 5"/>
                <a:gd name="T65" fmla="*/ 1 h 11"/>
                <a:gd name="T66" fmla="*/ 3 w 5"/>
                <a:gd name="T67" fmla="*/ 0 h 11"/>
                <a:gd name="T68" fmla="*/ 3 w 5"/>
                <a:gd name="T6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" h="11">
                  <a:moveTo>
                    <a:pt x="5" y="7"/>
                  </a:moveTo>
                  <a:cubicBezTo>
                    <a:pt x="5" y="7"/>
                    <a:pt x="4" y="7"/>
                    <a:pt x="4" y="8"/>
                  </a:cubicBezTo>
                  <a:cubicBezTo>
                    <a:pt x="4" y="9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10"/>
                    <a:pt x="2" y="8"/>
                  </a:cubicBezTo>
                  <a:cubicBezTo>
                    <a:pt x="1" y="8"/>
                    <a:pt x="1" y="9"/>
                    <a:pt x="0" y="9"/>
                  </a:cubicBezTo>
                  <a:cubicBezTo>
                    <a:pt x="0" y="10"/>
                    <a:pt x="0" y="11"/>
                    <a:pt x="2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8"/>
                    <a:pt x="5" y="7"/>
                  </a:cubicBezTo>
                  <a:moveTo>
                    <a:pt x="2" y="5"/>
                  </a:move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5" y="3"/>
                  </a:moveTo>
                  <a:cubicBezTo>
                    <a:pt x="5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8" name="Freeform 505"/>
            <p:cNvSpPr>
              <a:spLocks noEditPoints="1"/>
            </p:cNvSpPr>
            <p:nvPr/>
          </p:nvSpPr>
          <p:spPr bwMode="auto">
            <a:xfrm>
              <a:off x="1342" y="777"/>
              <a:ext cx="6" cy="15"/>
            </a:xfrm>
            <a:custGeom>
              <a:avLst/>
              <a:gdLst>
                <a:gd name="T0" fmla="*/ 1 w 4"/>
                <a:gd name="T1" fmla="*/ 6 h 10"/>
                <a:gd name="T2" fmla="*/ 0 w 4"/>
                <a:gd name="T3" fmla="*/ 6 h 10"/>
                <a:gd name="T4" fmla="*/ 0 w 4"/>
                <a:gd name="T5" fmla="*/ 8 h 10"/>
                <a:gd name="T6" fmla="*/ 2 w 4"/>
                <a:gd name="T7" fmla="*/ 10 h 10"/>
                <a:gd name="T8" fmla="*/ 2 w 4"/>
                <a:gd name="T9" fmla="*/ 10 h 10"/>
                <a:gd name="T10" fmla="*/ 3 w 4"/>
                <a:gd name="T11" fmla="*/ 10 h 10"/>
                <a:gd name="T12" fmla="*/ 4 w 4"/>
                <a:gd name="T13" fmla="*/ 7 h 10"/>
                <a:gd name="T14" fmla="*/ 4 w 4"/>
                <a:gd name="T15" fmla="*/ 6 h 10"/>
                <a:gd name="T16" fmla="*/ 3 w 4"/>
                <a:gd name="T17" fmla="*/ 6 h 10"/>
                <a:gd name="T18" fmla="*/ 2 w 4"/>
                <a:gd name="T19" fmla="*/ 9 h 10"/>
                <a:gd name="T20" fmla="*/ 2 w 4"/>
                <a:gd name="T21" fmla="*/ 9 h 10"/>
                <a:gd name="T22" fmla="*/ 2 w 4"/>
                <a:gd name="T23" fmla="*/ 9 h 10"/>
                <a:gd name="T24" fmla="*/ 1 w 4"/>
                <a:gd name="T25" fmla="*/ 6 h 10"/>
                <a:gd name="T26" fmla="*/ 1 w 4"/>
                <a:gd name="T27" fmla="*/ 0 h 10"/>
                <a:gd name="T28" fmla="*/ 0 w 4"/>
                <a:gd name="T29" fmla="*/ 0 h 10"/>
                <a:gd name="T30" fmla="*/ 0 w 4"/>
                <a:gd name="T31" fmla="*/ 1 h 10"/>
                <a:gd name="T32" fmla="*/ 0 w 4"/>
                <a:gd name="T33" fmla="*/ 2 h 10"/>
                <a:gd name="T34" fmla="*/ 1 w 4"/>
                <a:gd name="T35" fmla="*/ 2 h 10"/>
                <a:gd name="T36" fmla="*/ 2 w 4"/>
                <a:gd name="T37" fmla="*/ 1 h 10"/>
                <a:gd name="T38" fmla="*/ 2 w 4"/>
                <a:gd name="T39" fmla="*/ 1 h 10"/>
                <a:gd name="T40" fmla="*/ 2 w 4"/>
                <a:gd name="T41" fmla="*/ 1 h 10"/>
                <a:gd name="T42" fmla="*/ 2 w 4"/>
                <a:gd name="T43" fmla="*/ 1 h 10"/>
                <a:gd name="T44" fmla="*/ 1 w 4"/>
                <a:gd name="T4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" h="10">
                  <a:moveTo>
                    <a:pt x="1" y="6"/>
                  </a:moveTo>
                  <a:cubicBezTo>
                    <a:pt x="1" y="6"/>
                    <a:pt x="0" y="6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4" y="7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8"/>
                    <a:pt x="3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9"/>
                    <a:pt x="1" y="6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9" name="Freeform 506"/>
            <p:cNvSpPr/>
            <p:nvPr/>
          </p:nvSpPr>
          <p:spPr bwMode="auto">
            <a:xfrm>
              <a:off x="1348" y="787"/>
              <a:ext cx="3" cy="6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1 w 2"/>
                <a:gd name="T5" fmla="*/ 4 h 4"/>
                <a:gd name="T6" fmla="*/ 2 w 2"/>
                <a:gd name="T7" fmla="*/ 2 h 4"/>
                <a:gd name="T8" fmla="*/ 2 w 2"/>
                <a:gd name="T9" fmla="*/ 2 h 4"/>
                <a:gd name="T10" fmla="*/ 2 w 2"/>
                <a:gd name="T11" fmla="*/ 2 h 4"/>
                <a:gd name="T12" fmla="*/ 2 w 2"/>
                <a:gd name="T13" fmla="*/ 0 h 4"/>
                <a:gd name="T14" fmla="*/ 2 w 2"/>
                <a:gd name="T15" fmla="*/ 0 h 4"/>
                <a:gd name="T16" fmla="*/ 2 w 2"/>
                <a:gd name="T17" fmla="*/ 1 h 4"/>
                <a:gd name="T18" fmla="*/ 1 w 2"/>
                <a:gd name="T19" fmla="*/ 3 h 4"/>
                <a:gd name="T20" fmla="*/ 1 w 2"/>
                <a:gd name="T21" fmla="*/ 0 h 4"/>
                <a:gd name="T22" fmla="*/ 0 w 2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3"/>
                    <a:pt x="1" y="3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0" name="Freeform 507"/>
            <p:cNvSpPr/>
            <p:nvPr/>
          </p:nvSpPr>
          <p:spPr bwMode="auto">
            <a:xfrm>
              <a:off x="1332" y="825"/>
              <a:ext cx="12" cy="13"/>
            </a:xfrm>
            <a:custGeom>
              <a:avLst/>
              <a:gdLst>
                <a:gd name="T0" fmla="*/ 6 w 8"/>
                <a:gd name="T1" fmla="*/ 0 h 9"/>
                <a:gd name="T2" fmla="*/ 6 w 8"/>
                <a:gd name="T3" fmla="*/ 0 h 9"/>
                <a:gd name="T4" fmla="*/ 5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4 w 8"/>
                <a:gd name="T11" fmla="*/ 0 h 9"/>
                <a:gd name="T12" fmla="*/ 4 w 8"/>
                <a:gd name="T13" fmla="*/ 0 h 9"/>
                <a:gd name="T14" fmla="*/ 4 w 8"/>
                <a:gd name="T15" fmla="*/ 0 h 9"/>
                <a:gd name="T16" fmla="*/ 4 w 8"/>
                <a:gd name="T17" fmla="*/ 0 h 9"/>
                <a:gd name="T18" fmla="*/ 4 w 8"/>
                <a:gd name="T19" fmla="*/ 0 h 9"/>
                <a:gd name="T20" fmla="*/ 4 w 8"/>
                <a:gd name="T21" fmla="*/ 0 h 9"/>
                <a:gd name="T22" fmla="*/ 1 w 8"/>
                <a:gd name="T23" fmla="*/ 1 h 9"/>
                <a:gd name="T24" fmla="*/ 1 w 8"/>
                <a:gd name="T25" fmla="*/ 1 h 9"/>
                <a:gd name="T26" fmla="*/ 1 w 8"/>
                <a:gd name="T27" fmla="*/ 1 h 9"/>
                <a:gd name="T28" fmla="*/ 1 w 8"/>
                <a:gd name="T29" fmla="*/ 1 h 9"/>
                <a:gd name="T30" fmla="*/ 1 w 8"/>
                <a:gd name="T31" fmla="*/ 1 h 9"/>
                <a:gd name="T32" fmla="*/ 1 w 8"/>
                <a:gd name="T33" fmla="*/ 1 h 9"/>
                <a:gd name="T34" fmla="*/ 0 w 8"/>
                <a:gd name="T35" fmla="*/ 1 h 9"/>
                <a:gd name="T36" fmla="*/ 0 w 8"/>
                <a:gd name="T37" fmla="*/ 1 h 9"/>
                <a:gd name="T38" fmla="*/ 0 w 8"/>
                <a:gd name="T39" fmla="*/ 1 h 9"/>
                <a:gd name="T40" fmla="*/ 0 w 8"/>
                <a:gd name="T41" fmla="*/ 1 h 9"/>
                <a:gd name="T42" fmla="*/ 0 w 8"/>
                <a:gd name="T43" fmla="*/ 1 h 9"/>
                <a:gd name="T44" fmla="*/ 0 w 8"/>
                <a:gd name="T45" fmla="*/ 1 h 9"/>
                <a:gd name="T46" fmla="*/ 0 w 8"/>
                <a:gd name="T47" fmla="*/ 1 h 9"/>
                <a:gd name="T48" fmla="*/ 2 w 8"/>
                <a:gd name="T49" fmla="*/ 9 h 9"/>
                <a:gd name="T50" fmla="*/ 2 w 8"/>
                <a:gd name="T51" fmla="*/ 9 h 9"/>
                <a:gd name="T52" fmla="*/ 7 w 8"/>
                <a:gd name="T53" fmla="*/ 3 h 9"/>
                <a:gd name="T54" fmla="*/ 7 w 8"/>
                <a:gd name="T55" fmla="*/ 3 h 9"/>
                <a:gd name="T56" fmla="*/ 7 w 8"/>
                <a:gd name="T57" fmla="*/ 2 h 9"/>
                <a:gd name="T58" fmla="*/ 7 w 8"/>
                <a:gd name="T59" fmla="*/ 2 h 9"/>
                <a:gd name="T60" fmla="*/ 6 w 8"/>
                <a:gd name="T61" fmla="*/ 0 h 9"/>
                <a:gd name="T62" fmla="*/ 6 w 8"/>
                <a:gd name="T6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1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6"/>
                    <a:pt x="6" y="5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1" name="Freeform 508"/>
            <p:cNvSpPr/>
            <p:nvPr/>
          </p:nvSpPr>
          <p:spPr bwMode="auto">
            <a:xfrm>
              <a:off x="1331" y="790"/>
              <a:ext cx="24" cy="48"/>
            </a:xfrm>
            <a:custGeom>
              <a:avLst/>
              <a:gdLst>
                <a:gd name="T0" fmla="*/ 14 w 17"/>
                <a:gd name="T1" fmla="*/ 1 h 33"/>
                <a:gd name="T2" fmla="*/ 13 w 17"/>
                <a:gd name="T3" fmla="*/ 2 h 33"/>
                <a:gd name="T4" fmla="*/ 8 w 17"/>
                <a:gd name="T5" fmla="*/ 6 h 33"/>
                <a:gd name="T6" fmla="*/ 10 w 17"/>
                <a:gd name="T7" fmla="*/ 6 h 33"/>
                <a:gd name="T8" fmla="*/ 10 w 17"/>
                <a:gd name="T9" fmla="*/ 14 h 33"/>
                <a:gd name="T10" fmla="*/ 7 w 17"/>
                <a:gd name="T11" fmla="*/ 18 h 33"/>
                <a:gd name="T12" fmla="*/ 12 w 17"/>
                <a:gd name="T13" fmla="*/ 22 h 33"/>
                <a:gd name="T14" fmla="*/ 4 w 17"/>
                <a:gd name="T15" fmla="*/ 22 h 33"/>
                <a:gd name="T16" fmla="*/ 1 w 17"/>
                <a:gd name="T17" fmla="*/ 23 h 33"/>
                <a:gd name="T18" fmla="*/ 2 w 17"/>
                <a:gd name="T19" fmla="*/ 23 h 33"/>
                <a:gd name="T20" fmla="*/ 1 w 17"/>
                <a:gd name="T21" fmla="*/ 25 h 33"/>
                <a:gd name="T22" fmla="*/ 1 w 17"/>
                <a:gd name="T23" fmla="*/ 25 h 33"/>
                <a:gd name="T24" fmla="*/ 2 w 17"/>
                <a:gd name="T25" fmla="*/ 25 h 33"/>
                <a:gd name="T26" fmla="*/ 2 w 17"/>
                <a:gd name="T27" fmla="*/ 25 h 33"/>
                <a:gd name="T28" fmla="*/ 2 w 17"/>
                <a:gd name="T29" fmla="*/ 25 h 33"/>
                <a:gd name="T30" fmla="*/ 5 w 17"/>
                <a:gd name="T31" fmla="*/ 24 h 33"/>
                <a:gd name="T32" fmla="*/ 5 w 17"/>
                <a:gd name="T33" fmla="*/ 24 h 33"/>
                <a:gd name="T34" fmla="*/ 5 w 17"/>
                <a:gd name="T35" fmla="*/ 24 h 33"/>
                <a:gd name="T36" fmla="*/ 5 w 17"/>
                <a:gd name="T37" fmla="*/ 24 h 33"/>
                <a:gd name="T38" fmla="*/ 6 w 17"/>
                <a:gd name="T39" fmla="*/ 24 h 33"/>
                <a:gd name="T40" fmla="*/ 7 w 17"/>
                <a:gd name="T41" fmla="*/ 24 h 33"/>
                <a:gd name="T42" fmla="*/ 7 w 17"/>
                <a:gd name="T43" fmla="*/ 24 h 33"/>
                <a:gd name="T44" fmla="*/ 8 w 17"/>
                <a:gd name="T45" fmla="*/ 26 h 33"/>
                <a:gd name="T46" fmla="*/ 8 w 17"/>
                <a:gd name="T47" fmla="*/ 27 h 33"/>
                <a:gd name="T48" fmla="*/ 3 w 17"/>
                <a:gd name="T49" fmla="*/ 33 h 33"/>
                <a:gd name="T50" fmla="*/ 10 w 17"/>
                <a:gd name="T51" fmla="*/ 31 h 33"/>
                <a:gd name="T52" fmla="*/ 16 w 17"/>
                <a:gd name="T53" fmla="*/ 32 h 33"/>
                <a:gd name="T54" fmla="*/ 15 w 17"/>
                <a:gd name="T55" fmla="*/ 32 h 33"/>
                <a:gd name="T56" fmla="*/ 14 w 17"/>
                <a:gd name="T57" fmla="*/ 26 h 33"/>
                <a:gd name="T58" fmla="*/ 14 w 17"/>
                <a:gd name="T59" fmla="*/ 14 h 33"/>
                <a:gd name="T60" fmla="*/ 14 w 17"/>
                <a:gd name="T61" fmla="*/ 5 h 33"/>
                <a:gd name="T62" fmla="*/ 14 w 17"/>
                <a:gd name="T6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33">
                  <a:moveTo>
                    <a:pt x="14" y="0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3"/>
                    <a:pt x="12" y="3"/>
                  </a:cubicBezTo>
                  <a:cubicBezTo>
                    <a:pt x="1" y="5"/>
                    <a:pt x="6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6"/>
                    <a:pt x="11" y="9"/>
                    <a:pt x="11" y="9"/>
                  </a:cubicBezTo>
                  <a:cubicBezTo>
                    <a:pt x="5" y="12"/>
                    <a:pt x="10" y="14"/>
                    <a:pt x="10" y="14"/>
                  </a:cubicBezTo>
                  <a:cubicBezTo>
                    <a:pt x="15" y="14"/>
                    <a:pt x="10" y="15"/>
                    <a:pt x="10" y="15"/>
                  </a:cubicBezTo>
                  <a:cubicBezTo>
                    <a:pt x="0" y="17"/>
                    <a:pt x="7" y="18"/>
                    <a:pt x="7" y="18"/>
                  </a:cubicBezTo>
                  <a:cubicBezTo>
                    <a:pt x="7" y="18"/>
                    <a:pt x="7" y="18"/>
                    <a:pt x="8" y="18"/>
                  </a:cubicBezTo>
                  <a:cubicBezTo>
                    <a:pt x="11" y="18"/>
                    <a:pt x="12" y="22"/>
                    <a:pt x="12" y="22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7" y="20"/>
                    <a:pt x="5" y="21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1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4" y="25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4"/>
                    <a:pt x="9" y="25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9"/>
                    <a:pt x="4" y="30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2"/>
                    <a:pt x="7" y="31"/>
                    <a:pt x="10" y="31"/>
                  </a:cubicBezTo>
                  <a:cubicBezTo>
                    <a:pt x="13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5" y="32"/>
                    <a:pt x="15" y="32"/>
                  </a:cubicBezTo>
                  <a:cubicBezTo>
                    <a:pt x="15" y="32"/>
                    <a:pt x="14" y="31"/>
                    <a:pt x="15" y="30"/>
                  </a:cubicBezTo>
                  <a:cubicBezTo>
                    <a:pt x="15" y="30"/>
                    <a:pt x="14" y="28"/>
                    <a:pt x="14" y="26"/>
                  </a:cubicBezTo>
                  <a:cubicBezTo>
                    <a:pt x="14" y="25"/>
                    <a:pt x="14" y="23"/>
                    <a:pt x="14" y="21"/>
                  </a:cubicBezTo>
                  <a:cubicBezTo>
                    <a:pt x="13" y="18"/>
                    <a:pt x="13" y="15"/>
                    <a:pt x="14" y="14"/>
                  </a:cubicBezTo>
                  <a:cubicBezTo>
                    <a:pt x="14" y="14"/>
                    <a:pt x="15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2" name="Freeform 509"/>
            <p:cNvSpPr/>
            <p:nvPr/>
          </p:nvSpPr>
          <p:spPr bwMode="auto">
            <a:xfrm>
              <a:off x="1350" y="790"/>
              <a:ext cx="1" cy="3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2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  <a:gd name="T12" fmla="*/ 1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3" name="Freeform 510"/>
            <p:cNvSpPr>
              <a:spLocks noEditPoints="1"/>
            </p:cNvSpPr>
            <p:nvPr/>
          </p:nvSpPr>
          <p:spPr bwMode="auto">
            <a:xfrm>
              <a:off x="1332" y="825"/>
              <a:ext cx="10" cy="13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2 w 7"/>
                <a:gd name="T5" fmla="*/ 9 h 9"/>
                <a:gd name="T6" fmla="*/ 2 w 7"/>
                <a:gd name="T7" fmla="*/ 9 h 9"/>
                <a:gd name="T8" fmla="*/ 7 w 7"/>
                <a:gd name="T9" fmla="*/ 3 h 9"/>
                <a:gd name="T10" fmla="*/ 7 w 7"/>
                <a:gd name="T11" fmla="*/ 3 h 9"/>
                <a:gd name="T12" fmla="*/ 7 w 7"/>
                <a:gd name="T13" fmla="*/ 2 h 9"/>
                <a:gd name="T14" fmla="*/ 7 w 7"/>
                <a:gd name="T15" fmla="*/ 2 h 9"/>
                <a:gd name="T16" fmla="*/ 7 w 7"/>
                <a:gd name="T17" fmla="*/ 2 h 9"/>
                <a:gd name="T18" fmla="*/ 0 w 7"/>
                <a:gd name="T19" fmla="*/ 1 h 9"/>
                <a:gd name="T20" fmla="*/ 0 w 7"/>
                <a:gd name="T21" fmla="*/ 1 h 9"/>
                <a:gd name="T22" fmla="*/ 0 w 7"/>
                <a:gd name="T23" fmla="*/ 1 h 9"/>
                <a:gd name="T24" fmla="*/ 0 w 7"/>
                <a:gd name="T25" fmla="*/ 1 h 9"/>
                <a:gd name="T26" fmla="*/ 0 w 7"/>
                <a:gd name="T27" fmla="*/ 1 h 9"/>
                <a:gd name="T28" fmla="*/ 0 w 7"/>
                <a:gd name="T29" fmla="*/ 1 h 9"/>
                <a:gd name="T30" fmla="*/ 1 w 7"/>
                <a:gd name="T31" fmla="*/ 1 h 9"/>
                <a:gd name="T32" fmla="*/ 1 w 7"/>
                <a:gd name="T33" fmla="*/ 1 h 9"/>
                <a:gd name="T34" fmla="*/ 1 w 7"/>
                <a:gd name="T35" fmla="*/ 1 h 9"/>
                <a:gd name="T36" fmla="*/ 1 w 7"/>
                <a:gd name="T37" fmla="*/ 1 h 9"/>
                <a:gd name="T38" fmla="*/ 1 w 7"/>
                <a:gd name="T39" fmla="*/ 1 h 9"/>
                <a:gd name="T40" fmla="*/ 1 w 7"/>
                <a:gd name="T41" fmla="*/ 1 h 9"/>
                <a:gd name="T42" fmla="*/ 1 w 7"/>
                <a:gd name="T43" fmla="*/ 1 h 9"/>
                <a:gd name="T44" fmla="*/ 1 w 7"/>
                <a:gd name="T45" fmla="*/ 1 h 9"/>
                <a:gd name="T46" fmla="*/ 1 w 7"/>
                <a:gd name="T47" fmla="*/ 1 h 9"/>
                <a:gd name="T48" fmla="*/ 4 w 7"/>
                <a:gd name="T49" fmla="*/ 0 h 9"/>
                <a:gd name="T50" fmla="*/ 4 w 7"/>
                <a:gd name="T51" fmla="*/ 0 h 9"/>
                <a:gd name="T52" fmla="*/ 4 w 7"/>
                <a:gd name="T53" fmla="*/ 0 h 9"/>
                <a:gd name="T54" fmla="*/ 4 w 7"/>
                <a:gd name="T55" fmla="*/ 0 h 9"/>
                <a:gd name="T56" fmla="*/ 4 w 7"/>
                <a:gd name="T57" fmla="*/ 0 h 9"/>
                <a:gd name="T58" fmla="*/ 4 w 7"/>
                <a:gd name="T59" fmla="*/ 0 h 9"/>
                <a:gd name="T60" fmla="*/ 4 w 7"/>
                <a:gd name="T61" fmla="*/ 0 h 9"/>
                <a:gd name="T62" fmla="*/ 4 w 7"/>
                <a:gd name="T63" fmla="*/ 0 h 9"/>
                <a:gd name="T64" fmla="*/ 4 w 7"/>
                <a:gd name="T65" fmla="*/ 0 h 9"/>
                <a:gd name="T66" fmla="*/ 5 w 7"/>
                <a:gd name="T67" fmla="*/ 0 h 9"/>
                <a:gd name="T68" fmla="*/ 4 w 7"/>
                <a:gd name="T69" fmla="*/ 0 h 9"/>
                <a:gd name="T70" fmla="*/ 5 w 7"/>
                <a:gd name="T71" fmla="*/ 0 h 9"/>
                <a:gd name="T72" fmla="*/ 6 w 7"/>
                <a:gd name="T73" fmla="*/ 0 h 9"/>
                <a:gd name="T74" fmla="*/ 5 w 7"/>
                <a:gd name="T75" fmla="*/ 0 h 9"/>
                <a:gd name="T76" fmla="*/ 6 w 7"/>
                <a:gd name="T77" fmla="*/ 0 h 9"/>
                <a:gd name="T78" fmla="*/ 6 w 7"/>
                <a:gd name="T79" fmla="*/ 0 h 9"/>
                <a:gd name="T80" fmla="*/ 6 w 7"/>
                <a:gd name="T81" fmla="*/ 0 h 9"/>
                <a:gd name="T82" fmla="*/ 6 w 7"/>
                <a:gd name="T83" fmla="*/ 0 h 9"/>
                <a:gd name="T84" fmla="*/ 6 w 7"/>
                <a:gd name="T8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5"/>
                    <a:pt x="3" y="6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6"/>
                    <a:pt x="6" y="5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4" name="Freeform 511"/>
            <p:cNvSpPr>
              <a:spLocks noEditPoints="1"/>
            </p:cNvSpPr>
            <p:nvPr/>
          </p:nvSpPr>
          <p:spPr bwMode="auto">
            <a:xfrm>
              <a:off x="1355" y="835"/>
              <a:ext cx="3" cy="2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1 w 2"/>
                <a:gd name="T5" fmla="*/ 0 h 1"/>
                <a:gd name="T6" fmla="*/ 1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1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5" name="Freeform 512"/>
            <p:cNvSpPr>
              <a:spLocks noEditPoints="1"/>
            </p:cNvSpPr>
            <p:nvPr/>
          </p:nvSpPr>
          <p:spPr bwMode="auto">
            <a:xfrm>
              <a:off x="1344" y="835"/>
              <a:ext cx="14" cy="7"/>
            </a:xfrm>
            <a:custGeom>
              <a:avLst/>
              <a:gdLst>
                <a:gd name="T0" fmla="*/ 8 w 10"/>
                <a:gd name="T1" fmla="*/ 1 h 5"/>
                <a:gd name="T2" fmla="*/ 9 w 10"/>
                <a:gd name="T3" fmla="*/ 0 h 5"/>
                <a:gd name="T4" fmla="*/ 8 w 10"/>
                <a:gd name="T5" fmla="*/ 1 h 5"/>
                <a:gd name="T6" fmla="*/ 9 w 10"/>
                <a:gd name="T7" fmla="*/ 0 h 5"/>
                <a:gd name="T8" fmla="*/ 7 w 10"/>
                <a:gd name="T9" fmla="*/ 1 h 5"/>
                <a:gd name="T10" fmla="*/ 7 w 10"/>
                <a:gd name="T11" fmla="*/ 1 h 5"/>
                <a:gd name="T12" fmla="*/ 7 w 10"/>
                <a:gd name="T13" fmla="*/ 1 h 5"/>
                <a:gd name="T14" fmla="*/ 7 w 10"/>
                <a:gd name="T15" fmla="*/ 1 h 5"/>
                <a:gd name="T16" fmla="*/ 7 w 10"/>
                <a:gd name="T17" fmla="*/ 1 h 5"/>
                <a:gd name="T18" fmla="*/ 0 w 10"/>
                <a:gd name="T19" fmla="*/ 5 h 5"/>
                <a:gd name="T20" fmla="*/ 1 w 10"/>
                <a:gd name="T21" fmla="*/ 5 h 5"/>
                <a:gd name="T22" fmla="*/ 8 w 10"/>
                <a:gd name="T23" fmla="*/ 1 h 5"/>
                <a:gd name="T24" fmla="*/ 10 w 10"/>
                <a:gd name="T25" fmla="*/ 0 h 5"/>
                <a:gd name="T26" fmla="*/ 10 w 10"/>
                <a:gd name="T27" fmla="*/ 0 h 5"/>
                <a:gd name="T28" fmla="*/ 10 w 10"/>
                <a:gd name="T29" fmla="*/ 0 h 5"/>
                <a:gd name="T30" fmla="*/ 9 w 10"/>
                <a:gd name="T3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5">
                  <a:moveTo>
                    <a:pt x="8" y="1"/>
                  </a:moveTo>
                  <a:cubicBezTo>
                    <a:pt x="8" y="1"/>
                    <a:pt x="9" y="1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moveTo>
                    <a:pt x="9" y="0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1" y="2"/>
                    <a:pt x="0" y="5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2" y="5"/>
                    <a:pt x="4" y="5"/>
                    <a:pt x="8" y="1"/>
                  </a:cubicBezTo>
                  <a:cubicBezTo>
                    <a:pt x="9" y="1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6" name="Freeform 513"/>
            <p:cNvSpPr>
              <a:spLocks noEditPoints="1"/>
            </p:cNvSpPr>
            <p:nvPr/>
          </p:nvSpPr>
          <p:spPr bwMode="auto">
            <a:xfrm>
              <a:off x="1354" y="835"/>
              <a:ext cx="10" cy="9"/>
            </a:xfrm>
            <a:custGeom>
              <a:avLst/>
              <a:gdLst>
                <a:gd name="T0" fmla="*/ 6 w 7"/>
                <a:gd name="T1" fmla="*/ 2 h 6"/>
                <a:gd name="T2" fmla="*/ 5 w 7"/>
                <a:gd name="T3" fmla="*/ 4 h 6"/>
                <a:gd name="T4" fmla="*/ 6 w 7"/>
                <a:gd name="T5" fmla="*/ 4 h 6"/>
                <a:gd name="T6" fmla="*/ 7 w 7"/>
                <a:gd name="T7" fmla="*/ 3 h 6"/>
                <a:gd name="T8" fmla="*/ 7 w 7"/>
                <a:gd name="T9" fmla="*/ 2 h 6"/>
                <a:gd name="T10" fmla="*/ 6 w 7"/>
                <a:gd name="T11" fmla="*/ 2 h 6"/>
                <a:gd name="T12" fmla="*/ 3 w 7"/>
                <a:gd name="T13" fmla="*/ 0 h 6"/>
                <a:gd name="T14" fmla="*/ 3 w 7"/>
                <a:gd name="T15" fmla="*/ 0 h 6"/>
                <a:gd name="T16" fmla="*/ 0 w 7"/>
                <a:gd name="T17" fmla="*/ 6 h 6"/>
                <a:gd name="T18" fmla="*/ 5 w 7"/>
                <a:gd name="T19" fmla="*/ 1 h 6"/>
                <a:gd name="T20" fmla="*/ 5 w 7"/>
                <a:gd name="T21" fmla="*/ 1 h 6"/>
                <a:gd name="T22" fmla="*/ 3 w 7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6">
                  <a:moveTo>
                    <a:pt x="6" y="2"/>
                  </a:moveTo>
                  <a:cubicBezTo>
                    <a:pt x="6" y="2"/>
                    <a:pt x="6" y="3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5"/>
                    <a:pt x="0" y="6"/>
                  </a:cubicBezTo>
                  <a:cubicBezTo>
                    <a:pt x="0" y="6"/>
                    <a:pt x="3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7" name="Freeform 514"/>
            <p:cNvSpPr>
              <a:spLocks noEditPoints="1"/>
            </p:cNvSpPr>
            <p:nvPr/>
          </p:nvSpPr>
          <p:spPr bwMode="auto">
            <a:xfrm>
              <a:off x="1329" y="762"/>
              <a:ext cx="22" cy="27"/>
            </a:xfrm>
            <a:custGeom>
              <a:avLst/>
              <a:gdLst>
                <a:gd name="T0" fmla="*/ 4 w 15"/>
                <a:gd name="T1" fmla="*/ 16 h 18"/>
                <a:gd name="T2" fmla="*/ 2 w 15"/>
                <a:gd name="T3" fmla="*/ 18 h 18"/>
                <a:gd name="T4" fmla="*/ 3 w 15"/>
                <a:gd name="T5" fmla="*/ 18 h 18"/>
                <a:gd name="T6" fmla="*/ 3 w 15"/>
                <a:gd name="T7" fmla="*/ 18 h 18"/>
                <a:gd name="T8" fmla="*/ 3 w 15"/>
                <a:gd name="T9" fmla="*/ 18 h 18"/>
                <a:gd name="T10" fmla="*/ 3 w 15"/>
                <a:gd name="T11" fmla="*/ 18 h 18"/>
                <a:gd name="T12" fmla="*/ 4 w 15"/>
                <a:gd name="T13" fmla="*/ 16 h 18"/>
                <a:gd name="T14" fmla="*/ 7 w 15"/>
                <a:gd name="T15" fmla="*/ 14 h 18"/>
                <a:gd name="T16" fmla="*/ 5 w 15"/>
                <a:gd name="T17" fmla="*/ 15 h 18"/>
                <a:gd name="T18" fmla="*/ 5 w 15"/>
                <a:gd name="T19" fmla="*/ 16 h 18"/>
                <a:gd name="T20" fmla="*/ 5 w 15"/>
                <a:gd name="T21" fmla="*/ 17 h 18"/>
                <a:gd name="T22" fmla="*/ 7 w 15"/>
                <a:gd name="T23" fmla="*/ 17 h 18"/>
                <a:gd name="T24" fmla="*/ 7 w 15"/>
                <a:gd name="T25" fmla="*/ 14 h 18"/>
                <a:gd name="T26" fmla="*/ 15 w 15"/>
                <a:gd name="T27" fmla="*/ 13 h 18"/>
                <a:gd name="T28" fmla="*/ 15 w 15"/>
                <a:gd name="T29" fmla="*/ 17 h 18"/>
                <a:gd name="T30" fmla="*/ 15 w 15"/>
                <a:gd name="T31" fmla="*/ 13 h 18"/>
                <a:gd name="T32" fmla="*/ 15 w 15"/>
                <a:gd name="T33" fmla="*/ 13 h 18"/>
                <a:gd name="T34" fmla="*/ 9 w 15"/>
                <a:gd name="T35" fmla="*/ 12 h 18"/>
                <a:gd name="T36" fmla="*/ 8 w 15"/>
                <a:gd name="T37" fmla="*/ 13 h 18"/>
                <a:gd name="T38" fmla="*/ 8 w 15"/>
                <a:gd name="T39" fmla="*/ 16 h 18"/>
                <a:gd name="T40" fmla="*/ 9 w 15"/>
                <a:gd name="T41" fmla="*/ 16 h 18"/>
                <a:gd name="T42" fmla="*/ 9 w 15"/>
                <a:gd name="T43" fmla="*/ 12 h 18"/>
                <a:gd name="T44" fmla="*/ 14 w 15"/>
                <a:gd name="T45" fmla="*/ 11 h 18"/>
                <a:gd name="T46" fmla="*/ 14 w 15"/>
                <a:gd name="T47" fmla="*/ 12 h 18"/>
                <a:gd name="T48" fmla="*/ 14 w 15"/>
                <a:gd name="T49" fmla="*/ 15 h 18"/>
                <a:gd name="T50" fmla="*/ 14 w 15"/>
                <a:gd name="T51" fmla="*/ 17 h 18"/>
                <a:gd name="T52" fmla="*/ 14 w 15"/>
                <a:gd name="T53" fmla="*/ 18 h 18"/>
                <a:gd name="T54" fmla="*/ 14 w 15"/>
                <a:gd name="T55" fmla="*/ 18 h 18"/>
                <a:gd name="T56" fmla="*/ 15 w 15"/>
                <a:gd name="T57" fmla="*/ 18 h 18"/>
                <a:gd name="T58" fmla="*/ 15 w 15"/>
                <a:gd name="T59" fmla="*/ 13 h 18"/>
                <a:gd name="T60" fmla="*/ 14 w 15"/>
                <a:gd name="T61" fmla="*/ 11 h 18"/>
                <a:gd name="T62" fmla="*/ 11 w 15"/>
                <a:gd name="T63" fmla="*/ 11 h 18"/>
                <a:gd name="T64" fmla="*/ 11 w 15"/>
                <a:gd name="T65" fmla="*/ 12 h 18"/>
                <a:gd name="T66" fmla="*/ 10 w 15"/>
                <a:gd name="T67" fmla="*/ 12 h 18"/>
                <a:gd name="T68" fmla="*/ 10 w 15"/>
                <a:gd name="T69" fmla="*/ 15 h 18"/>
                <a:gd name="T70" fmla="*/ 10 w 15"/>
                <a:gd name="T71" fmla="*/ 16 h 18"/>
                <a:gd name="T72" fmla="*/ 10 w 15"/>
                <a:gd name="T73" fmla="*/ 16 h 18"/>
                <a:gd name="T74" fmla="*/ 12 w 15"/>
                <a:gd name="T75" fmla="*/ 16 h 18"/>
                <a:gd name="T76" fmla="*/ 12 w 15"/>
                <a:gd name="T77" fmla="*/ 14 h 18"/>
                <a:gd name="T78" fmla="*/ 11 w 15"/>
                <a:gd name="T79" fmla="*/ 11 h 18"/>
                <a:gd name="T80" fmla="*/ 4 w 15"/>
                <a:gd name="T81" fmla="*/ 0 h 18"/>
                <a:gd name="T82" fmla="*/ 8 w 15"/>
                <a:gd name="T83" fmla="*/ 5 h 18"/>
                <a:gd name="T84" fmla="*/ 10 w 15"/>
                <a:gd name="T85" fmla="*/ 7 h 18"/>
                <a:gd name="T86" fmla="*/ 6 w 15"/>
                <a:gd name="T87" fmla="*/ 9 h 18"/>
                <a:gd name="T88" fmla="*/ 7 w 15"/>
                <a:gd name="T89" fmla="*/ 10 h 18"/>
                <a:gd name="T90" fmla="*/ 8 w 15"/>
                <a:gd name="T91" fmla="*/ 10 h 18"/>
                <a:gd name="T92" fmla="*/ 9 w 15"/>
                <a:gd name="T93" fmla="*/ 10 h 18"/>
                <a:gd name="T94" fmla="*/ 10 w 15"/>
                <a:gd name="T95" fmla="*/ 10 h 18"/>
                <a:gd name="T96" fmla="*/ 12 w 15"/>
                <a:gd name="T97" fmla="*/ 11 h 18"/>
                <a:gd name="T98" fmla="*/ 13 w 15"/>
                <a:gd name="T99" fmla="*/ 16 h 18"/>
                <a:gd name="T100" fmla="*/ 13 w 15"/>
                <a:gd name="T101" fmla="*/ 17 h 18"/>
                <a:gd name="T102" fmla="*/ 13 w 15"/>
                <a:gd name="T103" fmla="*/ 12 h 18"/>
                <a:gd name="T104" fmla="*/ 14 w 15"/>
                <a:gd name="T105" fmla="*/ 10 h 18"/>
                <a:gd name="T106" fmla="*/ 14 w 15"/>
                <a:gd name="T107" fmla="*/ 11 h 18"/>
                <a:gd name="T108" fmla="*/ 14 w 15"/>
                <a:gd name="T109" fmla="*/ 11 h 18"/>
                <a:gd name="T110" fmla="*/ 15 w 15"/>
                <a:gd name="T111" fmla="*/ 11 h 18"/>
                <a:gd name="T112" fmla="*/ 14 w 15"/>
                <a:gd name="T113" fmla="*/ 6 h 18"/>
                <a:gd name="T114" fmla="*/ 5 w 15"/>
                <a:gd name="T115" fmla="*/ 0 h 18"/>
                <a:gd name="T116" fmla="*/ 4 w 15"/>
                <a:gd name="T1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" h="18">
                  <a:moveTo>
                    <a:pt x="4" y="16"/>
                  </a:moveTo>
                  <a:cubicBezTo>
                    <a:pt x="2" y="17"/>
                    <a:pt x="2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6"/>
                    <a:pt x="4" y="16"/>
                  </a:cubicBezTo>
                  <a:moveTo>
                    <a:pt x="7" y="14"/>
                  </a:moveTo>
                  <a:cubicBezTo>
                    <a:pt x="6" y="14"/>
                    <a:pt x="6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6"/>
                    <a:pt x="7" y="15"/>
                    <a:pt x="7" y="14"/>
                  </a:cubicBezTo>
                  <a:moveTo>
                    <a:pt x="15" y="13"/>
                  </a:moveTo>
                  <a:cubicBezTo>
                    <a:pt x="15" y="14"/>
                    <a:pt x="15" y="16"/>
                    <a:pt x="15" y="17"/>
                  </a:cubicBezTo>
                  <a:cubicBezTo>
                    <a:pt x="15" y="16"/>
                    <a:pt x="15" y="15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9" y="12"/>
                  </a:moveTo>
                  <a:cubicBezTo>
                    <a:pt x="9" y="13"/>
                    <a:pt x="9" y="13"/>
                    <a:pt x="8" y="13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9" y="15"/>
                    <a:pt x="9" y="14"/>
                    <a:pt x="9" y="12"/>
                  </a:cubicBezTo>
                  <a:moveTo>
                    <a:pt x="14" y="11"/>
                  </a:moveTo>
                  <a:cubicBezTo>
                    <a:pt x="14" y="11"/>
                    <a:pt x="14" y="12"/>
                    <a:pt x="14" y="12"/>
                  </a:cubicBezTo>
                  <a:cubicBezTo>
                    <a:pt x="14" y="12"/>
                    <a:pt x="14" y="15"/>
                    <a:pt x="14" y="15"/>
                  </a:cubicBezTo>
                  <a:cubicBezTo>
                    <a:pt x="14" y="16"/>
                    <a:pt x="14" y="16"/>
                    <a:pt x="14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5" y="16"/>
                    <a:pt x="15" y="13"/>
                    <a:pt x="15" y="13"/>
                  </a:cubicBezTo>
                  <a:cubicBezTo>
                    <a:pt x="15" y="12"/>
                    <a:pt x="15" y="11"/>
                    <a:pt x="14" y="11"/>
                  </a:cubicBezTo>
                  <a:moveTo>
                    <a:pt x="11" y="11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3"/>
                    <a:pt x="10" y="15"/>
                    <a:pt x="10" y="15"/>
                  </a:cubicBezTo>
                  <a:cubicBezTo>
                    <a:pt x="10" y="15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2" y="15"/>
                    <a:pt x="12" y="14"/>
                    <a:pt x="12" y="14"/>
                  </a:cubicBezTo>
                  <a:cubicBezTo>
                    <a:pt x="12" y="11"/>
                    <a:pt x="11" y="11"/>
                    <a:pt x="11" y="11"/>
                  </a:cubicBezTo>
                  <a:moveTo>
                    <a:pt x="4" y="0"/>
                  </a:moveTo>
                  <a:cubicBezTo>
                    <a:pt x="0" y="0"/>
                    <a:pt x="8" y="5"/>
                    <a:pt x="8" y="5"/>
                  </a:cubicBezTo>
                  <a:cubicBezTo>
                    <a:pt x="7" y="7"/>
                    <a:pt x="10" y="7"/>
                    <a:pt x="10" y="7"/>
                  </a:cubicBezTo>
                  <a:cubicBezTo>
                    <a:pt x="8" y="8"/>
                    <a:pt x="7" y="9"/>
                    <a:pt x="6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2" y="10"/>
                    <a:pt x="12" y="11"/>
                  </a:cubicBezTo>
                  <a:cubicBezTo>
                    <a:pt x="12" y="11"/>
                    <a:pt x="13" y="11"/>
                    <a:pt x="13" y="16"/>
                  </a:cubicBezTo>
                  <a:cubicBezTo>
                    <a:pt x="13" y="16"/>
                    <a:pt x="13" y="17"/>
                    <a:pt x="13" y="17"/>
                  </a:cubicBezTo>
                  <a:cubicBezTo>
                    <a:pt x="13" y="14"/>
                    <a:pt x="13" y="12"/>
                    <a:pt x="13" y="12"/>
                  </a:cubicBezTo>
                  <a:cubicBezTo>
                    <a:pt x="13" y="11"/>
                    <a:pt x="13" y="10"/>
                    <a:pt x="14" y="10"/>
                  </a:cubicBezTo>
                  <a:cubicBezTo>
                    <a:pt x="14" y="10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0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8" name="Freeform 515"/>
            <p:cNvSpPr/>
            <p:nvPr/>
          </p:nvSpPr>
          <p:spPr bwMode="auto">
            <a:xfrm>
              <a:off x="1332" y="789"/>
              <a:ext cx="2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1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9" name="Freeform 516"/>
            <p:cNvSpPr>
              <a:spLocks noEditPoints="1"/>
            </p:cNvSpPr>
            <p:nvPr/>
          </p:nvSpPr>
          <p:spPr bwMode="auto">
            <a:xfrm>
              <a:off x="1334" y="776"/>
              <a:ext cx="7" cy="13"/>
            </a:xfrm>
            <a:custGeom>
              <a:avLst/>
              <a:gdLst>
                <a:gd name="T0" fmla="*/ 2 w 5"/>
                <a:gd name="T1" fmla="*/ 6 h 9"/>
                <a:gd name="T2" fmla="*/ 1 w 5"/>
                <a:gd name="T3" fmla="*/ 7 h 9"/>
                <a:gd name="T4" fmla="*/ 0 w 5"/>
                <a:gd name="T5" fmla="*/ 9 h 9"/>
                <a:gd name="T6" fmla="*/ 0 w 5"/>
                <a:gd name="T7" fmla="*/ 9 h 9"/>
                <a:gd name="T8" fmla="*/ 2 w 5"/>
                <a:gd name="T9" fmla="*/ 8 h 9"/>
                <a:gd name="T10" fmla="*/ 2 w 5"/>
                <a:gd name="T11" fmla="*/ 7 h 9"/>
                <a:gd name="T12" fmla="*/ 2 w 5"/>
                <a:gd name="T13" fmla="*/ 6 h 9"/>
                <a:gd name="T14" fmla="*/ 5 w 5"/>
                <a:gd name="T15" fmla="*/ 4 h 9"/>
                <a:gd name="T16" fmla="*/ 4 w 5"/>
                <a:gd name="T17" fmla="*/ 5 h 9"/>
                <a:gd name="T18" fmla="*/ 4 w 5"/>
                <a:gd name="T19" fmla="*/ 8 h 9"/>
                <a:gd name="T20" fmla="*/ 5 w 5"/>
                <a:gd name="T21" fmla="*/ 7 h 9"/>
                <a:gd name="T22" fmla="*/ 5 w 5"/>
                <a:gd name="T23" fmla="*/ 4 h 9"/>
                <a:gd name="T24" fmla="*/ 3 w 5"/>
                <a:gd name="T25" fmla="*/ 0 h 9"/>
                <a:gd name="T26" fmla="*/ 3 w 5"/>
                <a:gd name="T27" fmla="*/ 1 h 9"/>
                <a:gd name="T28" fmla="*/ 4 w 5"/>
                <a:gd name="T29" fmla="*/ 1 h 9"/>
                <a:gd name="T30" fmla="*/ 5 w 5"/>
                <a:gd name="T31" fmla="*/ 1 h 9"/>
                <a:gd name="T32" fmla="*/ 4 w 5"/>
                <a:gd name="T33" fmla="*/ 1 h 9"/>
                <a:gd name="T34" fmla="*/ 3 w 5"/>
                <a:gd name="T3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9">
                  <a:moveTo>
                    <a:pt x="2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8"/>
                    <a:pt x="2" y="8"/>
                  </a:cubicBez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5" y="4"/>
                  </a:move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6"/>
                    <a:pt x="5" y="5"/>
                    <a:pt x="5" y="4"/>
                  </a:cubicBezTo>
                  <a:moveTo>
                    <a:pt x="3" y="0"/>
                  </a:move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4" y="1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0" name="Freeform 517"/>
            <p:cNvSpPr>
              <a:spLocks noEditPoints="1"/>
            </p:cNvSpPr>
            <p:nvPr/>
          </p:nvSpPr>
          <p:spPr bwMode="auto">
            <a:xfrm>
              <a:off x="1342" y="777"/>
              <a:ext cx="6" cy="9"/>
            </a:xfrm>
            <a:custGeom>
              <a:avLst/>
              <a:gdLst>
                <a:gd name="T0" fmla="*/ 1 w 4"/>
                <a:gd name="T1" fmla="*/ 2 h 6"/>
                <a:gd name="T2" fmla="*/ 0 w 4"/>
                <a:gd name="T3" fmla="*/ 2 h 6"/>
                <a:gd name="T4" fmla="*/ 0 w 4"/>
                <a:gd name="T5" fmla="*/ 6 h 6"/>
                <a:gd name="T6" fmla="*/ 1 w 4"/>
                <a:gd name="T7" fmla="*/ 6 h 6"/>
                <a:gd name="T8" fmla="*/ 1 w 4"/>
                <a:gd name="T9" fmla="*/ 5 h 6"/>
                <a:gd name="T10" fmla="*/ 1 w 4"/>
                <a:gd name="T11" fmla="*/ 2 h 6"/>
                <a:gd name="T12" fmla="*/ 1 w 4"/>
                <a:gd name="T13" fmla="*/ 0 h 6"/>
                <a:gd name="T14" fmla="*/ 0 w 4"/>
                <a:gd name="T15" fmla="*/ 0 h 6"/>
                <a:gd name="T16" fmla="*/ 1 w 4"/>
                <a:gd name="T17" fmla="*/ 0 h 6"/>
                <a:gd name="T18" fmla="*/ 2 w 4"/>
                <a:gd name="T19" fmla="*/ 1 h 6"/>
                <a:gd name="T20" fmla="*/ 3 w 4"/>
                <a:gd name="T21" fmla="*/ 4 h 6"/>
                <a:gd name="T22" fmla="*/ 3 w 4"/>
                <a:gd name="T23" fmla="*/ 6 h 6"/>
                <a:gd name="T24" fmla="*/ 4 w 4"/>
                <a:gd name="T25" fmla="*/ 6 h 6"/>
                <a:gd name="T26" fmla="*/ 3 w 4"/>
                <a:gd name="T27" fmla="*/ 1 h 6"/>
                <a:gd name="T28" fmla="*/ 1 w 4"/>
                <a:gd name="T2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6">
                  <a:moveTo>
                    <a:pt x="1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5"/>
                    <a:pt x="1" y="3"/>
                    <a:pt x="1" y="2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3" y="1"/>
                    <a:pt x="3" y="4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1" name="Freeform 518"/>
            <p:cNvSpPr/>
            <p:nvPr/>
          </p:nvSpPr>
          <p:spPr bwMode="auto">
            <a:xfrm>
              <a:off x="1348" y="777"/>
              <a:ext cx="3" cy="12"/>
            </a:xfrm>
            <a:custGeom>
              <a:avLst/>
              <a:gdLst>
                <a:gd name="T0" fmla="*/ 1 w 2"/>
                <a:gd name="T1" fmla="*/ 0 h 8"/>
                <a:gd name="T2" fmla="*/ 0 w 2"/>
                <a:gd name="T3" fmla="*/ 2 h 8"/>
                <a:gd name="T4" fmla="*/ 0 w 2"/>
                <a:gd name="T5" fmla="*/ 7 h 8"/>
                <a:gd name="T6" fmla="*/ 1 w 2"/>
                <a:gd name="T7" fmla="*/ 7 h 8"/>
                <a:gd name="T8" fmla="*/ 1 w 2"/>
                <a:gd name="T9" fmla="*/ 5 h 8"/>
                <a:gd name="T10" fmla="*/ 1 w 2"/>
                <a:gd name="T11" fmla="*/ 2 h 8"/>
                <a:gd name="T12" fmla="*/ 1 w 2"/>
                <a:gd name="T13" fmla="*/ 1 h 8"/>
                <a:gd name="T14" fmla="*/ 2 w 2"/>
                <a:gd name="T15" fmla="*/ 3 h 8"/>
                <a:gd name="T16" fmla="*/ 2 w 2"/>
                <a:gd name="T17" fmla="*/ 8 h 8"/>
                <a:gd name="T18" fmla="*/ 2 w 2"/>
                <a:gd name="T19" fmla="*/ 7 h 8"/>
                <a:gd name="T20" fmla="*/ 2 w 2"/>
                <a:gd name="T21" fmla="*/ 3 h 8"/>
                <a:gd name="T22" fmla="*/ 2 w 2"/>
                <a:gd name="T23" fmla="*/ 1 h 8"/>
                <a:gd name="T24" fmla="*/ 1 w 2"/>
                <a:gd name="T25" fmla="*/ 1 h 8"/>
                <a:gd name="T26" fmla="*/ 1 w 2"/>
                <a:gd name="T27" fmla="*/ 1 h 8"/>
                <a:gd name="T28" fmla="*/ 1 w 2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8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5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2" y="3"/>
                    <a:pt x="2" y="6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6"/>
                    <a:pt x="2" y="4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2" name="Freeform 519"/>
            <p:cNvSpPr/>
            <p:nvPr/>
          </p:nvSpPr>
          <p:spPr bwMode="auto">
            <a:xfrm>
              <a:off x="1313" y="777"/>
              <a:ext cx="25" cy="47"/>
            </a:xfrm>
            <a:custGeom>
              <a:avLst/>
              <a:gdLst>
                <a:gd name="T0" fmla="*/ 17 w 17"/>
                <a:gd name="T1" fmla="*/ 22 h 32"/>
                <a:gd name="T2" fmla="*/ 17 w 17"/>
                <a:gd name="T3" fmla="*/ 24 h 32"/>
                <a:gd name="T4" fmla="*/ 15 w 17"/>
                <a:gd name="T5" fmla="*/ 26 h 32"/>
                <a:gd name="T6" fmla="*/ 13 w 17"/>
                <a:gd name="T7" fmla="*/ 28 h 32"/>
                <a:gd name="T8" fmla="*/ 11 w 17"/>
                <a:gd name="T9" fmla="*/ 29 h 32"/>
                <a:gd name="T10" fmla="*/ 11 w 17"/>
                <a:gd name="T11" fmla="*/ 31 h 32"/>
                <a:gd name="T12" fmla="*/ 11 w 17"/>
                <a:gd name="T13" fmla="*/ 32 h 32"/>
                <a:gd name="T14" fmla="*/ 10 w 17"/>
                <a:gd name="T15" fmla="*/ 32 h 32"/>
                <a:gd name="T16" fmla="*/ 7 w 17"/>
                <a:gd name="T17" fmla="*/ 32 h 32"/>
                <a:gd name="T18" fmla="*/ 6 w 17"/>
                <a:gd name="T19" fmla="*/ 32 h 32"/>
                <a:gd name="T20" fmla="*/ 6 w 17"/>
                <a:gd name="T21" fmla="*/ 30 h 32"/>
                <a:gd name="T22" fmla="*/ 6 w 17"/>
                <a:gd name="T23" fmla="*/ 29 h 32"/>
                <a:gd name="T24" fmla="*/ 2 w 17"/>
                <a:gd name="T25" fmla="*/ 28 h 32"/>
                <a:gd name="T26" fmla="*/ 0 w 17"/>
                <a:gd name="T27" fmla="*/ 27 h 32"/>
                <a:gd name="T28" fmla="*/ 0 w 17"/>
                <a:gd name="T29" fmla="*/ 27 h 32"/>
                <a:gd name="T30" fmla="*/ 0 w 17"/>
                <a:gd name="T31" fmla="*/ 25 h 32"/>
                <a:gd name="T32" fmla="*/ 0 w 17"/>
                <a:gd name="T33" fmla="*/ 24 h 32"/>
                <a:gd name="T34" fmla="*/ 1 w 17"/>
                <a:gd name="T35" fmla="*/ 24 h 32"/>
                <a:gd name="T36" fmla="*/ 1 w 17"/>
                <a:gd name="T37" fmla="*/ 24 h 32"/>
                <a:gd name="T38" fmla="*/ 2 w 17"/>
                <a:gd name="T39" fmla="*/ 24 h 32"/>
                <a:gd name="T40" fmla="*/ 4 w 17"/>
                <a:gd name="T41" fmla="*/ 24 h 32"/>
                <a:gd name="T42" fmla="*/ 7 w 17"/>
                <a:gd name="T43" fmla="*/ 25 h 32"/>
                <a:gd name="T44" fmla="*/ 10 w 17"/>
                <a:gd name="T45" fmla="*/ 24 h 32"/>
                <a:gd name="T46" fmla="*/ 12 w 17"/>
                <a:gd name="T47" fmla="*/ 22 h 32"/>
                <a:gd name="T48" fmla="*/ 11 w 17"/>
                <a:gd name="T49" fmla="*/ 19 h 32"/>
                <a:gd name="T50" fmla="*/ 7 w 17"/>
                <a:gd name="T51" fmla="*/ 17 h 32"/>
                <a:gd name="T52" fmla="*/ 5 w 17"/>
                <a:gd name="T53" fmla="*/ 16 h 32"/>
                <a:gd name="T54" fmla="*/ 3 w 17"/>
                <a:gd name="T55" fmla="*/ 15 h 32"/>
                <a:gd name="T56" fmla="*/ 1 w 17"/>
                <a:gd name="T57" fmla="*/ 13 h 32"/>
                <a:gd name="T58" fmla="*/ 0 w 17"/>
                <a:gd name="T59" fmla="*/ 10 h 32"/>
                <a:gd name="T60" fmla="*/ 2 w 17"/>
                <a:gd name="T61" fmla="*/ 5 h 32"/>
                <a:gd name="T62" fmla="*/ 7 w 17"/>
                <a:gd name="T63" fmla="*/ 3 h 32"/>
                <a:gd name="T64" fmla="*/ 7 w 17"/>
                <a:gd name="T65" fmla="*/ 1 h 32"/>
                <a:gd name="T66" fmla="*/ 7 w 17"/>
                <a:gd name="T67" fmla="*/ 0 h 32"/>
                <a:gd name="T68" fmla="*/ 8 w 17"/>
                <a:gd name="T69" fmla="*/ 0 h 32"/>
                <a:gd name="T70" fmla="*/ 11 w 17"/>
                <a:gd name="T71" fmla="*/ 0 h 32"/>
                <a:gd name="T72" fmla="*/ 12 w 17"/>
                <a:gd name="T73" fmla="*/ 0 h 32"/>
                <a:gd name="T74" fmla="*/ 12 w 17"/>
                <a:gd name="T75" fmla="*/ 1 h 32"/>
                <a:gd name="T76" fmla="*/ 12 w 17"/>
                <a:gd name="T77" fmla="*/ 3 h 32"/>
                <a:gd name="T78" fmla="*/ 14 w 17"/>
                <a:gd name="T79" fmla="*/ 3 h 32"/>
                <a:gd name="T80" fmla="*/ 15 w 17"/>
                <a:gd name="T81" fmla="*/ 4 h 32"/>
                <a:gd name="T82" fmla="*/ 16 w 17"/>
                <a:gd name="T83" fmla="*/ 4 h 32"/>
                <a:gd name="T84" fmla="*/ 16 w 17"/>
                <a:gd name="T85" fmla="*/ 6 h 32"/>
                <a:gd name="T86" fmla="*/ 15 w 17"/>
                <a:gd name="T87" fmla="*/ 7 h 32"/>
                <a:gd name="T88" fmla="*/ 14 w 17"/>
                <a:gd name="T89" fmla="*/ 7 h 32"/>
                <a:gd name="T90" fmla="*/ 12 w 17"/>
                <a:gd name="T91" fmla="*/ 7 h 32"/>
                <a:gd name="T92" fmla="*/ 10 w 17"/>
                <a:gd name="T93" fmla="*/ 7 h 32"/>
                <a:gd name="T94" fmla="*/ 6 w 17"/>
                <a:gd name="T95" fmla="*/ 7 h 32"/>
                <a:gd name="T96" fmla="*/ 5 w 17"/>
                <a:gd name="T97" fmla="*/ 10 h 32"/>
                <a:gd name="T98" fmla="*/ 7 w 17"/>
                <a:gd name="T99" fmla="*/ 12 h 32"/>
                <a:gd name="T100" fmla="*/ 10 w 17"/>
                <a:gd name="T101" fmla="*/ 13 h 32"/>
                <a:gd name="T102" fmla="*/ 15 w 17"/>
                <a:gd name="T103" fmla="*/ 17 h 32"/>
                <a:gd name="T104" fmla="*/ 17 w 17"/>
                <a:gd name="T105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" h="32">
                  <a:moveTo>
                    <a:pt x="17" y="22"/>
                  </a:moveTo>
                  <a:cubicBezTo>
                    <a:pt x="17" y="23"/>
                    <a:pt x="17" y="24"/>
                    <a:pt x="17" y="24"/>
                  </a:cubicBezTo>
                  <a:cubicBezTo>
                    <a:pt x="16" y="25"/>
                    <a:pt x="16" y="26"/>
                    <a:pt x="15" y="26"/>
                  </a:cubicBezTo>
                  <a:cubicBezTo>
                    <a:pt x="15" y="27"/>
                    <a:pt x="14" y="27"/>
                    <a:pt x="13" y="28"/>
                  </a:cubicBezTo>
                  <a:cubicBezTo>
                    <a:pt x="13" y="28"/>
                    <a:pt x="12" y="28"/>
                    <a:pt x="11" y="29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2"/>
                    <a:pt x="11" y="32"/>
                  </a:cubicBezTo>
                  <a:cubicBezTo>
                    <a:pt x="11" y="32"/>
                    <a:pt x="10" y="32"/>
                    <a:pt x="10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6" y="32"/>
                  </a:cubicBezTo>
                  <a:cubicBezTo>
                    <a:pt x="6" y="31"/>
                    <a:pt x="6" y="31"/>
                    <a:pt x="6" y="3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3" y="29"/>
                    <a:pt x="2" y="28"/>
                  </a:cubicBezTo>
                  <a:cubicBezTo>
                    <a:pt x="1" y="28"/>
                    <a:pt x="0" y="28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4" y="25"/>
                    <a:pt x="5" y="25"/>
                    <a:pt x="7" y="25"/>
                  </a:cubicBezTo>
                  <a:cubicBezTo>
                    <a:pt x="8" y="25"/>
                    <a:pt x="9" y="25"/>
                    <a:pt x="10" y="24"/>
                  </a:cubicBezTo>
                  <a:cubicBezTo>
                    <a:pt x="11" y="24"/>
                    <a:pt x="12" y="23"/>
                    <a:pt x="12" y="22"/>
                  </a:cubicBezTo>
                  <a:cubicBezTo>
                    <a:pt x="12" y="21"/>
                    <a:pt x="12" y="20"/>
                    <a:pt x="11" y="19"/>
                  </a:cubicBezTo>
                  <a:cubicBezTo>
                    <a:pt x="10" y="19"/>
                    <a:pt x="9" y="18"/>
                    <a:pt x="7" y="17"/>
                  </a:cubicBezTo>
                  <a:cubicBezTo>
                    <a:pt x="7" y="17"/>
                    <a:pt x="6" y="17"/>
                    <a:pt x="5" y="16"/>
                  </a:cubicBezTo>
                  <a:cubicBezTo>
                    <a:pt x="4" y="16"/>
                    <a:pt x="3" y="15"/>
                    <a:pt x="3" y="15"/>
                  </a:cubicBezTo>
                  <a:cubicBezTo>
                    <a:pt x="2" y="14"/>
                    <a:pt x="1" y="13"/>
                    <a:pt x="1" y="13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5"/>
                  </a:cubicBezTo>
                  <a:cubicBezTo>
                    <a:pt x="3" y="4"/>
                    <a:pt x="5" y="3"/>
                    <a:pt x="7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3"/>
                    <a:pt x="14" y="3"/>
                  </a:cubicBezTo>
                  <a:cubicBezTo>
                    <a:pt x="15" y="3"/>
                    <a:pt x="15" y="3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6"/>
                  </a:cubicBezTo>
                  <a:cubicBezTo>
                    <a:pt x="15" y="6"/>
                    <a:pt x="15" y="7"/>
                    <a:pt x="15" y="7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2" y="7"/>
                    <a:pt x="11" y="7"/>
                    <a:pt x="10" y="7"/>
                  </a:cubicBezTo>
                  <a:cubicBezTo>
                    <a:pt x="8" y="7"/>
                    <a:pt x="7" y="7"/>
                    <a:pt x="6" y="7"/>
                  </a:cubicBezTo>
                  <a:cubicBezTo>
                    <a:pt x="6" y="8"/>
                    <a:pt x="5" y="9"/>
                    <a:pt x="5" y="10"/>
                  </a:cubicBezTo>
                  <a:cubicBezTo>
                    <a:pt x="5" y="10"/>
                    <a:pt x="6" y="11"/>
                    <a:pt x="7" y="12"/>
                  </a:cubicBezTo>
                  <a:cubicBezTo>
                    <a:pt x="7" y="12"/>
                    <a:pt x="8" y="13"/>
                    <a:pt x="10" y="13"/>
                  </a:cubicBezTo>
                  <a:cubicBezTo>
                    <a:pt x="12" y="14"/>
                    <a:pt x="14" y="15"/>
                    <a:pt x="15" y="17"/>
                  </a:cubicBezTo>
                  <a:cubicBezTo>
                    <a:pt x="16" y="18"/>
                    <a:pt x="17" y="20"/>
                    <a:pt x="17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3" name="Freeform 520"/>
            <p:cNvSpPr/>
            <p:nvPr/>
          </p:nvSpPr>
          <p:spPr bwMode="auto">
            <a:xfrm>
              <a:off x="1291" y="2636"/>
              <a:ext cx="48" cy="33"/>
            </a:xfrm>
            <a:custGeom>
              <a:avLst/>
              <a:gdLst>
                <a:gd name="T0" fmla="*/ 29 w 33"/>
                <a:gd name="T1" fmla="*/ 23 h 23"/>
                <a:gd name="T2" fmla="*/ 29 w 33"/>
                <a:gd name="T3" fmla="*/ 15 h 23"/>
                <a:gd name="T4" fmla="*/ 32 w 33"/>
                <a:gd name="T5" fmla="*/ 5 h 23"/>
                <a:gd name="T6" fmla="*/ 24 w 33"/>
                <a:gd name="T7" fmla="*/ 3 h 23"/>
                <a:gd name="T8" fmla="*/ 16 w 33"/>
                <a:gd name="T9" fmla="*/ 0 h 23"/>
                <a:gd name="T10" fmla="*/ 14 w 33"/>
                <a:gd name="T11" fmla="*/ 4 h 23"/>
                <a:gd name="T12" fmla="*/ 12 w 33"/>
                <a:gd name="T13" fmla="*/ 3 h 23"/>
                <a:gd name="T14" fmla="*/ 9 w 33"/>
                <a:gd name="T15" fmla="*/ 3 h 23"/>
                <a:gd name="T16" fmla="*/ 1 w 33"/>
                <a:gd name="T17" fmla="*/ 15 h 23"/>
                <a:gd name="T18" fmla="*/ 1 w 33"/>
                <a:gd name="T19" fmla="*/ 22 h 23"/>
                <a:gd name="T20" fmla="*/ 8 w 33"/>
                <a:gd name="T21" fmla="*/ 23 h 23"/>
                <a:gd name="T22" fmla="*/ 29 w 33"/>
                <a:gd name="T2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23">
                  <a:moveTo>
                    <a:pt x="29" y="23"/>
                  </a:moveTo>
                  <a:cubicBezTo>
                    <a:pt x="29" y="23"/>
                    <a:pt x="33" y="23"/>
                    <a:pt x="29" y="15"/>
                  </a:cubicBezTo>
                  <a:cubicBezTo>
                    <a:pt x="29" y="15"/>
                    <a:pt x="33" y="11"/>
                    <a:pt x="32" y="5"/>
                  </a:cubicBezTo>
                  <a:cubicBezTo>
                    <a:pt x="32" y="5"/>
                    <a:pt x="28" y="2"/>
                    <a:pt x="24" y="3"/>
                  </a:cubicBezTo>
                  <a:cubicBezTo>
                    <a:pt x="24" y="3"/>
                    <a:pt x="15" y="2"/>
                    <a:pt x="16" y="0"/>
                  </a:cubicBezTo>
                  <a:cubicBezTo>
                    <a:pt x="16" y="0"/>
                    <a:pt x="14" y="3"/>
                    <a:pt x="14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0" y="1"/>
                    <a:pt x="9" y="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0" y="20"/>
                    <a:pt x="1" y="22"/>
                  </a:cubicBezTo>
                  <a:cubicBezTo>
                    <a:pt x="1" y="22"/>
                    <a:pt x="4" y="23"/>
                    <a:pt x="8" y="23"/>
                  </a:cubicBezTo>
                  <a:cubicBezTo>
                    <a:pt x="29" y="23"/>
                    <a:pt x="29" y="23"/>
                    <a:pt x="29" y="23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4" name="Freeform 521"/>
            <p:cNvSpPr/>
            <p:nvPr/>
          </p:nvSpPr>
          <p:spPr bwMode="auto">
            <a:xfrm>
              <a:off x="1310" y="2640"/>
              <a:ext cx="5" cy="25"/>
            </a:xfrm>
            <a:custGeom>
              <a:avLst/>
              <a:gdLst>
                <a:gd name="T0" fmla="*/ 1 w 3"/>
                <a:gd name="T1" fmla="*/ 14 h 17"/>
                <a:gd name="T2" fmla="*/ 3 w 3"/>
                <a:gd name="T3" fmla="*/ 0 h 17"/>
                <a:gd name="T4" fmla="*/ 2 w 3"/>
                <a:gd name="T5" fmla="*/ 17 h 17"/>
                <a:gd name="T6" fmla="*/ 1 w 3"/>
                <a:gd name="T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7">
                  <a:moveTo>
                    <a:pt x="1" y="14"/>
                  </a:moveTo>
                  <a:cubicBezTo>
                    <a:pt x="1" y="14"/>
                    <a:pt x="0" y="1"/>
                    <a:pt x="3" y="0"/>
                  </a:cubicBezTo>
                  <a:cubicBezTo>
                    <a:pt x="3" y="0"/>
                    <a:pt x="2" y="13"/>
                    <a:pt x="2" y="17"/>
                  </a:cubicBezTo>
                  <a:cubicBezTo>
                    <a:pt x="1" y="14"/>
                    <a:pt x="1" y="14"/>
                    <a:pt x="1" y="1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5" name="Freeform 522"/>
            <p:cNvSpPr>
              <a:spLocks noEditPoints="1"/>
            </p:cNvSpPr>
            <p:nvPr/>
          </p:nvSpPr>
          <p:spPr bwMode="auto">
            <a:xfrm>
              <a:off x="1322" y="2643"/>
              <a:ext cx="17" cy="26"/>
            </a:xfrm>
            <a:custGeom>
              <a:avLst/>
              <a:gdLst>
                <a:gd name="T0" fmla="*/ 7 w 12"/>
                <a:gd name="T1" fmla="*/ 10 h 18"/>
                <a:gd name="T2" fmla="*/ 5 w 12"/>
                <a:gd name="T3" fmla="*/ 15 h 18"/>
                <a:gd name="T4" fmla="*/ 8 w 12"/>
                <a:gd name="T5" fmla="*/ 18 h 18"/>
                <a:gd name="T6" fmla="*/ 7 w 12"/>
                <a:gd name="T7" fmla="*/ 10 h 18"/>
                <a:gd name="T8" fmla="*/ 10 w 12"/>
                <a:gd name="T9" fmla="*/ 1 h 18"/>
                <a:gd name="T10" fmla="*/ 8 w 12"/>
                <a:gd name="T11" fmla="*/ 7 h 18"/>
                <a:gd name="T12" fmla="*/ 0 w 12"/>
                <a:gd name="T13" fmla="*/ 12 h 18"/>
                <a:gd name="T14" fmla="*/ 1 w 12"/>
                <a:gd name="T15" fmla="*/ 12 h 18"/>
                <a:gd name="T16" fmla="*/ 2 w 12"/>
                <a:gd name="T17" fmla="*/ 12 h 18"/>
                <a:gd name="T18" fmla="*/ 7 w 12"/>
                <a:gd name="T19" fmla="*/ 10 h 18"/>
                <a:gd name="T20" fmla="*/ 7 w 12"/>
                <a:gd name="T21" fmla="*/ 10 h 18"/>
                <a:gd name="T22" fmla="*/ 10 w 12"/>
                <a:gd name="T23" fmla="*/ 1 h 18"/>
                <a:gd name="T24" fmla="*/ 9 w 12"/>
                <a:gd name="T25" fmla="*/ 0 h 18"/>
                <a:gd name="T26" fmla="*/ 10 w 12"/>
                <a:gd name="T27" fmla="*/ 1 h 18"/>
                <a:gd name="T28" fmla="*/ 9 w 12"/>
                <a:gd name="T2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8">
                  <a:moveTo>
                    <a:pt x="7" y="10"/>
                  </a:moveTo>
                  <a:cubicBezTo>
                    <a:pt x="7" y="10"/>
                    <a:pt x="11" y="15"/>
                    <a:pt x="5" y="15"/>
                  </a:cubicBezTo>
                  <a:cubicBezTo>
                    <a:pt x="6" y="16"/>
                    <a:pt x="7" y="17"/>
                    <a:pt x="8" y="18"/>
                  </a:cubicBezTo>
                  <a:cubicBezTo>
                    <a:pt x="12" y="15"/>
                    <a:pt x="7" y="10"/>
                    <a:pt x="7" y="10"/>
                  </a:cubicBezTo>
                  <a:moveTo>
                    <a:pt x="10" y="1"/>
                  </a:moveTo>
                  <a:cubicBezTo>
                    <a:pt x="10" y="3"/>
                    <a:pt x="8" y="7"/>
                    <a:pt x="8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6"/>
                    <a:pt x="11" y="2"/>
                    <a:pt x="10" y="1"/>
                  </a:cubicBezTo>
                  <a:moveTo>
                    <a:pt x="9" y="0"/>
                  </a:moveTo>
                  <a:cubicBezTo>
                    <a:pt x="9" y="0"/>
                    <a:pt x="10" y="0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6" name="Freeform 523"/>
            <p:cNvSpPr>
              <a:spLocks noEditPoints="1"/>
            </p:cNvSpPr>
            <p:nvPr/>
          </p:nvSpPr>
          <p:spPr bwMode="auto">
            <a:xfrm>
              <a:off x="1293" y="2641"/>
              <a:ext cx="19" cy="22"/>
            </a:xfrm>
            <a:custGeom>
              <a:avLst/>
              <a:gdLst>
                <a:gd name="T0" fmla="*/ 12 w 13"/>
                <a:gd name="T1" fmla="*/ 5 h 15"/>
                <a:gd name="T2" fmla="*/ 12 w 13"/>
                <a:gd name="T3" fmla="*/ 3 h 15"/>
                <a:gd name="T4" fmla="*/ 12 w 13"/>
                <a:gd name="T5" fmla="*/ 5 h 15"/>
                <a:gd name="T6" fmla="*/ 13 w 13"/>
                <a:gd name="T7" fmla="*/ 13 h 15"/>
                <a:gd name="T8" fmla="*/ 9 w 13"/>
                <a:gd name="T9" fmla="*/ 14 h 15"/>
                <a:gd name="T10" fmla="*/ 8 w 13"/>
                <a:gd name="T11" fmla="*/ 11 h 15"/>
                <a:gd name="T12" fmla="*/ 12 w 13"/>
                <a:gd name="T13" fmla="*/ 5 h 15"/>
                <a:gd name="T14" fmla="*/ 13 w 13"/>
                <a:gd name="T15" fmla="*/ 0 h 15"/>
                <a:gd name="T16" fmla="*/ 7 w 13"/>
                <a:gd name="T17" fmla="*/ 9 h 15"/>
                <a:gd name="T18" fmla="*/ 10 w 13"/>
                <a:gd name="T19" fmla="*/ 15 h 15"/>
                <a:gd name="T20" fmla="*/ 13 w 13"/>
                <a:gd name="T21" fmla="*/ 13 h 15"/>
                <a:gd name="T22" fmla="*/ 13 w 13"/>
                <a:gd name="T23" fmla="*/ 0 h 15"/>
                <a:gd name="T24" fmla="*/ 13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2" y="5"/>
                  </a:moveTo>
                  <a:cubicBezTo>
                    <a:pt x="12" y="4"/>
                    <a:pt x="12" y="3"/>
                    <a:pt x="12" y="3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12" y="8"/>
                    <a:pt x="13" y="13"/>
                    <a:pt x="13" y="13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6" y="14"/>
                    <a:pt x="8" y="11"/>
                    <a:pt x="8" y="11"/>
                  </a:cubicBezTo>
                  <a:cubicBezTo>
                    <a:pt x="11" y="10"/>
                    <a:pt x="12" y="7"/>
                    <a:pt x="12" y="5"/>
                  </a:cubicBezTo>
                  <a:moveTo>
                    <a:pt x="13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0" y="13"/>
                    <a:pt x="6" y="14"/>
                    <a:pt x="10" y="15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2" y="9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7" name="Freeform 524"/>
            <p:cNvSpPr>
              <a:spLocks noEditPoints="1"/>
            </p:cNvSpPr>
            <p:nvPr/>
          </p:nvSpPr>
          <p:spPr bwMode="auto">
            <a:xfrm>
              <a:off x="1316" y="2640"/>
              <a:ext cx="20" cy="20"/>
            </a:xfrm>
            <a:custGeom>
              <a:avLst/>
              <a:gdLst>
                <a:gd name="T0" fmla="*/ 6 w 14"/>
                <a:gd name="T1" fmla="*/ 5 h 14"/>
                <a:gd name="T2" fmla="*/ 6 w 14"/>
                <a:gd name="T3" fmla="*/ 2 h 14"/>
                <a:gd name="T4" fmla="*/ 8 w 14"/>
                <a:gd name="T5" fmla="*/ 3 h 14"/>
                <a:gd name="T6" fmla="*/ 3 w 14"/>
                <a:gd name="T7" fmla="*/ 13 h 14"/>
                <a:gd name="T8" fmla="*/ 6 w 14"/>
                <a:gd name="T9" fmla="*/ 5 h 14"/>
                <a:gd name="T10" fmla="*/ 6 w 14"/>
                <a:gd name="T11" fmla="*/ 5 h 14"/>
                <a:gd name="T12" fmla="*/ 7 w 14"/>
                <a:gd name="T13" fmla="*/ 0 h 14"/>
                <a:gd name="T14" fmla="*/ 5 w 14"/>
                <a:gd name="T15" fmla="*/ 1 h 14"/>
                <a:gd name="T16" fmla="*/ 0 w 14"/>
                <a:gd name="T17" fmla="*/ 14 h 14"/>
                <a:gd name="T18" fmla="*/ 2 w 14"/>
                <a:gd name="T19" fmla="*/ 14 h 14"/>
                <a:gd name="T20" fmla="*/ 3 w 14"/>
                <a:gd name="T21" fmla="*/ 14 h 14"/>
                <a:gd name="T22" fmla="*/ 10 w 14"/>
                <a:gd name="T23" fmla="*/ 5 h 14"/>
                <a:gd name="T24" fmla="*/ 7 w 14"/>
                <a:gd name="T2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4">
                  <a:moveTo>
                    <a:pt x="6" y="5"/>
                  </a:moveTo>
                  <a:cubicBezTo>
                    <a:pt x="2" y="3"/>
                    <a:pt x="4" y="2"/>
                    <a:pt x="6" y="2"/>
                  </a:cubicBezTo>
                  <a:cubicBezTo>
                    <a:pt x="7" y="2"/>
                    <a:pt x="8" y="3"/>
                    <a:pt x="8" y="3"/>
                  </a:cubicBezTo>
                  <a:cubicBezTo>
                    <a:pt x="14" y="4"/>
                    <a:pt x="3" y="13"/>
                    <a:pt x="3" y="13"/>
                  </a:cubicBezTo>
                  <a:cubicBezTo>
                    <a:pt x="9" y="6"/>
                    <a:pt x="7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moveTo>
                    <a:pt x="7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2" y="1"/>
                    <a:pt x="1" y="10"/>
                    <a:pt x="0" y="14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2" y="14"/>
                    <a:pt x="2" y="14"/>
                    <a:pt x="3" y="14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8" name="Freeform 525"/>
            <p:cNvSpPr/>
            <p:nvPr/>
          </p:nvSpPr>
          <p:spPr bwMode="auto">
            <a:xfrm>
              <a:off x="1325" y="2657"/>
              <a:ext cx="13" cy="8"/>
            </a:xfrm>
            <a:custGeom>
              <a:avLst/>
              <a:gdLst>
                <a:gd name="T0" fmla="*/ 5 w 9"/>
                <a:gd name="T1" fmla="*/ 0 h 5"/>
                <a:gd name="T2" fmla="*/ 0 w 9"/>
                <a:gd name="T3" fmla="*/ 2 h 5"/>
                <a:gd name="T4" fmla="*/ 3 w 9"/>
                <a:gd name="T5" fmla="*/ 5 h 5"/>
                <a:gd name="T6" fmla="*/ 5 w 9"/>
                <a:gd name="T7" fmla="*/ 0 h 5"/>
                <a:gd name="T8" fmla="*/ 5 w 9"/>
                <a:gd name="T9" fmla="*/ 0 h 5"/>
                <a:gd name="T10" fmla="*/ 5 w 9"/>
                <a:gd name="T11" fmla="*/ 0 h 5"/>
                <a:gd name="T12" fmla="*/ 5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9" y="5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9" name="Freeform 526"/>
            <p:cNvSpPr/>
            <p:nvPr/>
          </p:nvSpPr>
          <p:spPr bwMode="auto">
            <a:xfrm>
              <a:off x="1248" y="2657"/>
              <a:ext cx="132" cy="163"/>
            </a:xfrm>
            <a:custGeom>
              <a:avLst/>
              <a:gdLst>
                <a:gd name="T0" fmla="*/ 39 w 91"/>
                <a:gd name="T1" fmla="*/ 8 h 112"/>
                <a:gd name="T2" fmla="*/ 20 w 91"/>
                <a:gd name="T3" fmla="*/ 30 h 112"/>
                <a:gd name="T4" fmla="*/ 20 w 91"/>
                <a:gd name="T5" fmla="*/ 40 h 112"/>
                <a:gd name="T6" fmla="*/ 21 w 91"/>
                <a:gd name="T7" fmla="*/ 47 h 112"/>
                <a:gd name="T8" fmla="*/ 18 w 91"/>
                <a:gd name="T9" fmla="*/ 55 h 112"/>
                <a:gd name="T10" fmla="*/ 19 w 91"/>
                <a:gd name="T11" fmla="*/ 60 h 112"/>
                <a:gd name="T12" fmla="*/ 18 w 91"/>
                <a:gd name="T13" fmla="*/ 65 h 112"/>
                <a:gd name="T14" fmla="*/ 18 w 91"/>
                <a:gd name="T15" fmla="*/ 67 h 112"/>
                <a:gd name="T16" fmla="*/ 18 w 91"/>
                <a:gd name="T17" fmla="*/ 70 h 112"/>
                <a:gd name="T18" fmla="*/ 17 w 91"/>
                <a:gd name="T19" fmla="*/ 77 h 112"/>
                <a:gd name="T20" fmla="*/ 14 w 91"/>
                <a:gd name="T21" fmla="*/ 96 h 112"/>
                <a:gd name="T22" fmla="*/ 13 w 91"/>
                <a:gd name="T23" fmla="*/ 101 h 112"/>
                <a:gd name="T24" fmla="*/ 5 w 91"/>
                <a:gd name="T25" fmla="*/ 107 h 112"/>
                <a:gd name="T26" fmla="*/ 28 w 91"/>
                <a:gd name="T27" fmla="*/ 111 h 112"/>
                <a:gd name="T28" fmla="*/ 64 w 91"/>
                <a:gd name="T29" fmla="*/ 110 h 112"/>
                <a:gd name="T30" fmla="*/ 78 w 91"/>
                <a:gd name="T31" fmla="*/ 109 h 112"/>
                <a:gd name="T32" fmla="*/ 89 w 91"/>
                <a:gd name="T33" fmla="*/ 104 h 112"/>
                <a:gd name="T34" fmla="*/ 88 w 91"/>
                <a:gd name="T35" fmla="*/ 100 h 112"/>
                <a:gd name="T36" fmla="*/ 83 w 91"/>
                <a:gd name="T37" fmla="*/ 96 h 112"/>
                <a:gd name="T38" fmla="*/ 78 w 91"/>
                <a:gd name="T39" fmla="*/ 97 h 112"/>
                <a:gd name="T40" fmla="*/ 77 w 91"/>
                <a:gd name="T41" fmla="*/ 91 h 112"/>
                <a:gd name="T42" fmla="*/ 75 w 91"/>
                <a:gd name="T43" fmla="*/ 87 h 112"/>
                <a:gd name="T44" fmla="*/ 76 w 91"/>
                <a:gd name="T45" fmla="*/ 70 h 112"/>
                <a:gd name="T46" fmla="*/ 76 w 91"/>
                <a:gd name="T47" fmla="*/ 58 h 112"/>
                <a:gd name="T48" fmla="*/ 76 w 91"/>
                <a:gd name="T49" fmla="*/ 53 h 112"/>
                <a:gd name="T50" fmla="*/ 76 w 91"/>
                <a:gd name="T51" fmla="*/ 45 h 112"/>
                <a:gd name="T52" fmla="*/ 77 w 91"/>
                <a:gd name="T53" fmla="*/ 34 h 112"/>
                <a:gd name="T54" fmla="*/ 70 w 91"/>
                <a:gd name="T55" fmla="*/ 20 h 112"/>
                <a:gd name="T56" fmla="*/ 52 w 91"/>
                <a:gd name="T57" fmla="*/ 2 h 112"/>
                <a:gd name="T58" fmla="*/ 39 w 91"/>
                <a:gd name="T59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1" h="112">
                  <a:moveTo>
                    <a:pt x="39" y="8"/>
                  </a:moveTo>
                  <a:cubicBezTo>
                    <a:pt x="39" y="8"/>
                    <a:pt x="21" y="10"/>
                    <a:pt x="20" y="3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19" y="45"/>
                    <a:pt x="21" y="47"/>
                  </a:cubicBezTo>
                  <a:cubicBezTo>
                    <a:pt x="21" y="47"/>
                    <a:pt x="21" y="48"/>
                    <a:pt x="18" y="55"/>
                  </a:cubicBezTo>
                  <a:cubicBezTo>
                    <a:pt x="18" y="55"/>
                    <a:pt x="18" y="56"/>
                    <a:pt x="19" y="60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5"/>
                    <a:pt x="18" y="66"/>
                    <a:pt x="18" y="67"/>
                  </a:cubicBezTo>
                  <a:cubicBezTo>
                    <a:pt x="18" y="67"/>
                    <a:pt x="20" y="69"/>
                    <a:pt x="18" y="70"/>
                  </a:cubicBezTo>
                  <a:cubicBezTo>
                    <a:pt x="18" y="70"/>
                    <a:pt x="17" y="70"/>
                    <a:pt x="17" y="77"/>
                  </a:cubicBezTo>
                  <a:cubicBezTo>
                    <a:pt x="17" y="77"/>
                    <a:pt x="16" y="93"/>
                    <a:pt x="14" y="96"/>
                  </a:cubicBezTo>
                  <a:cubicBezTo>
                    <a:pt x="14" y="96"/>
                    <a:pt x="12" y="98"/>
                    <a:pt x="13" y="101"/>
                  </a:cubicBezTo>
                  <a:cubicBezTo>
                    <a:pt x="13" y="101"/>
                    <a:pt x="0" y="101"/>
                    <a:pt x="5" y="107"/>
                  </a:cubicBezTo>
                  <a:cubicBezTo>
                    <a:pt x="5" y="107"/>
                    <a:pt x="20" y="112"/>
                    <a:pt x="28" y="111"/>
                  </a:cubicBezTo>
                  <a:cubicBezTo>
                    <a:pt x="28" y="111"/>
                    <a:pt x="59" y="109"/>
                    <a:pt x="64" y="11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8" y="109"/>
                    <a:pt x="86" y="104"/>
                    <a:pt x="89" y="104"/>
                  </a:cubicBezTo>
                  <a:cubicBezTo>
                    <a:pt x="89" y="104"/>
                    <a:pt x="91" y="101"/>
                    <a:pt x="88" y="100"/>
                  </a:cubicBezTo>
                  <a:cubicBezTo>
                    <a:pt x="88" y="100"/>
                    <a:pt x="83" y="97"/>
                    <a:pt x="83" y="96"/>
                  </a:cubicBezTo>
                  <a:cubicBezTo>
                    <a:pt x="83" y="96"/>
                    <a:pt x="79" y="95"/>
                    <a:pt x="78" y="97"/>
                  </a:cubicBezTo>
                  <a:cubicBezTo>
                    <a:pt x="78" y="97"/>
                    <a:pt x="76" y="94"/>
                    <a:pt x="77" y="91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5" y="87"/>
                    <a:pt x="73" y="77"/>
                    <a:pt x="76" y="70"/>
                  </a:cubicBezTo>
                  <a:cubicBezTo>
                    <a:pt x="76" y="70"/>
                    <a:pt x="77" y="60"/>
                    <a:pt x="76" y="58"/>
                  </a:cubicBezTo>
                  <a:cubicBezTo>
                    <a:pt x="76" y="58"/>
                    <a:pt x="74" y="54"/>
                    <a:pt x="76" y="53"/>
                  </a:cubicBezTo>
                  <a:cubicBezTo>
                    <a:pt x="76" y="53"/>
                    <a:pt x="77" y="52"/>
                    <a:pt x="76" y="45"/>
                  </a:cubicBezTo>
                  <a:cubicBezTo>
                    <a:pt x="76" y="45"/>
                    <a:pt x="75" y="35"/>
                    <a:pt x="77" y="34"/>
                  </a:cubicBezTo>
                  <a:cubicBezTo>
                    <a:pt x="77" y="34"/>
                    <a:pt x="77" y="28"/>
                    <a:pt x="70" y="20"/>
                  </a:cubicBezTo>
                  <a:cubicBezTo>
                    <a:pt x="70" y="20"/>
                    <a:pt x="57" y="4"/>
                    <a:pt x="52" y="2"/>
                  </a:cubicBezTo>
                  <a:cubicBezTo>
                    <a:pt x="52" y="2"/>
                    <a:pt x="41" y="0"/>
                    <a:pt x="39" y="8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80" name="Freeform 527"/>
            <p:cNvSpPr/>
            <p:nvPr/>
          </p:nvSpPr>
          <p:spPr bwMode="auto">
            <a:xfrm>
              <a:off x="1278" y="2669"/>
              <a:ext cx="26" cy="19"/>
            </a:xfrm>
            <a:custGeom>
              <a:avLst/>
              <a:gdLst>
                <a:gd name="T0" fmla="*/ 18 w 18"/>
                <a:gd name="T1" fmla="*/ 0 h 13"/>
                <a:gd name="T2" fmla="*/ 17 w 18"/>
                <a:gd name="T3" fmla="*/ 0 h 13"/>
                <a:gd name="T4" fmla="*/ 7 w 18"/>
                <a:gd name="T5" fmla="*/ 7 h 13"/>
                <a:gd name="T6" fmla="*/ 3 w 18"/>
                <a:gd name="T7" fmla="*/ 13 h 13"/>
                <a:gd name="T8" fmla="*/ 18 w 18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1" y="2"/>
                    <a:pt x="7" y="7"/>
                    <a:pt x="7" y="7"/>
                  </a:cubicBezTo>
                  <a:cubicBezTo>
                    <a:pt x="0" y="12"/>
                    <a:pt x="3" y="13"/>
                    <a:pt x="3" y="13"/>
                  </a:cubicBezTo>
                  <a:cubicBezTo>
                    <a:pt x="8" y="11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81" name="Freeform 528"/>
            <p:cNvSpPr/>
            <p:nvPr/>
          </p:nvSpPr>
          <p:spPr bwMode="auto">
            <a:xfrm>
              <a:off x="1296" y="270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82" name="Freeform 529"/>
            <p:cNvSpPr/>
            <p:nvPr/>
          </p:nvSpPr>
          <p:spPr bwMode="auto">
            <a:xfrm>
              <a:off x="1322" y="2779"/>
              <a:ext cx="6" cy="6"/>
            </a:xfrm>
            <a:custGeom>
              <a:avLst/>
              <a:gdLst>
                <a:gd name="T0" fmla="*/ 1 w 4"/>
                <a:gd name="T1" fmla="*/ 4 h 4"/>
                <a:gd name="T2" fmla="*/ 3 w 4"/>
                <a:gd name="T3" fmla="*/ 4 h 4"/>
                <a:gd name="T4" fmla="*/ 4 w 4"/>
                <a:gd name="T5" fmla="*/ 1 h 4"/>
                <a:gd name="T6" fmla="*/ 3 w 4"/>
                <a:gd name="T7" fmla="*/ 0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3" y="3"/>
                    <a:pt x="3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83" name="Freeform 530"/>
            <p:cNvSpPr/>
            <p:nvPr/>
          </p:nvSpPr>
          <p:spPr bwMode="auto">
            <a:xfrm>
              <a:off x="1294" y="2670"/>
              <a:ext cx="19" cy="22"/>
            </a:xfrm>
            <a:custGeom>
              <a:avLst/>
              <a:gdLst>
                <a:gd name="T0" fmla="*/ 9 w 13"/>
                <a:gd name="T1" fmla="*/ 0 h 15"/>
                <a:gd name="T2" fmla="*/ 2 w 13"/>
                <a:gd name="T3" fmla="*/ 9 h 15"/>
                <a:gd name="T4" fmla="*/ 6 w 13"/>
                <a:gd name="T5" fmla="*/ 9 h 15"/>
                <a:gd name="T6" fmla="*/ 9 w 13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5">
                  <a:moveTo>
                    <a:pt x="9" y="0"/>
                  </a:moveTo>
                  <a:cubicBezTo>
                    <a:pt x="9" y="0"/>
                    <a:pt x="13" y="15"/>
                    <a:pt x="2" y="9"/>
                  </a:cubicBezTo>
                  <a:cubicBezTo>
                    <a:pt x="2" y="9"/>
                    <a:pt x="0" y="6"/>
                    <a:pt x="6" y="9"/>
                  </a:cubicBezTo>
                  <a:cubicBezTo>
                    <a:pt x="6" y="9"/>
                    <a:pt x="11" y="10"/>
                    <a:pt x="9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pic>
          <p:nvPicPr>
            <p:cNvPr id="484" name="Picture 53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08" y="2660"/>
              <a:ext cx="22" cy="14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485" name="Freeform 532"/>
            <p:cNvSpPr/>
            <p:nvPr/>
          </p:nvSpPr>
          <p:spPr bwMode="auto">
            <a:xfrm>
              <a:off x="1309" y="2660"/>
              <a:ext cx="38" cy="16"/>
            </a:xfrm>
            <a:custGeom>
              <a:avLst/>
              <a:gdLst>
                <a:gd name="T0" fmla="*/ 7 w 26"/>
                <a:gd name="T1" fmla="*/ 0 h 11"/>
                <a:gd name="T2" fmla="*/ 10 w 26"/>
                <a:gd name="T3" fmla="*/ 8 h 11"/>
                <a:gd name="T4" fmla="*/ 0 w 26"/>
                <a:gd name="T5" fmla="*/ 6 h 11"/>
                <a:gd name="T6" fmla="*/ 7 w 26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1">
                  <a:moveTo>
                    <a:pt x="7" y="0"/>
                  </a:moveTo>
                  <a:cubicBezTo>
                    <a:pt x="7" y="0"/>
                    <a:pt x="24" y="9"/>
                    <a:pt x="1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26" y="11"/>
                    <a:pt x="7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86" name="Freeform 533"/>
            <p:cNvSpPr/>
            <p:nvPr/>
          </p:nvSpPr>
          <p:spPr bwMode="auto">
            <a:xfrm>
              <a:off x="1319" y="2643"/>
              <a:ext cx="17" cy="16"/>
            </a:xfrm>
            <a:custGeom>
              <a:avLst/>
              <a:gdLst>
                <a:gd name="T0" fmla="*/ 4 w 12"/>
                <a:gd name="T1" fmla="*/ 0 h 11"/>
                <a:gd name="T2" fmla="*/ 4 w 12"/>
                <a:gd name="T3" fmla="*/ 3 h 11"/>
                <a:gd name="T4" fmla="*/ 4 w 12"/>
                <a:gd name="T5" fmla="*/ 3 h 11"/>
                <a:gd name="T6" fmla="*/ 1 w 12"/>
                <a:gd name="T7" fmla="*/ 11 h 11"/>
                <a:gd name="T8" fmla="*/ 6 w 12"/>
                <a:gd name="T9" fmla="*/ 1 h 11"/>
                <a:gd name="T10" fmla="*/ 4 w 12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cubicBezTo>
                    <a:pt x="2" y="0"/>
                    <a:pt x="0" y="1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7" y="4"/>
                    <a:pt x="1" y="11"/>
                  </a:cubicBezTo>
                  <a:cubicBezTo>
                    <a:pt x="1" y="11"/>
                    <a:pt x="12" y="2"/>
                    <a:pt x="6" y="1"/>
                  </a:cubicBezTo>
                  <a:cubicBezTo>
                    <a:pt x="6" y="1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87" name="Freeform 534"/>
            <p:cNvSpPr>
              <a:spLocks noEditPoints="1"/>
            </p:cNvSpPr>
            <p:nvPr/>
          </p:nvSpPr>
          <p:spPr bwMode="auto">
            <a:xfrm>
              <a:off x="1302" y="2646"/>
              <a:ext cx="10" cy="16"/>
            </a:xfrm>
            <a:custGeom>
              <a:avLst/>
              <a:gdLst>
                <a:gd name="T0" fmla="*/ 6 w 7"/>
                <a:gd name="T1" fmla="*/ 2 h 11"/>
                <a:gd name="T2" fmla="*/ 2 w 7"/>
                <a:gd name="T3" fmla="*/ 8 h 11"/>
                <a:gd name="T4" fmla="*/ 3 w 7"/>
                <a:gd name="T5" fmla="*/ 11 h 11"/>
                <a:gd name="T6" fmla="*/ 7 w 7"/>
                <a:gd name="T7" fmla="*/ 10 h 11"/>
                <a:gd name="T8" fmla="*/ 6 w 7"/>
                <a:gd name="T9" fmla="*/ 2 h 11"/>
                <a:gd name="T10" fmla="*/ 6 w 7"/>
                <a:gd name="T11" fmla="*/ 0 h 11"/>
                <a:gd name="T12" fmla="*/ 6 w 7"/>
                <a:gd name="T13" fmla="*/ 2 h 11"/>
                <a:gd name="T14" fmla="*/ 6 w 7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1">
                  <a:moveTo>
                    <a:pt x="6" y="2"/>
                  </a:moveTo>
                  <a:cubicBezTo>
                    <a:pt x="6" y="4"/>
                    <a:pt x="5" y="7"/>
                    <a:pt x="2" y="8"/>
                  </a:cubicBezTo>
                  <a:cubicBezTo>
                    <a:pt x="2" y="8"/>
                    <a:pt x="0" y="11"/>
                    <a:pt x="3" y="11"/>
                  </a:cubicBezTo>
                  <a:cubicBezTo>
                    <a:pt x="4" y="11"/>
                    <a:pt x="5" y="11"/>
                    <a:pt x="7" y="10"/>
                  </a:cubicBezTo>
                  <a:cubicBezTo>
                    <a:pt x="7" y="10"/>
                    <a:pt x="6" y="5"/>
                    <a:pt x="6" y="2"/>
                  </a:cubicBezTo>
                  <a:moveTo>
                    <a:pt x="6" y="0"/>
                  </a:moveTo>
                  <a:cubicBezTo>
                    <a:pt x="6" y="0"/>
                    <a:pt x="6" y="1"/>
                    <a:pt x="6" y="2"/>
                  </a:cubicBezTo>
                  <a:cubicBezTo>
                    <a:pt x="6" y="1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88" name="Freeform 535"/>
            <p:cNvSpPr/>
            <p:nvPr/>
          </p:nvSpPr>
          <p:spPr bwMode="auto">
            <a:xfrm>
              <a:off x="1287" y="2650"/>
              <a:ext cx="16" cy="15"/>
            </a:xfrm>
            <a:custGeom>
              <a:avLst/>
              <a:gdLst>
                <a:gd name="T0" fmla="*/ 11 w 11"/>
                <a:gd name="T1" fmla="*/ 0 h 10"/>
                <a:gd name="T2" fmla="*/ 5 w 11"/>
                <a:gd name="T3" fmla="*/ 9 h 10"/>
                <a:gd name="T4" fmla="*/ 11 w 11"/>
                <a:gd name="T5" fmla="*/ 10 h 10"/>
                <a:gd name="T6" fmla="*/ 11 w 1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cubicBezTo>
                    <a:pt x="11" y="0"/>
                    <a:pt x="4" y="5"/>
                    <a:pt x="5" y="9"/>
                  </a:cubicBezTo>
                  <a:cubicBezTo>
                    <a:pt x="5" y="9"/>
                    <a:pt x="5" y="10"/>
                    <a:pt x="11" y="10"/>
                  </a:cubicBezTo>
                  <a:cubicBezTo>
                    <a:pt x="11" y="10"/>
                    <a:pt x="0" y="1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89" name="Freeform 536"/>
            <p:cNvSpPr/>
            <p:nvPr/>
          </p:nvSpPr>
          <p:spPr bwMode="auto">
            <a:xfrm>
              <a:off x="1249" y="2684"/>
              <a:ext cx="77" cy="130"/>
            </a:xfrm>
            <a:custGeom>
              <a:avLst/>
              <a:gdLst>
                <a:gd name="T0" fmla="*/ 30 w 53"/>
                <a:gd name="T1" fmla="*/ 0 h 90"/>
                <a:gd name="T2" fmla="*/ 24 w 53"/>
                <a:gd name="T3" fmla="*/ 12 h 90"/>
                <a:gd name="T4" fmla="*/ 37 w 53"/>
                <a:gd name="T5" fmla="*/ 20 h 90"/>
                <a:gd name="T6" fmla="*/ 24 w 53"/>
                <a:gd name="T7" fmla="*/ 23 h 90"/>
                <a:gd name="T8" fmla="*/ 23 w 53"/>
                <a:gd name="T9" fmla="*/ 30 h 90"/>
                <a:gd name="T10" fmla="*/ 21 w 53"/>
                <a:gd name="T11" fmla="*/ 50 h 90"/>
                <a:gd name="T12" fmla="*/ 25 w 53"/>
                <a:gd name="T13" fmla="*/ 55 h 90"/>
                <a:gd name="T14" fmla="*/ 16 w 53"/>
                <a:gd name="T15" fmla="*/ 81 h 90"/>
                <a:gd name="T16" fmla="*/ 13 w 53"/>
                <a:gd name="T17" fmla="*/ 85 h 90"/>
                <a:gd name="T18" fmla="*/ 5 w 53"/>
                <a:gd name="T19" fmla="*/ 88 h 90"/>
                <a:gd name="T20" fmla="*/ 13 w 53"/>
                <a:gd name="T21" fmla="*/ 83 h 90"/>
                <a:gd name="T22" fmla="*/ 14 w 53"/>
                <a:gd name="T23" fmla="*/ 79 h 90"/>
                <a:gd name="T24" fmla="*/ 17 w 53"/>
                <a:gd name="T25" fmla="*/ 54 h 90"/>
                <a:gd name="T26" fmla="*/ 18 w 53"/>
                <a:gd name="T27" fmla="*/ 48 h 90"/>
                <a:gd name="T28" fmla="*/ 17 w 53"/>
                <a:gd name="T29" fmla="*/ 37 h 90"/>
                <a:gd name="T30" fmla="*/ 20 w 53"/>
                <a:gd name="T31" fmla="*/ 29 h 90"/>
                <a:gd name="T32" fmla="*/ 30 w 53"/>
                <a:gd name="T3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90">
                  <a:moveTo>
                    <a:pt x="30" y="0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5" y="14"/>
                    <a:pt x="37" y="20"/>
                  </a:cubicBezTo>
                  <a:cubicBezTo>
                    <a:pt x="37" y="20"/>
                    <a:pt x="42" y="24"/>
                    <a:pt x="24" y="23"/>
                  </a:cubicBezTo>
                  <a:cubicBezTo>
                    <a:pt x="24" y="23"/>
                    <a:pt x="20" y="25"/>
                    <a:pt x="23" y="3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53" y="57"/>
                    <a:pt x="25" y="55"/>
                  </a:cubicBezTo>
                  <a:cubicBezTo>
                    <a:pt x="25" y="55"/>
                    <a:pt x="24" y="49"/>
                    <a:pt x="16" y="81"/>
                  </a:cubicBezTo>
                  <a:cubicBezTo>
                    <a:pt x="16" y="81"/>
                    <a:pt x="35" y="90"/>
                    <a:pt x="13" y="85"/>
                  </a:cubicBezTo>
                  <a:cubicBezTo>
                    <a:pt x="13" y="85"/>
                    <a:pt x="6" y="86"/>
                    <a:pt x="5" y="88"/>
                  </a:cubicBezTo>
                  <a:cubicBezTo>
                    <a:pt x="5" y="88"/>
                    <a:pt x="0" y="85"/>
                    <a:pt x="13" y="83"/>
                  </a:cubicBezTo>
                  <a:cubicBezTo>
                    <a:pt x="13" y="83"/>
                    <a:pt x="11" y="83"/>
                    <a:pt x="14" y="79"/>
                  </a:cubicBezTo>
                  <a:cubicBezTo>
                    <a:pt x="14" y="79"/>
                    <a:pt x="18" y="54"/>
                    <a:pt x="17" y="54"/>
                  </a:cubicBezTo>
                  <a:cubicBezTo>
                    <a:pt x="17" y="54"/>
                    <a:pt x="25" y="53"/>
                    <a:pt x="18" y="48"/>
                  </a:cubicBezTo>
                  <a:cubicBezTo>
                    <a:pt x="18" y="48"/>
                    <a:pt x="20" y="39"/>
                    <a:pt x="17" y="37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15" y="18"/>
                    <a:pt x="3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90" name="Freeform 537"/>
            <p:cNvSpPr/>
            <p:nvPr/>
          </p:nvSpPr>
          <p:spPr bwMode="auto">
            <a:xfrm>
              <a:off x="1278" y="2700"/>
              <a:ext cx="9" cy="30"/>
            </a:xfrm>
            <a:custGeom>
              <a:avLst/>
              <a:gdLst>
                <a:gd name="T0" fmla="*/ 3 w 6"/>
                <a:gd name="T1" fmla="*/ 7 h 21"/>
                <a:gd name="T2" fmla="*/ 5 w 6"/>
                <a:gd name="T3" fmla="*/ 7 h 21"/>
                <a:gd name="T4" fmla="*/ 3 w 6"/>
                <a:gd name="T5" fmla="*/ 3 h 21"/>
                <a:gd name="T6" fmla="*/ 2 w 6"/>
                <a:gd name="T7" fmla="*/ 3 h 21"/>
                <a:gd name="T8" fmla="*/ 0 w 6"/>
                <a:gd name="T9" fmla="*/ 7 h 21"/>
                <a:gd name="T10" fmla="*/ 1 w 6"/>
                <a:gd name="T11" fmla="*/ 11 h 21"/>
                <a:gd name="T12" fmla="*/ 1 w 6"/>
                <a:gd name="T13" fmla="*/ 17 h 21"/>
                <a:gd name="T14" fmla="*/ 1 w 6"/>
                <a:gd name="T15" fmla="*/ 15 h 21"/>
                <a:gd name="T16" fmla="*/ 0 w 6"/>
                <a:gd name="T17" fmla="*/ 16 h 21"/>
                <a:gd name="T18" fmla="*/ 2 w 6"/>
                <a:gd name="T19" fmla="*/ 21 h 21"/>
                <a:gd name="T20" fmla="*/ 2 w 6"/>
                <a:gd name="T21" fmla="*/ 19 h 21"/>
                <a:gd name="T22" fmla="*/ 5 w 6"/>
                <a:gd name="T23" fmla="*/ 13 h 21"/>
                <a:gd name="T24" fmla="*/ 1 w 6"/>
                <a:gd name="T25" fmla="*/ 7 h 21"/>
                <a:gd name="T26" fmla="*/ 3 w 6"/>
                <a:gd name="T27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21">
                  <a:moveTo>
                    <a:pt x="3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3"/>
                    <a:pt x="3" y="3"/>
                  </a:cubicBezTo>
                  <a:cubicBezTo>
                    <a:pt x="3" y="3"/>
                    <a:pt x="3" y="0"/>
                    <a:pt x="2" y="3"/>
                  </a:cubicBezTo>
                  <a:cubicBezTo>
                    <a:pt x="2" y="3"/>
                    <a:pt x="1" y="3"/>
                    <a:pt x="0" y="7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1" y="11"/>
                    <a:pt x="6" y="17"/>
                    <a:pt x="1" y="17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0" y="13"/>
                    <a:pt x="0" y="1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19"/>
                  </a:cubicBezTo>
                  <a:cubicBezTo>
                    <a:pt x="2" y="19"/>
                    <a:pt x="6" y="18"/>
                    <a:pt x="5" y="13"/>
                  </a:cubicBezTo>
                  <a:cubicBezTo>
                    <a:pt x="5" y="13"/>
                    <a:pt x="1" y="9"/>
                    <a:pt x="1" y="7"/>
                  </a:cubicBezTo>
                  <a:cubicBezTo>
                    <a:pt x="1" y="7"/>
                    <a:pt x="2" y="2"/>
                    <a:pt x="3" y="7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91" name="Freeform 538"/>
            <p:cNvSpPr/>
            <p:nvPr/>
          </p:nvSpPr>
          <p:spPr bwMode="auto">
            <a:xfrm>
              <a:off x="1287" y="2704"/>
              <a:ext cx="9" cy="23"/>
            </a:xfrm>
            <a:custGeom>
              <a:avLst/>
              <a:gdLst>
                <a:gd name="T0" fmla="*/ 0 w 6"/>
                <a:gd name="T1" fmla="*/ 2 h 16"/>
                <a:gd name="T2" fmla="*/ 0 w 6"/>
                <a:gd name="T3" fmla="*/ 4 h 16"/>
                <a:gd name="T4" fmla="*/ 3 w 6"/>
                <a:gd name="T5" fmla="*/ 3 h 16"/>
                <a:gd name="T6" fmla="*/ 2 w 6"/>
                <a:gd name="T7" fmla="*/ 12 h 16"/>
                <a:gd name="T8" fmla="*/ 2 w 6"/>
                <a:gd name="T9" fmla="*/ 16 h 16"/>
                <a:gd name="T10" fmla="*/ 2 w 6"/>
                <a:gd name="T11" fmla="*/ 16 h 16"/>
                <a:gd name="T12" fmla="*/ 4 w 6"/>
                <a:gd name="T13" fmla="*/ 16 h 16"/>
                <a:gd name="T14" fmla="*/ 6 w 6"/>
                <a:gd name="T15" fmla="*/ 0 h 16"/>
                <a:gd name="T16" fmla="*/ 4 w 6"/>
                <a:gd name="T17" fmla="*/ 0 h 16"/>
                <a:gd name="T18" fmla="*/ 0 w 6"/>
                <a:gd name="T1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6">
                  <a:moveTo>
                    <a:pt x="0" y="2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9"/>
                    <a:pt x="2" y="1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5" y="5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92" name="Freeform 539"/>
            <p:cNvSpPr/>
            <p:nvPr/>
          </p:nvSpPr>
          <p:spPr bwMode="auto">
            <a:xfrm>
              <a:off x="1322" y="2723"/>
              <a:ext cx="6" cy="6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6 h 6"/>
                <a:gd name="T4" fmla="*/ 3 w 6"/>
                <a:gd name="T5" fmla="*/ 6 h 6"/>
                <a:gd name="T6" fmla="*/ 6 w 6"/>
                <a:gd name="T7" fmla="*/ 1 h 6"/>
                <a:gd name="T8" fmla="*/ 1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6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93" name="Freeform 540"/>
            <p:cNvSpPr/>
            <p:nvPr/>
          </p:nvSpPr>
          <p:spPr bwMode="auto">
            <a:xfrm>
              <a:off x="1322" y="2723"/>
              <a:ext cx="6" cy="6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6 h 6"/>
                <a:gd name="T4" fmla="*/ 3 w 6"/>
                <a:gd name="T5" fmla="*/ 6 h 6"/>
                <a:gd name="T6" fmla="*/ 6 w 6"/>
                <a:gd name="T7" fmla="*/ 1 h 6"/>
                <a:gd name="T8" fmla="*/ 1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6" y="1"/>
                  </a:lnTo>
                  <a:lnTo>
                    <a:pt x="1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94" name="Freeform 541"/>
            <p:cNvSpPr>
              <a:spLocks noEditPoints="1"/>
            </p:cNvSpPr>
            <p:nvPr/>
          </p:nvSpPr>
          <p:spPr bwMode="auto">
            <a:xfrm>
              <a:off x="1294" y="2704"/>
              <a:ext cx="16" cy="25"/>
            </a:xfrm>
            <a:custGeom>
              <a:avLst/>
              <a:gdLst>
                <a:gd name="T0" fmla="*/ 6 w 11"/>
                <a:gd name="T1" fmla="*/ 1 h 17"/>
                <a:gd name="T2" fmla="*/ 2 w 11"/>
                <a:gd name="T3" fmla="*/ 4 h 17"/>
                <a:gd name="T4" fmla="*/ 1 w 11"/>
                <a:gd name="T5" fmla="*/ 12 h 17"/>
                <a:gd name="T6" fmla="*/ 3 w 11"/>
                <a:gd name="T7" fmla="*/ 16 h 17"/>
                <a:gd name="T8" fmla="*/ 6 w 11"/>
                <a:gd name="T9" fmla="*/ 16 h 17"/>
                <a:gd name="T10" fmla="*/ 9 w 11"/>
                <a:gd name="T11" fmla="*/ 12 h 17"/>
                <a:gd name="T12" fmla="*/ 10 w 11"/>
                <a:gd name="T13" fmla="*/ 4 h 17"/>
                <a:gd name="T14" fmla="*/ 6 w 11"/>
                <a:gd name="T15" fmla="*/ 1 h 17"/>
                <a:gd name="T16" fmla="*/ 6 w 11"/>
                <a:gd name="T17" fmla="*/ 13 h 17"/>
                <a:gd name="T18" fmla="*/ 4 w 11"/>
                <a:gd name="T19" fmla="*/ 12 h 17"/>
                <a:gd name="T20" fmla="*/ 5 w 11"/>
                <a:gd name="T21" fmla="*/ 4 h 17"/>
                <a:gd name="T22" fmla="*/ 8 w 11"/>
                <a:gd name="T23" fmla="*/ 4 h 17"/>
                <a:gd name="T24" fmla="*/ 6 w 11"/>
                <a:gd name="T25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7">
                  <a:moveTo>
                    <a:pt x="6" y="1"/>
                  </a:moveTo>
                  <a:cubicBezTo>
                    <a:pt x="2" y="0"/>
                    <a:pt x="2" y="4"/>
                    <a:pt x="2" y="4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6"/>
                    <a:pt x="3" y="16"/>
                    <a:pt x="3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9" y="16"/>
                    <a:pt x="9" y="12"/>
                    <a:pt x="9" y="12"/>
                  </a:cubicBezTo>
                  <a:cubicBezTo>
                    <a:pt x="9" y="10"/>
                    <a:pt x="10" y="4"/>
                    <a:pt x="10" y="4"/>
                  </a:cubicBezTo>
                  <a:cubicBezTo>
                    <a:pt x="11" y="0"/>
                    <a:pt x="6" y="1"/>
                    <a:pt x="6" y="1"/>
                  </a:cubicBezTo>
                  <a:moveTo>
                    <a:pt x="6" y="13"/>
                  </a:moveTo>
                  <a:cubicBezTo>
                    <a:pt x="6" y="13"/>
                    <a:pt x="4" y="17"/>
                    <a:pt x="4" y="1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1"/>
                    <a:pt x="8" y="4"/>
                  </a:cubicBezTo>
                  <a:cubicBezTo>
                    <a:pt x="8" y="4"/>
                    <a:pt x="6" y="12"/>
                    <a:pt x="6" y="13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95" name="Freeform 542"/>
            <p:cNvSpPr>
              <a:spLocks noEditPoints="1"/>
            </p:cNvSpPr>
            <p:nvPr/>
          </p:nvSpPr>
          <p:spPr bwMode="auto">
            <a:xfrm>
              <a:off x="1307" y="2704"/>
              <a:ext cx="16" cy="25"/>
            </a:xfrm>
            <a:custGeom>
              <a:avLst/>
              <a:gdLst>
                <a:gd name="T0" fmla="*/ 11 w 11"/>
                <a:gd name="T1" fmla="*/ 2 h 17"/>
                <a:gd name="T2" fmla="*/ 8 w 11"/>
                <a:gd name="T3" fmla="*/ 0 h 17"/>
                <a:gd name="T4" fmla="*/ 2 w 11"/>
                <a:gd name="T5" fmla="*/ 5 h 17"/>
                <a:gd name="T6" fmla="*/ 5 w 11"/>
                <a:gd name="T7" fmla="*/ 16 h 17"/>
                <a:gd name="T8" fmla="*/ 11 w 11"/>
                <a:gd name="T9" fmla="*/ 12 h 17"/>
                <a:gd name="T10" fmla="*/ 11 w 11"/>
                <a:gd name="T11" fmla="*/ 2 h 17"/>
                <a:gd name="T12" fmla="*/ 6 w 11"/>
                <a:gd name="T13" fmla="*/ 14 h 17"/>
                <a:gd name="T14" fmla="*/ 5 w 11"/>
                <a:gd name="T15" fmla="*/ 8 h 17"/>
                <a:gd name="T16" fmla="*/ 7 w 11"/>
                <a:gd name="T17" fmla="*/ 1 h 17"/>
                <a:gd name="T18" fmla="*/ 8 w 11"/>
                <a:gd name="T19" fmla="*/ 6 h 17"/>
                <a:gd name="T20" fmla="*/ 6 w 11"/>
                <a:gd name="T21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7">
                  <a:moveTo>
                    <a:pt x="11" y="2"/>
                  </a:moveTo>
                  <a:cubicBezTo>
                    <a:pt x="11" y="2"/>
                    <a:pt x="11" y="0"/>
                    <a:pt x="8" y="0"/>
                  </a:cubicBezTo>
                  <a:cubicBezTo>
                    <a:pt x="8" y="0"/>
                    <a:pt x="3" y="0"/>
                    <a:pt x="2" y="5"/>
                  </a:cubicBezTo>
                  <a:cubicBezTo>
                    <a:pt x="2" y="5"/>
                    <a:pt x="0" y="17"/>
                    <a:pt x="5" y="16"/>
                  </a:cubicBezTo>
                  <a:cubicBezTo>
                    <a:pt x="5" y="16"/>
                    <a:pt x="11" y="17"/>
                    <a:pt x="11" y="12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6" y="14"/>
                  </a:moveTo>
                  <a:cubicBezTo>
                    <a:pt x="6" y="14"/>
                    <a:pt x="4" y="15"/>
                    <a:pt x="5" y="8"/>
                  </a:cubicBezTo>
                  <a:cubicBezTo>
                    <a:pt x="5" y="8"/>
                    <a:pt x="4" y="1"/>
                    <a:pt x="7" y="1"/>
                  </a:cubicBezTo>
                  <a:cubicBezTo>
                    <a:pt x="7" y="1"/>
                    <a:pt x="8" y="1"/>
                    <a:pt x="8" y="6"/>
                  </a:cubicBezTo>
                  <a:cubicBezTo>
                    <a:pt x="8" y="6"/>
                    <a:pt x="9" y="15"/>
                    <a:pt x="6" y="1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96" name="Freeform 543"/>
            <p:cNvSpPr>
              <a:spLocks noEditPoints="1"/>
            </p:cNvSpPr>
            <p:nvPr/>
          </p:nvSpPr>
          <p:spPr bwMode="auto">
            <a:xfrm>
              <a:off x="1328" y="2702"/>
              <a:ext cx="14" cy="27"/>
            </a:xfrm>
            <a:custGeom>
              <a:avLst/>
              <a:gdLst>
                <a:gd name="T0" fmla="*/ 7 w 10"/>
                <a:gd name="T1" fmla="*/ 2 h 18"/>
                <a:gd name="T2" fmla="*/ 3 w 10"/>
                <a:gd name="T3" fmla="*/ 1 h 18"/>
                <a:gd name="T4" fmla="*/ 1 w 10"/>
                <a:gd name="T5" fmla="*/ 5 h 18"/>
                <a:gd name="T6" fmla="*/ 0 w 10"/>
                <a:gd name="T7" fmla="*/ 14 h 18"/>
                <a:gd name="T8" fmla="*/ 3 w 10"/>
                <a:gd name="T9" fmla="*/ 18 h 18"/>
                <a:gd name="T10" fmla="*/ 8 w 10"/>
                <a:gd name="T11" fmla="*/ 15 h 18"/>
                <a:gd name="T12" fmla="*/ 7 w 10"/>
                <a:gd name="T13" fmla="*/ 2 h 18"/>
                <a:gd name="T14" fmla="*/ 3 w 10"/>
                <a:gd name="T15" fmla="*/ 16 h 18"/>
                <a:gd name="T16" fmla="*/ 3 w 10"/>
                <a:gd name="T17" fmla="*/ 12 h 18"/>
                <a:gd name="T18" fmla="*/ 3 w 10"/>
                <a:gd name="T19" fmla="*/ 3 h 18"/>
                <a:gd name="T20" fmla="*/ 6 w 10"/>
                <a:gd name="T21" fmla="*/ 5 h 18"/>
                <a:gd name="T22" fmla="*/ 3 w 10"/>
                <a:gd name="T23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8">
                  <a:moveTo>
                    <a:pt x="7" y="2"/>
                  </a:moveTo>
                  <a:cubicBezTo>
                    <a:pt x="7" y="2"/>
                    <a:pt x="5" y="0"/>
                    <a:pt x="3" y="1"/>
                  </a:cubicBezTo>
                  <a:cubicBezTo>
                    <a:pt x="3" y="1"/>
                    <a:pt x="0" y="0"/>
                    <a:pt x="1" y="5"/>
                  </a:cubicBezTo>
                  <a:cubicBezTo>
                    <a:pt x="1" y="5"/>
                    <a:pt x="1" y="9"/>
                    <a:pt x="0" y="14"/>
                  </a:cubicBezTo>
                  <a:cubicBezTo>
                    <a:pt x="0" y="14"/>
                    <a:pt x="0" y="18"/>
                    <a:pt x="3" y="18"/>
                  </a:cubicBezTo>
                  <a:cubicBezTo>
                    <a:pt x="3" y="18"/>
                    <a:pt x="7" y="18"/>
                    <a:pt x="8" y="15"/>
                  </a:cubicBezTo>
                  <a:cubicBezTo>
                    <a:pt x="8" y="15"/>
                    <a:pt x="10" y="2"/>
                    <a:pt x="7" y="2"/>
                  </a:cubicBezTo>
                  <a:moveTo>
                    <a:pt x="3" y="16"/>
                  </a:moveTo>
                  <a:cubicBezTo>
                    <a:pt x="3" y="16"/>
                    <a:pt x="2" y="15"/>
                    <a:pt x="3" y="12"/>
                  </a:cubicBezTo>
                  <a:cubicBezTo>
                    <a:pt x="3" y="12"/>
                    <a:pt x="3" y="4"/>
                    <a:pt x="3" y="3"/>
                  </a:cubicBezTo>
                  <a:cubicBezTo>
                    <a:pt x="3" y="3"/>
                    <a:pt x="5" y="1"/>
                    <a:pt x="6" y="5"/>
                  </a:cubicBezTo>
                  <a:cubicBezTo>
                    <a:pt x="6" y="5"/>
                    <a:pt x="7" y="17"/>
                    <a:pt x="3" y="16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97" name="Freeform 544"/>
            <p:cNvSpPr>
              <a:spLocks noEditPoints="1"/>
            </p:cNvSpPr>
            <p:nvPr/>
          </p:nvSpPr>
          <p:spPr bwMode="auto">
            <a:xfrm>
              <a:off x="1341" y="2701"/>
              <a:ext cx="10" cy="29"/>
            </a:xfrm>
            <a:custGeom>
              <a:avLst/>
              <a:gdLst>
                <a:gd name="T0" fmla="*/ 6 w 7"/>
                <a:gd name="T1" fmla="*/ 3 h 20"/>
                <a:gd name="T2" fmla="*/ 0 w 7"/>
                <a:gd name="T3" fmla="*/ 4 h 20"/>
                <a:gd name="T4" fmla="*/ 0 w 7"/>
                <a:gd name="T5" fmla="*/ 15 h 20"/>
                <a:gd name="T6" fmla="*/ 4 w 7"/>
                <a:gd name="T7" fmla="*/ 19 h 20"/>
                <a:gd name="T8" fmla="*/ 7 w 7"/>
                <a:gd name="T9" fmla="*/ 13 h 20"/>
                <a:gd name="T10" fmla="*/ 6 w 7"/>
                <a:gd name="T11" fmla="*/ 3 h 20"/>
                <a:gd name="T12" fmla="*/ 4 w 7"/>
                <a:gd name="T13" fmla="*/ 17 h 20"/>
                <a:gd name="T14" fmla="*/ 3 w 7"/>
                <a:gd name="T15" fmla="*/ 10 h 20"/>
                <a:gd name="T16" fmla="*/ 4 w 7"/>
                <a:gd name="T17" fmla="*/ 3 h 20"/>
                <a:gd name="T18" fmla="*/ 5 w 7"/>
                <a:gd name="T19" fmla="*/ 8 h 20"/>
                <a:gd name="T20" fmla="*/ 4 w 7"/>
                <a:gd name="T21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0">
                  <a:moveTo>
                    <a:pt x="6" y="3"/>
                  </a:moveTo>
                  <a:cubicBezTo>
                    <a:pt x="2" y="0"/>
                    <a:pt x="0" y="4"/>
                    <a:pt x="0" y="4"/>
                  </a:cubicBezTo>
                  <a:cubicBezTo>
                    <a:pt x="2" y="4"/>
                    <a:pt x="0" y="15"/>
                    <a:pt x="0" y="15"/>
                  </a:cubicBezTo>
                  <a:cubicBezTo>
                    <a:pt x="0" y="19"/>
                    <a:pt x="4" y="19"/>
                    <a:pt x="4" y="19"/>
                  </a:cubicBezTo>
                  <a:cubicBezTo>
                    <a:pt x="7" y="20"/>
                    <a:pt x="7" y="13"/>
                    <a:pt x="7" y="13"/>
                  </a:cubicBezTo>
                  <a:cubicBezTo>
                    <a:pt x="7" y="4"/>
                    <a:pt x="6" y="3"/>
                    <a:pt x="6" y="3"/>
                  </a:cubicBezTo>
                  <a:moveTo>
                    <a:pt x="4" y="17"/>
                  </a:moveTo>
                  <a:cubicBezTo>
                    <a:pt x="4" y="17"/>
                    <a:pt x="2" y="17"/>
                    <a:pt x="3" y="10"/>
                  </a:cubicBezTo>
                  <a:cubicBezTo>
                    <a:pt x="3" y="10"/>
                    <a:pt x="2" y="3"/>
                    <a:pt x="4" y="3"/>
                  </a:cubicBezTo>
                  <a:cubicBezTo>
                    <a:pt x="4" y="3"/>
                    <a:pt x="5" y="3"/>
                    <a:pt x="5" y="8"/>
                  </a:cubicBezTo>
                  <a:cubicBezTo>
                    <a:pt x="5" y="8"/>
                    <a:pt x="6" y="17"/>
                    <a:pt x="4" y="17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98" name="Freeform 545"/>
            <p:cNvSpPr>
              <a:spLocks noEditPoints="1"/>
            </p:cNvSpPr>
            <p:nvPr/>
          </p:nvSpPr>
          <p:spPr bwMode="auto">
            <a:xfrm>
              <a:off x="1351" y="2704"/>
              <a:ext cx="7" cy="29"/>
            </a:xfrm>
            <a:custGeom>
              <a:avLst/>
              <a:gdLst>
                <a:gd name="T0" fmla="*/ 4 w 5"/>
                <a:gd name="T1" fmla="*/ 5 h 20"/>
                <a:gd name="T2" fmla="*/ 2 w 5"/>
                <a:gd name="T3" fmla="*/ 1 h 20"/>
                <a:gd name="T4" fmla="*/ 0 w 5"/>
                <a:gd name="T5" fmla="*/ 4 h 20"/>
                <a:gd name="T6" fmla="*/ 0 w 5"/>
                <a:gd name="T7" fmla="*/ 15 h 20"/>
                <a:gd name="T8" fmla="*/ 3 w 5"/>
                <a:gd name="T9" fmla="*/ 17 h 20"/>
                <a:gd name="T10" fmla="*/ 3 w 5"/>
                <a:gd name="T11" fmla="*/ 12 h 20"/>
                <a:gd name="T12" fmla="*/ 4 w 5"/>
                <a:gd name="T13" fmla="*/ 5 h 20"/>
                <a:gd name="T14" fmla="*/ 2 w 5"/>
                <a:gd name="T15" fmla="*/ 16 h 20"/>
                <a:gd name="T16" fmla="*/ 2 w 5"/>
                <a:gd name="T17" fmla="*/ 8 h 20"/>
                <a:gd name="T18" fmla="*/ 2 w 5"/>
                <a:gd name="T19" fmla="*/ 3 h 20"/>
                <a:gd name="T20" fmla="*/ 3 w 5"/>
                <a:gd name="T21" fmla="*/ 5 h 20"/>
                <a:gd name="T22" fmla="*/ 2 w 5"/>
                <a:gd name="T23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20">
                  <a:moveTo>
                    <a:pt x="4" y="5"/>
                  </a:moveTo>
                  <a:cubicBezTo>
                    <a:pt x="4" y="5"/>
                    <a:pt x="4" y="1"/>
                    <a:pt x="2" y="1"/>
                  </a:cubicBezTo>
                  <a:cubicBezTo>
                    <a:pt x="2" y="1"/>
                    <a:pt x="0" y="0"/>
                    <a:pt x="0" y="4"/>
                  </a:cubicBezTo>
                  <a:cubicBezTo>
                    <a:pt x="0" y="4"/>
                    <a:pt x="1" y="7"/>
                    <a:pt x="0" y="15"/>
                  </a:cubicBezTo>
                  <a:cubicBezTo>
                    <a:pt x="0" y="15"/>
                    <a:pt x="0" y="20"/>
                    <a:pt x="3" y="17"/>
                  </a:cubicBezTo>
                  <a:cubicBezTo>
                    <a:pt x="3" y="17"/>
                    <a:pt x="5" y="17"/>
                    <a:pt x="3" y="12"/>
                  </a:cubicBezTo>
                  <a:cubicBezTo>
                    <a:pt x="3" y="12"/>
                    <a:pt x="3" y="6"/>
                    <a:pt x="4" y="5"/>
                  </a:cubicBezTo>
                  <a:moveTo>
                    <a:pt x="2" y="16"/>
                  </a:moveTo>
                  <a:cubicBezTo>
                    <a:pt x="2" y="16"/>
                    <a:pt x="0" y="16"/>
                    <a:pt x="2" y="8"/>
                  </a:cubicBezTo>
                  <a:cubicBezTo>
                    <a:pt x="2" y="8"/>
                    <a:pt x="1" y="4"/>
                    <a:pt x="2" y="3"/>
                  </a:cubicBezTo>
                  <a:cubicBezTo>
                    <a:pt x="2" y="3"/>
                    <a:pt x="3" y="2"/>
                    <a:pt x="3" y="5"/>
                  </a:cubicBezTo>
                  <a:cubicBezTo>
                    <a:pt x="3" y="5"/>
                    <a:pt x="3" y="16"/>
                    <a:pt x="2" y="16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99" name="Freeform 546"/>
            <p:cNvSpPr/>
            <p:nvPr/>
          </p:nvSpPr>
          <p:spPr bwMode="auto">
            <a:xfrm>
              <a:off x="1326" y="2778"/>
              <a:ext cx="19" cy="25"/>
            </a:xfrm>
            <a:custGeom>
              <a:avLst/>
              <a:gdLst>
                <a:gd name="T0" fmla="*/ 11 w 13"/>
                <a:gd name="T1" fmla="*/ 7 h 17"/>
                <a:gd name="T2" fmla="*/ 0 w 13"/>
                <a:gd name="T3" fmla="*/ 5 h 17"/>
                <a:gd name="T4" fmla="*/ 2 w 13"/>
                <a:gd name="T5" fmla="*/ 17 h 17"/>
                <a:gd name="T6" fmla="*/ 11 w 13"/>
                <a:gd name="T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7">
                  <a:moveTo>
                    <a:pt x="11" y="7"/>
                  </a:moveTo>
                  <a:cubicBezTo>
                    <a:pt x="13" y="0"/>
                    <a:pt x="4" y="4"/>
                    <a:pt x="0" y="5"/>
                  </a:cubicBezTo>
                  <a:cubicBezTo>
                    <a:pt x="0" y="9"/>
                    <a:pt x="2" y="15"/>
                    <a:pt x="2" y="17"/>
                  </a:cubicBezTo>
                  <a:cubicBezTo>
                    <a:pt x="5" y="13"/>
                    <a:pt x="9" y="11"/>
                    <a:pt x="11" y="7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00" name="Freeform 547"/>
            <p:cNvSpPr>
              <a:spLocks noEditPoints="1"/>
            </p:cNvSpPr>
            <p:nvPr/>
          </p:nvSpPr>
          <p:spPr bwMode="auto">
            <a:xfrm>
              <a:off x="1354" y="2734"/>
              <a:ext cx="6" cy="66"/>
            </a:xfrm>
            <a:custGeom>
              <a:avLst/>
              <a:gdLst>
                <a:gd name="T0" fmla="*/ 2 w 4"/>
                <a:gd name="T1" fmla="*/ 36 h 45"/>
                <a:gd name="T2" fmla="*/ 2 w 4"/>
                <a:gd name="T3" fmla="*/ 42 h 45"/>
                <a:gd name="T4" fmla="*/ 3 w 4"/>
                <a:gd name="T5" fmla="*/ 45 h 45"/>
                <a:gd name="T6" fmla="*/ 4 w 4"/>
                <a:gd name="T7" fmla="*/ 45 h 45"/>
                <a:gd name="T8" fmla="*/ 2 w 4"/>
                <a:gd name="T9" fmla="*/ 36 h 45"/>
                <a:gd name="T10" fmla="*/ 2 w 4"/>
                <a:gd name="T11" fmla="*/ 36 h 45"/>
                <a:gd name="T12" fmla="*/ 2 w 4"/>
                <a:gd name="T13" fmla="*/ 36 h 45"/>
                <a:gd name="T14" fmla="*/ 2 w 4"/>
                <a:gd name="T15" fmla="*/ 0 h 45"/>
                <a:gd name="T16" fmla="*/ 1 w 4"/>
                <a:gd name="T17" fmla="*/ 2 h 45"/>
                <a:gd name="T18" fmla="*/ 1 w 4"/>
                <a:gd name="T19" fmla="*/ 2 h 45"/>
                <a:gd name="T20" fmla="*/ 1 w 4"/>
                <a:gd name="T21" fmla="*/ 17 h 45"/>
                <a:gd name="T22" fmla="*/ 1 w 4"/>
                <a:gd name="T23" fmla="*/ 28 h 45"/>
                <a:gd name="T24" fmla="*/ 1 w 4"/>
                <a:gd name="T25" fmla="*/ 18 h 45"/>
                <a:gd name="T26" fmla="*/ 2 w 4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45">
                  <a:moveTo>
                    <a:pt x="2" y="36"/>
                  </a:moveTo>
                  <a:cubicBezTo>
                    <a:pt x="2" y="39"/>
                    <a:pt x="2" y="42"/>
                    <a:pt x="2" y="42"/>
                  </a:cubicBezTo>
                  <a:cubicBezTo>
                    <a:pt x="1" y="44"/>
                    <a:pt x="2" y="45"/>
                    <a:pt x="3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moveTo>
                    <a:pt x="2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1" y="17"/>
                    <a:pt x="1" y="17"/>
                  </a:cubicBezTo>
                  <a:cubicBezTo>
                    <a:pt x="0" y="18"/>
                    <a:pt x="0" y="24"/>
                    <a:pt x="1" y="28"/>
                  </a:cubicBezTo>
                  <a:cubicBezTo>
                    <a:pt x="1" y="23"/>
                    <a:pt x="1" y="18"/>
                    <a:pt x="1" y="18"/>
                  </a:cubicBezTo>
                  <a:cubicBezTo>
                    <a:pt x="3" y="13"/>
                    <a:pt x="2" y="2"/>
                    <a:pt x="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01" name="Freeform 548"/>
            <p:cNvSpPr/>
            <p:nvPr/>
          </p:nvSpPr>
          <p:spPr bwMode="auto">
            <a:xfrm>
              <a:off x="1368" y="2795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02" name="Freeform 549"/>
            <p:cNvSpPr>
              <a:spLocks noEditPoints="1"/>
            </p:cNvSpPr>
            <p:nvPr/>
          </p:nvSpPr>
          <p:spPr bwMode="auto">
            <a:xfrm>
              <a:off x="1360" y="2797"/>
              <a:ext cx="17" cy="9"/>
            </a:xfrm>
            <a:custGeom>
              <a:avLst/>
              <a:gdLst>
                <a:gd name="T0" fmla="*/ 6 w 12"/>
                <a:gd name="T1" fmla="*/ 1 h 6"/>
                <a:gd name="T2" fmla="*/ 6 w 12"/>
                <a:gd name="T3" fmla="*/ 1 h 6"/>
                <a:gd name="T4" fmla="*/ 6 w 12"/>
                <a:gd name="T5" fmla="*/ 1 h 6"/>
                <a:gd name="T6" fmla="*/ 9 w 12"/>
                <a:gd name="T7" fmla="*/ 3 h 6"/>
                <a:gd name="T8" fmla="*/ 10 w 12"/>
                <a:gd name="T9" fmla="*/ 4 h 6"/>
                <a:gd name="T10" fmla="*/ 12 w 12"/>
                <a:gd name="T11" fmla="*/ 5 h 6"/>
                <a:gd name="T12" fmla="*/ 12 w 12"/>
                <a:gd name="T13" fmla="*/ 6 h 6"/>
                <a:gd name="T14" fmla="*/ 12 w 12"/>
                <a:gd name="T15" fmla="*/ 6 h 6"/>
                <a:gd name="T16" fmla="*/ 7 w 12"/>
                <a:gd name="T17" fmla="*/ 2 h 6"/>
                <a:gd name="T18" fmla="*/ 6 w 12"/>
                <a:gd name="T19" fmla="*/ 1 h 6"/>
                <a:gd name="T20" fmla="*/ 6 w 12"/>
                <a:gd name="T21" fmla="*/ 1 h 6"/>
                <a:gd name="T22" fmla="*/ 6 w 12"/>
                <a:gd name="T23" fmla="*/ 1 h 6"/>
                <a:gd name="T24" fmla="*/ 6 w 12"/>
                <a:gd name="T25" fmla="*/ 1 h 6"/>
                <a:gd name="T26" fmla="*/ 4 w 12"/>
                <a:gd name="T27" fmla="*/ 0 h 6"/>
                <a:gd name="T28" fmla="*/ 0 w 12"/>
                <a:gd name="T29" fmla="*/ 2 h 6"/>
                <a:gd name="T30" fmla="*/ 4 w 12"/>
                <a:gd name="T31" fmla="*/ 0 h 6"/>
                <a:gd name="T32" fmla="*/ 4 w 12"/>
                <a:gd name="T33" fmla="*/ 0 h 6"/>
                <a:gd name="T34" fmla="*/ 6 w 12"/>
                <a:gd name="T35" fmla="*/ 0 h 6"/>
                <a:gd name="T36" fmla="*/ 5 w 12"/>
                <a:gd name="T37" fmla="*/ 1 h 6"/>
                <a:gd name="T38" fmla="*/ 5 w 12"/>
                <a:gd name="T39" fmla="*/ 1 h 6"/>
                <a:gd name="T40" fmla="*/ 5 w 12"/>
                <a:gd name="T41" fmla="*/ 1 h 6"/>
                <a:gd name="T42" fmla="*/ 5 w 12"/>
                <a:gd name="T43" fmla="*/ 1 h 6"/>
                <a:gd name="T44" fmla="*/ 6 w 12"/>
                <a:gd name="T45" fmla="*/ 1 h 6"/>
                <a:gd name="T46" fmla="*/ 5 w 12"/>
                <a:gd name="T47" fmla="*/ 1 h 6"/>
                <a:gd name="T48" fmla="*/ 6 w 12"/>
                <a:gd name="T49" fmla="*/ 0 h 6"/>
                <a:gd name="T50" fmla="*/ 6 w 12"/>
                <a:gd name="T5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6"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10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1" y="3"/>
                    <a:pt x="7" y="2"/>
                  </a:cubicBezTo>
                  <a:cubicBezTo>
                    <a:pt x="7" y="2"/>
                    <a:pt x="7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4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2" y="2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6" y="0"/>
                  </a:move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03" name="Freeform 550"/>
            <p:cNvSpPr>
              <a:spLocks noEditPoints="1"/>
            </p:cNvSpPr>
            <p:nvPr/>
          </p:nvSpPr>
          <p:spPr bwMode="auto">
            <a:xfrm>
              <a:off x="1352" y="2694"/>
              <a:ext cx="5" cy="19"/>
            </a:xfrm>
            <a:custGeom>
              <a:avLst/>
              <a:gdLst>
                <a:gd name="T0" fmla="*/ 3 w 3"/>
                <a:gd name="T1" fmla="*/ 12 h 13"/>
                <a:gd name="T2" fmla="*/ 3 w 3"/>
                <a:gd name="T3" fmla="*/ 13 h 13"/>
                <a:gd name="T4" fmla="*/ 3 w 3"/>
                <a:gd name="T5" fmla="*/ 13 h 13"/>
                <a:gd name="T6" fmla="*/ 3 w 3"/>
                <a:gd name="T7" fmla="*/ 12 h 13"/>
                <a:gd name="T8" fmla="*/ 0 w 3"/>
                <a:gd name="T9" fmla="*/ 0 h 13"/>
                <a:gd name="T10" fmla="*/ 2 w 3"/>
                <a:gd name="T11" fmla="*/ 9 h 13"/>
                <a:gd name="T12" fmla="*/ 3 w 3"/>
                <a:gd name="T13" fmla="*/ 12 h 13"/>
                <a:gd name="T14" fmla="*/ 3 w 3"/>
                <a:gd name="T15" fmla="*/ 8 h 13"/>
                <a:gd name="T16" fmla="*/ 0 w 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3">
                  <a:moveTo>
                    <a:pt x="3" y="12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2"/>
                  </a:cubicBezTo>
                  <a:moveTo>
                    <a:pt x="0" y="0"/>
                  </a:moveTo>
                  <a:cubicBezTo>
                    <a:pt x="1" y="4"/>
                    <a:pt x="2" y="6"/>
                    <a:pt x="2" y="9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2" y="5"/>
                    <a:pt x="1" y="2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04" name="Freeform 551"/>
            <p:cNvSpPr/>
            <p:nvPr/>
          </p:nvSpPr>
          <p:spPr bwMode="auto">
            <a:xfrm>
              <a:off x="1355" y="2707"/>
              <a:ext cx="2" cy="6"/>
            </a:xfrm>
            <a:custGeom>
              <a:avLst/>
              <a:gdLst>
                <a:gd name="T0" fmla="*/ 0 w 1"/>
                <a:gd name="T1" fmla="*/ 0 h 4"/>
                <a:gd name="T2" fmla="*/ 1 w 1"/>
                <a:gd name="T3" fmla="*/ 4 h 4"/>
                <a:gd name="T4" fmla="*/ 1 w 1"/>
                <a:gd name="T5" fmla="*/ 3 h 4"/>
                <a:gd name="T6" fmla="*/ 1 w 1"/>
                <a:gd name="T7" fmla="*/ 3 h 4"/>
                <a:gd name="T8" fmla="*/ 0 w 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05" name="Freeform 552"/>
            <p:cNvSpPr>
              <a:spLocks noEditPoints="1"/>
            </p:cNvSpPr>
            <p:nvPr/>
          </p:nvSpPr>
          <p:spPr bwMode="auto">
            <a:xfrm>
              <a:off x="1286" y="2669"/>
              <a:ext cx="66" cy="39"/>
            </a:xfrm>
            <a:custGeom>
              <a:avLst/>
              <a:gdLst>
                <a:gd name="T0" fmla="*/ 7 w 46"/>
                <a:gd name="T1" fmla="*/ 24 h 27"/>
                <a:gd name="T2" fmla="*/ 6 w 46"/>
                <a:gd name="T3" fmla="*/ 25 h 27"/>
                <a:gd name="T4" fmla="*/ 7 w 46"/>
                <a:gd name="T5" fmla="*/ 25 h 27"/>
                <a:gd name="T6" fmla="*/ 7 w 46"/>
                <a:gd name="T7" fmla="*/ 24 h 27"/>
                <a:gd name="T8" fmla="*/ 14 w 46"/>
                <a:gd name="T9" fmla="*/ 13 h 27"/>
                <a:gd name="T10" fmla="*/ 17 w 46"/>
                <a:gd name="T11" fmla="*/ 7 h 27"/>
                <a:gd name="T12" fmla="*/ 24 w 46"/>
                <a:gd name="T13" fmla="*/ 19 h 27"/>
                <a:gd name="T14" fmla="*/ 34 w 46"/>
                <a:gd name="T15" fmla="*/ 19 h 27"/>
                <a:gd name="T16" fmla="*/ 32 w 46"/>
                <a:gd name="T17" fmla="*/ 20 h 27"/>
                <a:gd name="T18" fmla="*/ 31 w 46"/>
                <a:gd name="T19" fmla="*/ 20 h 27"/>
                <a:gd name="T20" fmla="*/ 18 w 46"/>
                <a:gd name="T21" fmla="*/ 26 h 27"/>
                <a:gd name="T22" fmla="*/ 15 w 46"/>
                <a:gd name="T23" fmla="*/ 13 h 27"/>
                <a:gd name="T24" fmla="*/ 14 w 46"/>
                <a:gd name="T25" fmla="*/ 13 h 27"/>
                <a:gd name="T26" fmla="*/ 14 w 46"/>
                <a:gd name="T27" fmla="*/ 13 h 27"/>
                <a:gd name="T28" fmla="*/ 14 w 46"/>
                <a:gd name="T29" fmla="*/ 13 h 27"/>
                <a:gd name="T30" fmla="*/ 15 w 46"/>
                <a:gd name="T31" fmla="*/ 0 h 27"/>
                <a:gd name="T32" fmla="*/ 13 w 46"/>
                <a:gd name="T33" fmla="*/ 13 h 27"/>
                <a:gd name="T34" fmla="*/ 8 w 46"/>
                <a:gd name="T35" fmla="*/ 10 h 27"/>
                <a:gd name="T36" fmla="*/ 7 w 46"/>
                <a:gd name="T37" fmla="*/ 10 h 27"/>
                <a:gd name="T38" fmla="*/ 0 w 46"/>
                <a:gd name="T39" fmla="*/ 22 h 27"/>
                <a:gd name="T40" fmla="*/ 4 w 46"/>
                <a:gd name="T41" fmla="*/ 24 h 27"/>
                <a:gd name="T42" fmla="*/ 5 w 46"/>
                <a:gd name="T43" fmla="*/ 24 h 27"/>
                <a:gd name="T44" fmla="*/ 7 w 46"/>
                <a:gd name="T45" fmla="*/ 24 h 27"/>
                <a:gd name="T46" fmla="*/ 3 w 46"/>
                <a:gd name="T47" fmla="*/ 21 h 27"/>
                <a:gd name="T48" fmla="*/ 1 w 46"/>
                <a:gd name="T49" fmla="*/ 22 h 27"/>
                <a:gd name="T50" fmla="*/ 6 w 46"/>
                <a:gd name="T51" fmla="*/ 10 h 27"/>
                <a:gd name="T52" fmla="*/ 6 w 46"/>
                <a:gd name="T53" fmla="*/ 11 h 27"/>
                <a:gd name="T54" fmla="*/ 7 w 46"/>
                <a:gd name="T55" fmla="*/ 25 h 27"/>
                <a:gd name="T56" fmla="*/ 9 w 46"/>
                <a:gd name="T57" fmla="*/ 26 h 27"/>
                <a:gd name="T58" fmla="*/ 11 w 46"/>
                <a:gd name="T59" fmla="*/ 25 h 27"/>
                <a:gd name="T60" fmla="*/ 12 w 46"/>
                <a:gd name="T61" fmla="*/ 25 h 27"/>
                <a:gd name="T62" fmla="*/ 12 w 46"/>
                <a:gd name="T63" fmla="*/ 25 h 27"/>
                <a:gd name="T64" fmla="*/ 16 w 46"/>
                <a:gd name="T65" fmla="*/ 27 h 27"/>
                <a:gd name="T66" fmla="*/ 18 w 46"/>
                <a:gd name="T67" fmla="*/ 27 h 27"/>
                <a:gd name="T68" fmla="*/ 23 w 46"/>
                <a:gd name="T69" fmla="*/ 24 h 27"/>
                <a:gd name="T70" fmla="*/ 33 w 46"/>
                <a:gd name="T71" fmla="*/ 21 h 27"/>
                <a:gd name="T72" fmla="*/ 34 w 46"/>
                <a:gd name="T73" fmla="*/ 21 h 27"/>
                <a:gd name="T74" fmla="*/ 35 w 46"/>
                <a:gd name="T75" fmla="*/ 21 h 27"/>
                <a:gd name="T76" fmla="*/ 33 w 46"/>
                <a:gd name="T77" fmla="*/ 23 h 27"/>
                <a:gd name="T78" fmla="*/ 34 w 46"/>
                <a:gd name="T79" fmla="*/ 23 h 27"/>
                <a:gd name="T80" fmla="*/ 40 w 46"/>
                <a:gd name="T81" fmla="*/ 19 h 27"/>
                <a:gd name="T82" fmla="*/ 37 w 46"/>
                <a:gd name="T83" fmla="*/ 17 h 27"/>
                <a:gd name="T84" fmla="*/ 30 w 46"/>
                <a:gd name="T85" fmla="*/ 8 h 27"/>
                <a:gd name="T86" fmla="*/ 32 w 46"/>
                <a:gd name="T87" fmla="*/ 9 h 27"/>
                <a:gd name="T88" fmla="*/ 46 w 46"/>
                <a:gd name="T89" fmla="*/ 17 h 27"/>
                <a:gd name="T90" fmla="*/ 45 w 46"/>
                <a:gd name="T91" fmla="*/ 14 h 27"/>
                <a:gd name="T92" fmla="*/ 32 w 46"/>
                <a:gd name="T93" fmla="*/ 1 h 27"/>
                <a:gd name="T94" fmla="*/ 28 w 46"/>
                <a:gd name="T95" fmla="*/ 3 h 27"/>
                <a:gd name="T96" fmla="*/ 22 w 46"/>
                <a:gd name="T97" fmla="*/ 2 h 27"/>
                <a:gd name="T98" fmla="*/ 17 w 46"/>
                <a:gd name="T99" fmla="*/ 1 h 27"/>
                <a:gd name="T100" fmla="*/ 16 w 46"/>
                <a:gd name="T101" fmla="*/ 0 h 27"/>
                <a:gd name="T102" fmla="*/ 16 w 46"/>
                <a:gd name="T103" fmla="*/ 0 h 27"/>
                <a:gd name="T104" fmla="*/ 16 w 46"/>
                <a:gd name="T105" fmla="*/ 0 h 27"/>
                <a:gd name="T106" fmla="*/ 16 w 46"/>
                <a:gd name="T107" fmla="*/ 0 h 27"/>
                <a:gd name="T108" fmla="*/ 16 w 46"/>
                <a:gd name="T109" fmla="*/ 0 h 27"/>
                <a:gd name="T110" fmla="*/ 15 w 46"/>
                <a:gd name="T111" fmla="*/ 0 h 27"/>
                <a:gd name="T112" fmla="*/ 32 w 46"/>
                <a:gd name="T113" fmla="*/ 0 h 27"/>
                <a:gd name="T114" fmla="*/ 32 w 46"/>
                <a:gd name="T115" fmla="*/ 1 h 27"/>
                <a:gd name="T116" fmla="*/ 32 w 46"/>
                <a:gd name="T117" fmla="*/ 0 h 27"/>
                <a:gd name="T118" fmla="*/ 32 w 46"/>
                <a:gd name="T1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" h="27">
                  <a:moveTo>
                    <a:pt x="7" y="24"/>
                  </a:moveTo>
                  <a:cubicBezTo>
                    <a:pt x="7" y="25"/>
                    <a:pt x="7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4"/>
                  </a:cubicBezTo>
                  <a:moveTo>
                    <a:pt x="14" y="13"/>
                  </a:moveTo>
                  <a:cubicBezTo>
                    <a:pt x="15" y="13"/>
                    <a:pt x="17" y="12"/>
                    <a:pt x="17" y="7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31" y="19"/>
                    <a:pt x="34" y="19"/>
                  </a:cubicBezTo>
                  <a:cubicBezTo>
                    <a:pt x="37" y="19"/>
                    <a:pt x="37" y="19"/>
                    <a:pt x="32" y="20"/>
                  </a:cubicBezTo>
                  <a:cubicBezTo>
                    <a:pt x="32" y="20"/>
                    <a:pt x="32" y="20"/>
                    <a:pt x="31" y="20"/>
                  </a:cubicBezTo>
                  <a:cubicBezTo>
                    <a:pt x="29" y="20"/>
                    <a:pt x="24" y="21"/>
                    <a:pt x="18" y="26"/>
                  </a:cubicBezTo>
                  <a:cubicBezTo>
                    <a:pt x="18" y="26"/>
                    <a:pt x="18" y="13"/>
                    <a:pt x="15" y="13"/>
                  </a:cubicBezTo>
                  <a:cubicBezTo>
                    <a:pt x="15" y="13"/>
                    <a:pt x="15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moveTo>
                    <a:pt x="15" y="0"/>
                  </a:moveTo>
                  <a:cubicBezTo>
                    <a:pt x="15" y="0"/>
                    <a:pt x="19" y="13"/>
                    <a:pt x="13" y="13"/>
                  </a:cubicBezTo>
                  <a:cubicBezTo>
                    <a:pt x="12" y="13"/>
                    <a:pt x="10" y="12"/>
                    <a:pt x="8" y="10"/>
                  </a:cubicBezTo>
                  <a:cubicBezTo>
                    <a:pt x="8" y="10"/>
                    <a:pt x="7" y="10"/>
                    <a:pt x="7" y="10"/>
                  </a:cubicBezTo>
                  <a:cubicBezTo>
                    <a:pt x="6" y="10"/>
                    <a:pt x="4" y="11"/>
                    <a:pt x="0" y="22"/>
                  </a:cubicBezTo>
                  <a:cubicBezTo>
                    <a:pt x="0" y="22"/>
                    <a:pt x="1" y="23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3"/>
                    <a:pt x="5" y="21"/>
                    <a:pt x="3" y="21"/>
                  </a:cubicBezTo>
                  <a:cubicBezTo>
                    <a:pt x="2" y="21"/>
                    <a:pt x="1" y="21"/>
                    <a:pt x="1" y="22"/>
                  </a:cubicBezTo>
                  <a:cubicBezTo>
                    <a:pt x="1" y="22"/>
                    <a:pt x="5" y="10"/>
                    <a:pt x="6" y="10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9" y="26"/>
                  </a:cubicBezTo>
                  <a:cubicBezTo>
                    <a:pt x="9" y="25"/>
                    <a:pt x="10" y="25"/>
                    <a:pt x="11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3" y="25"/>
                    <a:pt x="16" y="25"/>
                    <a:pt x="16" y="27"/>
                  </a:cubicBezTo>
                  <a:cubicBezTo>
                    <a:pt x="17" y="27"/>
                    <a:pt x="17" y="27"/>
                    <a:pt x="18" y="27"/>
                  </a:cubicBezTo>
                  <a:cubicBezTo>
                    <a:pt x="19" y="25"/>
                    <a:pt x="21" y="25"/>
                    <a:pt x="23" y="24"/>
                  </a:cubicBezTo>
                  <a:cubicBezTo>
                    <a:pt x="26" y="23"/>
                    <a:pt x="30" y="21"/>
                    <a:pt x="33" y="21"/>
                  </a:cubicBezTo>
                  <a:cubicBezTo>
                    <a:pt x="33" y="21"/>
                    <a:pt x="34" y="21"/>
                    <a:pt x="34" y="21"/>
                  </a:cubicBezTo>
                  <a:cubicBezTo>
                    <a:pt x="34" y="21"/>
                    <a:pt x="34" y="21"/>
                    <a:pt x="35" y="21"/>
                  </a:cubicBezTo>
                  <a:cubicBezTo>
                    <a:pt x="35" y="21"/>
                    <a:pt x="36" y="21"/>
                    <a:pt x="33" y="23"/>
                  </a:cubicBezTo>
                  <a:cubicBezTo>
                    <a:pt x="33" y="23"/>
                    <a:pt x="34" y="23"/>
                    <a:pt x="34" y="23"/>
                  </a:cubicBezTo>
                  <a:cubicBezTo>
                    <a:pt x="35" y="23"/>
                    <a:pt x="37" y="21"/>
                    <a:pt x="40" y="19"/>
                  </a:cubicBezTo>
                  <a:cubicBezTo>
                    <a:pt x="40" y="19"/>
                    <a:pt x="35" y="19"/>
                    <a:pt x="37" y="17"/>
                  </a:cubicBezTo>
                  <a:cubicBezTo>
                    <a:pt x="37" y="17"/>
                    <a:pt x="25" y="8"/>
                    <a:pt x="30" y="8"/>
                  </a:cubicBezTo>
                  <a:cubicBezTo>
                    <a:pt x="31" y="8"/>
                    <a:pt x="31" y="9"/>
                    <a:pt x="32" y="9"/>
                  </a:cubicBezTo>
                  <a:cubicBezTo>
                    <a:pt x="32" y="9"/>
                    <a:pt x="40" y="9"/>
                    <a:pt x="46" y="17"/>
                  </a:cubicBezTo>
                  <a:cubicBezTo>
                    <a:pt x="46" y="16"/>
                    <a:pt x="45" y="15"/>
                    <a:pt x="45" y="14"/>
                  </a:cubicBezTo>
                  <a:cubicBezTo>
                    <a:pt x="45" y="14"/>
                    <a:pt x="36" y="5"/>
                    <a:pt x="32" y="1"/>
                  </a:cubicBezTo>
                  <a:cubicBezTo>
                    <a:pt x="32" y="2"/>
                    <a:pt x="31" y="3"/>
                    <a:pt x="28" y="3"/>
                  </a:cubicBezTo>
                  <a:cubicBezTo>
                    <a:pt x="26" y="3"/>
                    <a:pt x="25" y="3"/>
                    <a:pt x="22" y="2"/>
                  </a:cubicBezTo>
                  <a:cubicBezTo>
                    <a:pt x="22" y="2"/>
                    <a:pt x="20" y="1"/>
                    <a:pt x="17" y="1"/>
                  </a:cubicBezTo>
                  <a:cubicBezTo>
                    <a:pt x="17" y="1"/>
                    <a:pt x="16" y="1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moveTo>
                    <a:pt x="32" y="0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06" name="Freeform 553"/>
            <p:cNvSpPr/>
            <p:nvPr/>
          </p:nvSpPr>
          <p:spPr bwMode="auto">
            <a:xfrm>
              <a:off x="1287" y="2684"/>
              <a:ext cx="9" cy="21"/>
            </a:xfrm>
            <a:custGeom>
              <a:avLst/>
              <a:gdLst>
                <a:gd name="T0" fmla="*/ 5 w 6"/>
                <a:gd name="T1" fmla="*/ 0 h 15"/>
                <a:gd name="T2" fmla="*/ 0 w 6"/>
                <a:gd name="T3" fmla="*/ 12 h 15"/>
                <a:gd name="T4" fmla="*/ 2 w 6"/>
                <a:gd name="T5" fmla="*/ 11 h 15"/>
                <a:gd name="T6" fmla="*/ 6 w 6"/>
                <a:gd name="T7" fmla="*/ 14 h 15"/>
                <a:gd name="T8" fmla="*/ 6 w 6"/>
                <a:gd name="T9" fmla="*/ 14 h 15"/>
                <a:gd name="T10" fmla="*/ 6 w 6"/>
                <a:gd name="T11" fmla="*/ 14 h 15"/>
                <a:gd name="T12" fmla="*/ 6 w 6"/>
                <a:gd name="T13" fmla="*/ 15 h 15"/>
                <a:gd name="T14" fmla="*/ 6 w 6"/>
                <a:gd name="T15" fmla="*/ 15 h 15"/>
                <a:gd name="T16" fmla="*/ 5 w 6"/>
                <a:gd name="T17" fmla="*/ 1 h 15"/>
                <a:gd name="T18" fmla="*/ 5 w 6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5">
                  <a:moveTo>
                    <a:pt x="5" y="0"/>
                  </a:moveTo>
                  <a:cubicBezTo>
                    <a:pt x="4" y="0"/>
                    <a:pt x="0" y="12"/>
                    <a:pt x="0" y="12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4" y="11"/>
                    <a:pt x="5" y="13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07" name="Freeform 554"/>
            <p:cNvSpPr>
              <a:spLocks noEditPoints="1"/>
            </p:cNvSpPr>
            <p:nvPr/>
          </p:nvSpPr>
          <p:spPr bwMode="auto">
            <a:xfrm>
              <a:off x="1306" y="2679"/>
              <a:ext cx="33" cy="28"/>
            </a:xfrm>
            <a:custGeom>
              <a:avLst/>
              <a:gdLst>
                <a:gd name="T0" fmla="*/ 0 w 23"/>
                <a:gd name="T1" fmla="*/ 6 h 19"/>
                <a:gd name="T2" fmla="*/ 0 w 23"/>
                <a:gd name="T3" fmla="*/ 6 h 19"/>
                <a:gd name="T4" fmla="*/ 0 w 23"/>
                <a:gd name="T5" fmla="*/ 6 h 19"/>
                <a:gd name="T6" fmla="*/ 3 w 23"/>
                <a:gd name="T7" fmla="*/ 0 h 19"/>
                <a:gd name="T8" fmla="*/ 0 w 23"/>
                <a:gd name="T9" fmla="*/ 6 h 19"/>
                <a:gd name="T10" fmla="*/ 1 w 23"/>
                <a:gd name="T11" fmla="*/ 6 h 19"/>
                <a:gd name="T12" fmla="*/ 4 w 23"/>
                <a:gd name="T13" fmla="*/ 19 h 19"/>
                <a:gd name="T14" fmla="*/ 17 w 23"/>
                <a:gd name="T15" fmla="*/ 13 h 19"/>
                <a:gd name="T16" fmla="*/ 18 w 23"/>
                <a:gd name="T17" fmla="*/ 13 h 19"/>
                <a:gd name="T18" fmla="*/ 20 w 23"/>
                <a:gd name="T19" fmla="*/ 12 h 19"/>
                <a:gd name="T20" fmla="*/ 10 w 23"/>
                <a:gd name="T21" fmla="*/ 12 h 19"/>
                <a:gd name="T22" fmla="*/ 3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3" y="0"/>
                  </a:moveTo>
                  <a:cubicBezTo>
                    <a:pt x="3" y="5"/>
                    <a:pt x="1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4" y="6"/>
                    <a:pt x="4" y="19"/>
                    <a:pt x="4" y="19"/>
                  </a:cubicBezTo>
                  <a:cubicBezTo>
                    <a:pt x="10" y="14"/>
                    <a:pt x="15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3" y="12"/>
                    <a:pt x="23" y="12"/>
                    <a:pt x="20" y="12"/>
                  </a:cubicBezTo>
                  <a:cubicBezTo>
                    <a:pt x="17" y="12"/>
                    <a:pt x="10" y="12"/>
                    <a:pt x="10" y="1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pic>
          <p:nvPicPr>
            <p:cNvPr id="508" name="Picture 55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03" y="2664"/>
              <a:ext cx="11" cy="11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509" name="Freeform 556"/>
            <p:cNvSpPr/>
            <p:nvPr/>
          </p:nvSpPr>
          <p:spPr bwMode="auto">
            <a:xfrm>
              <a:off x="1309" y="266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0" name="Freeform 557"/>
            <p:cNvSpPr>
              <a:spLocks noEditPoints="1"/>
            </p:cNvSpPr>
            <p:nvPr/>
          </p:nvSpPr>
          <p:spPr bwMode="auto">
            <a:xfrm>
              <a:off x="1318" y="2704"/>
              <a:ext cx="40" cy="30"/>
            </a:xfrm>
            <a:custGeom>
              <a:avLst/>
              <a:gdLst>
                <a:gd name="T0" fmla="*/ 19 w 28"/>
                <a:gd name="T1" fmla="*/ 10 h 21"/>
                <a:gd name="T2" fmla="*/ 19 w 28"/>
                <a:gd name="T3" fmla="*/ 10 h 21"/>
                <a:gd name="T4" fmla="*/ 20 w 28"/>
                <a:gd name="T5" fmla="*/ 15 h 21"/>
                <a:gd name="T6" fmla="*/ 20 w 28"/>
                <a:gd name="T7" fmla="*/ 15 h 21"/>
                <a:gd name="T8" fmla="*/ 20 w 28"/>
                <a:gd name="T9" fmla="*/ 15 h 21"/>
                <a:gd name="T10" fmla="*/ 21 w 28"/>
                <a:gd name="T11" fmla="*/ 10 h 21"/>
                <a:gd name="T12" fmla="*/ 19 w 28"/>
                <a:gd name="T13" fmla="*/ 10 h 21"/>
                <a:gd name="T14" fmla="*/ 8 w 28"/>
                <a:gd name="T15" fmla="*/ 9 h 21"/>
                <a:gd name="T16" fmla="*/ 3 w 28"/>
                <a:gd name="T17" fmla="*/ 14 h 21"/>
                <a:gd name="T18" fmla="*/ 2 w 28"/>
                <a:gd name="T19" fmla="*/ 15 h 21"/>
                <a:gd name="T20" fmla="*/ 0 w 28"/>
                <a:gd name="T21" fmla="*/ 20 h 21"/>
                <a:gd name="T22" fmla="*/ 10 w 28"/>
                <a:gd name="T23" fmla="*/ 17 h 21"/>
                <a:gd name="T24" fmla="*/ 7 w 28"/>
                <a:gd name="T25" fmla="*/ 13 h 21"/>
                <a:gd name="T26" fmla="*/ 7 w 28"/>
                <a:gd name="T27" fmla="*/ 14 h 21"/>
                <a:gd name="T28" fmla="*/ 5 w 28"/>
                <a:gd name="T29" fmla="*/ 17 h 21"/>
                <a:gd name="T30" fmla="*/ 3 w 28"/>
                <a:gd name="T31" fmla="*/ 17 h 21"/>
                <a:gd name="T32" fmla="*/ 4 w 28"/>
                <a:gd name="T33" fmla="*/ 13 h 21"/>
                <a:gd name="T34" fmla="*/ 6 w 28"/>
                <a:gd name="T35" fmla="*/ 13 h 21"/>
                <a:gd name="T36" fmla="*/ 8 w 28"/>
                <a:gd name="T37" fmla="*/ 10 h 21"/>
                <a:gd name="T38" fmla="*/ 8 w 28"/>
                <a:gd name="T39" fmla="*/ 9 h 21"/>
                <a:gd name="T40" fmla="*/ 27 w 28"/>
                <a:gd name="T41" fmla="*/ 6 h 21"/>
                <a:gd name="T42" fmla="*/ 26 w 28"/>
                <a:gd name="T43" fmla="*/ 11 h 21"/>
                <a:gd name="T44" fmla="*/ 26 w 28"/>
                <a:gd name="T45" fmla="*/ 12 h 21"/>
                <a:gd name="T46" fmla="*/ 27 w 28"/>
                <a:gd name="T47" fmla="*/ 15 h 21"/>
                <a:gd name="T48" fmla="*/ 27 w 28"/>
                <a:gd name="T49" fmla="*/ 21 h 21"/>
                <a:gd name="T50" fmla="*/ 27 w 28"/>
                <a:gd name="T51" fmla="*/ 21 h 21"/>
                <a:gd name="T52" fmla="*/ 27 w 28"/>
                <a:gd name="T53" fmla="*/ 6 h 21"/>
                <a:gd name="T54" fmla="*/ 13 w 28"/>
                <a:gd name="T55" fmla="*/ 5 h 21"/>
                <a:gd name="T56" fmla="*/ 10 w 28"/>
                <a:gd name="T57" fmla="*/ 8 h 21"/>
                <a:gd name="T58" fmla="*/ 10 w 28"/>
                <a:gd name="T59" fmla="*/ 8 h 21"/>
                <a:gd name="T60" fmla="*/ 13 w 28"/>
                <a:gd name="T61" fmla="*/ 6 h 21"/>
                <a:gd name="T62" fmla="*/ 13 w 28"/>
                <a:gd name="T63" fmla="*/ 5 h 21"/>
                <a:gd name="T64" fmla="*/ 8 w 28"/>
                <a:gd name="T65" fmla="*/ 2 h 21"/>
                <a:gd name="T66" fmla="*/ 5 w 28"/>
                <a:gd name="T67" fmla="*/ 5 h 21"/>
                <a:gd name="T68" fmla="*/ 6 w 28"/>
                <a:gd name="T69" fmla="*/ 6 h 21"/>
                <a:gd name="T70" fmla="*/ 8 w 28"/>
                <a:gd name="T71" fmla="*/ 6 h 21"/>
                <a:gd name="T72" fmla="*/ 8 w 28"/>
                <a:gd name="T73" fmla="*/ 4 h 21"/>
                <a:gd name="T74" fmla="*/ 8 w 28"/>
                <a:gd name="T75" fmla="*/ 2 h 21"/>
                <a:gd name="T76" fmla="*/ 20 w 28"/>
                <a:gd name="T77" fmla="*/ 1 h 21"/>
                <a:gd name="T78" fmla="*/ 20 w 28"/>
                <a:gd name="T79" fmla="*/ 1 h 21"/>
                <a:gd name="T80" fmla="*/ 20 w 28"/>
                <a:gd name="T81" fmla="*/ 1 h 21"/>
                <a:gd name="T82" fmla="*/ 19 w 28"/>
                <a:gd name="T83" fmla="*/ 3 h 21"/>
                <a:gd name="T84" fmla="*/ 19 w 28"/>
                <a:gd name="T85" fmla="*/ 3 h 21"/>
                <a:gd name="T86" fmla="*/ 20 w 28"/>
                <a:gd name="T87" fmla="*/ 1 h 21"/>
                <a:gd name="T88" fmla="*/ 20 w 28"/>
                <a:gd name="T89" fmla="*/ 1 h 21"/>
                <a:gd name="T90" fmla="*/ 11 w 28"/>
                <a:gd name="T91" fmla="*/ 1 h 21"/>
                <a:gd name="T92" fmla="*/ 10 w 28"/>
                <a:gd name="T93" fmla="*/ 2 h 21"/>
                <a:gd name="T94" fmla="*/ 10 w 28"/>
                <a:gd name="T95" fmla="*/ 5 h 21"/>
                <a:gd name="T96" fmla="*/ 11 w 28"/>
                <a:gd name="T97" fmla="*/ 5 h 21"/>
                <a:gd name="T98" fmla="*/ 13 w 28"/>
                <a:gd name="T99" fmla="*/ 4 h 21"/>
                <a:gd name="T100" fmla="*/ 13 w 28"/>
                <a:gd name="T101" fmla="*/ 4 h 21"/>
                <a:gd name="T102" fmla="*/ 11 w 28"/>
                <a:gd name="T103" fmla="*/ 1 h 21"/>
                <a:gd name="T104" fmla="*/ 17 w 28"/>
                <a:gd name="T105" fmla="*/ 0 h 21"/>
                <a:gd name="T106" fmla="*/ 14 w 28"/>
                <a:gd name="T107" fmla="*/ 1 h 21"/>
                <a:gd name="T108" fmla="*/ 15 w 28"/>
                <a:gd name="T109" fmla="*/ 3 h 21"/>
                <a:gd name="T110" fmla="*/ 16 w 28"/>
                <a:gd name="T111" fmla="*/ 3 h 21"/>
                <a:gd name="T112" fmla="*/ 15 w 28"/>
                <a:gd name="T113" fmla="*/ 3 h 21"/>
                <a:gd name="T114" fmla="*/ 16 w 28"/>
                <a:gd name="T115" fmla="*/ 5 h 21"/>
                <a:gd name="T116" fmla="*/ 17 w 28"/>
                <a:gd name="T117" fmla="*/ 4 h 21"/>
                <a:gd name="T118" fmla="*/ 16 w 28"/>
                <a:gd name="T119" fmla="*/ 2 h 21"/>
                <a:gd name="T120" fmla="*/ 17 w 28"/>
                <a:gd name="T1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" h="21">
                  <a:moveTo>
                    <a:pt x="19" y="10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3"/>
                    <a:pt x="21" y="10"/>
                  </a:cubicBezTo>
                  <a:cubicBezTo>
                    <a:pt x="20" y="10"/>
                    <a:pt x="20" y="10"/>
                    <a:pt x="19" y="10"/>
                  </a:cubicBezTo>
                  <a:moveTo>
                    <a:pt x="8" y="9"/>
                  </a:moveTo>
                  <a:cubicBezTo>
                    <a:pt x="6" y="11"/>
                    <a:pt x="5" y="12"/>
                    <a:pt x="3" y="14"/>
                  </a:cubicBezTo>
                  <a:cubicBezTo>
                    <a:pt x="3" y="15"/>
                    <a:pt x="3" y="15"/>
                    <a:pt x="2" y="15"/>
                  </a:cubicBezTo>
                  <a:cubicBezTo>
                    <a:pt x="1" y="17"/>
                    <a:pt x="0" y="18"/>
                    <a:pt x="0" y="2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8" y="17"/>
                    <a:pt x="7" y="14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2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moveTo>
                    <a:pt x="27" y="6"/>
                  </a:moveTo>
                  <a:cubicBezTo>
                    <a:pt x="27" y="8"/>
                    <a:pt x="27" y="10"/>
                    <a:pt x="26" y="1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3"/>
                    <a:pt x="27" y="14"/>
                    <a:pt x="27" y="15"/>
                  </a:cubicBezTo>
                  <a:cubicBezTo>
                    <a:pt x="27" y="15"/>
                    <a:pt x="28" y="16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19"/>
                    <a:pt x="28" y="15"/>
                    <a:pt x="27" y="6"/>
                  </a:cubicBezTo>
                  <a:moveTo>
                    <a:pt x="13" y="5"/>
                  </a:moveTo>
                  <a:cubicBezTo>
                    <a:pt x="12" y="6"/>
                    <a:pt x="11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7"/>
                    <a:pt x="13" y="6"/>
                  </a:cubicBezTo>
                  <a:cubicBezTo>
                    <a:pt x="13" y="6"/>
                    <a:pt x="13" y="5"/>
                    <a:pt x="13" y="5"/>
                  </a:cubicBezTo>
                  <a:moveTo>
                    <a:pt x="8" y="2"/>
                  </a:moveTo>
                  <a:cubicBezTo>
                    <a:pt x="7" y="3"/>
                    <a:pt x="6" y="4"/>
                    <a:pt x="5" y="5"/>
                  </a:cubicBezTo>
                  <a:cubicBezTo>
                    <a:pt x="5" y="5"/>
                    <a:pt x="4" y="6"/>
                    <a:pt x="6" y="6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3"/>
                    <a:pt x="8" y="3"/>
                    <a:pt x="8" y="2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20" y="2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11" y="1"/>
                  </a:moveTo>
                  <a:cubicBezTo>
                    <a:pt x="10" y="1"/>
                    <a:pt x="10" y="2"/>
                    <a:pt x="10" y="2"/>
                  </a:cubicBezTo>
                  <a:cubicBezTo>
                    <a:pt x="10" y="2"/>
                    <a:pt x="10" y="4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2" y="1"/>
                    <a:pt x="11" y="1"/>
                  </a:cubicBezTo>
                  <a:moveTo>
                    <a:pt x="17" y="0"/>
                  </a:moveTo>
                  <a:cubicBezTo>
                    <a:pt x="17" y="0"/>
                    <a:pt x="16" y="1"/>
                    <a:pt x="14" y="1"/>
                  </a:cubicBezTo>
                  <a:cubicBezTo>
                    <a:pt x="15" y="1"/>
                    <a:pt x="15" y="2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5" y="3"/>
                  </a:cubicBezTo>
                  <a:cubicBezTo>
                    <a:pt x="16" y="4"/>
                    <a:pt x="16" y="4"/>
                    <a:pt x="16" y="5"/>
                  </a:cubicBezTo>
                  <a:cubicBezTo>
                    <a:pt x="16" y="5"/>
                    <a:pt x="16" y="5"/>
                    <a:pt x="17" y="4"/>
                  </a:cubicBezTo>
                  <a:cubicBezTo>
                    <a:pt x="17" y="3"/>
                    <a:pt x="17" y="2"/>
                    <a:pt x="16" y="2"/>
                  </a:cubicBezTo>
                  <a:cubicBezTo>
                    <a:pt x="16" y="2"/>
                    <a:pt x="17" y="1"/>
                    <a:pt x="17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1" name="Freeform 558"/>
            <p:cNvSpPr/>
            <p:nvPr/>
          </p:nvSpPr>
          <p:spPr bwMode="auto">
            <a:xfrm>
              <a:off x="1248" y="2807"/>
              <a:ext cx="138" cy="13"/>
            </a:xfrm>
            <a:custGeom>
              <a:avLst/>
              <a:gdLst>
                <a:gd name="T0" fmla="*/ 90 w 95"/>
                <a:gd name="T1" fmla="*/ 0 h 9"/>
                <a:gd name="T2" fmla="*/ 89 w 95"/>
                <a:gd name="T3" fmla="*/ 1 h 9"/>
                <a:gd name="T4" fmla="*/ 89 w 95"/>
                <a:gd name="T5" fmla="*/ 1 h 9"/>
                <a:gd name="T6" fmla="*/ 78 w 95"/>
                <a:gd name="T7" fmla="*/ 6 h 9"/>
                <a:gd name="T8" fmla="*/ 64 w 95"/>
                <a:gd name="T9" fmla="*/ 7 h 9"/>
                <a:gd name="T10" fmla="*/ 58 w 95"/>
                <a:gd name="T11" fmla="*/ 6 h 9"/>
                <a:gd name="T12" fmla="*/ 28 w 95"/>
                <a:gd name="T13" fmla="*/ 8 h 9"/>
                <a:gd name="T14" fmla="*/ 25 w 95"/>
                <a:gd name="T15" fmla="*/ 8 h 9"/>
                <a:gd name="T16" fmla="*/ 5 w 95"/>
                <a:gd name="T17" fmla="*/ 4 h 9"/>
                <a:gd name="T18" fmla="*/ 4 w 95"/>
                <a:gd name="T19" fmla="*/ 2 h 9"/>
                <a:gd name="T20" fmla="*/ 4 w 95"/>
                <a:gd name="T21" fmla="*/ 2 h 9"/>
                <a:gd name="T22" fmla="*/ 8 w 95"/>
                <a:gd name="T23" fmla="*/ 6 h 9"/>
                <a:gd name="T24" fmla="*/ 24 w 95"/>
                <a:gd name="T25" fmla="*/ 9 h 9"/>
                <a:gd name="T26" fmla="*/ 29 w 95"/>
                <a:gd name="T27" fmla="*/ 9 h 9"/>
                <a:gd name="T28" fmla="*/ 64 w 95"/>
                <a:gd name="T29" fmla="*/ 8 h 9"/>
                <a:gd name="T30" fmla="*/ 82 w 95"/>
                <a:gd name="T31" fmla="*/ 5 h 9"/>
                <a:gd name="T32" fmla="*/ 92 w 95"/>
                <a:gd name="T33" fmla="*/ 1 h 9"/>
                <a:gd name="T34" fmla="*/ 90 w 95"/>
                <a:gd name="T35" fmla="*/ 1 h 9"/>
                <a:gd name="T36" fmla="*/ 90 w 95"/>
                <a:gd name="T3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9">
                  <a:moveTo>
                    <a:pt x="90" y="0"/>
                  </a:moveTo>
                  <a:cubicBezTo>
                    <a:pt x="90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6" y="1"/>
                    <a:pt x="78" y="6"/>
                    <a:pt x="78" y="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7"/>
                    <a:pt x="60" y="6"/>
                    <a:pt x="58" y="6"/>
                  </a:cubicBezTo>
                  <a:cubicBezTo>
                    <a:pt x="47" y="6"/>
                    <a:pt x="28" y="8"/>
                    <a:pt x="28" y="8"/>
                  </a:cubicBezTo>
                  <a:cubicBezTo>
                    <a:pt x="27" y="8"/>
                    <a:pt x="26" y="8"/>
                    <a:pt x="25" y="8"/>
                  </a:cubicBezTo>
                  <a:cubicBezTo>
                    <a:pt x="17" y="8"/>
                    <a:pt x="5" y="4"/>
                    <a:pt x="5" y="4"/>
                  </a:cubicBezTo>
                  <a:cubicBezTo>
                    <a:pt x="5" y="3"/>
                    <a:pt x="5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0" y="3"/>
                    <a:pt x="8" y="6"/>
                  </a:cubicBezTo>
                  <a:cubicBezTo>
                    <a:pt x="8" y="6"/>
                    <a:pt x="16" y="9"/>
                    <a:pt x="24" y="9"/>
                  </a:cubicBezTo>
                  <a:cubicBezTo>
                    <a:pt x="25" y="9"/>
                    <a:pt x="27" y="9"/>
                    <a:pt x="29" y="9"/>
                  </a:cubicBezTo>
                  <a:cubicBezTo>
                    <a:pt x="29" y="9"/>
                    <a:pt x="59" y="8"/>
                    <a:pt x="64" y="8"/>
                  </a:cubicBezTo>
                  <a:cubicBezTo>
                    <a:pt x="64" y="8"/>
                    <a:pt x="76" y="8"/>
                    <a:pt x="82" y="5"/>
                  </a:cubicBezTo>
                  <a:cubicBezTo>
                    <a:pt x="82" y="5"/>
                    <a:pt x="95" y="1"/>
                    <a:pt x="92" y="1"/>
                  </a:cubicBezTo>
                  <a:cubicBezTo>
                    <a:pt x="91" y="1"/>
                    <a:pt x="91" y="1"/>
                    <a:pt x="90" y="1"/>
                  </a:cubicBezTo>
                  <a:cubicBezTo>
                    <a:pt x="90" y="0"/>
                    <a:pt x="90" y="0"/>
                    <a:pt x="9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2" name="Freeform 559"/>
            <p:cNvSpPr>
              <a:spLocks noEditPoints="1"/>
            </p:cNvSpPr>
            <p:nvPr/>
          </p:nvSpPr>
          <p:spPr bwMode="auto">
            <a:xfrm>
              <a:off x="1254" y="2718"/>
              <a:ext cx="125" cy="101"/>
            </a:xfrm>
            <a:custGeom>
              <a:avLst/>
              <a:gdLst>
                <a:gd name="T0" fmla="*/ 50 w 86"/>
                <a:gd name="T1" fmla="*/ 46 h 69"/>
                <a:gd name="T2" fmla="*/ 51 w 86"/>
                <a:gd name="T3" fmla="*/ 46 h 69"/>
                <a:gd name="T4" fmla="*/ 59 w 86"/>
                <a:gd name="T5" fmla="*/ 1 h 69"/>
                <a:gd name="T6" fmla="*/ 58 w 86"/>
                <a:gd name="T7" fmla="*/ 5 h 69"/>
                <a:gd name="T8" fmla="*/ 59 w 86"/>
                <a:gd name="T9" fmla="*/ 7 h 69"/>
                <a:gd name="T10" fmla="*/ 53 w 86"/>
                <a:gd name="T11" fmla="*/ 12 h 69"/>
                <a:gd name="T12" fmla="*/ 40 w 86"/>
                <a:gd name="T13" fmla="*/ 29 h 69"/>
                <a:gd name="T14" fmla="*/ 38 w 86"/>
                <a:gd name="T15" fmla="*/ 58 h 69"/>
                <a:gd name="T16" fmla="*/ 47 w 86"/>
                <a:gd name="T17" fmla="*/ 57 h 69"/>
                <a:gd name="T18" fmla="*/ 47 w 86"/>
                <a:gd name="T19" fmla="*/ 58 h 69"/>
                <a:gd name="T20" fmla="*/ 38 w 86"/>
                <a:gd name="T21" fmla="*/ 61 h 69"/>
                <a:gd name="T22" fmla="*/ 37 w 86"/>
                <a:gd name="T23" fmla="*/ 61 h 69"/>
                <a:gd name="T24" fmla="*/ 19 w 86"/>
                <a:gd name="T25" fmla="*/ 68 h 69"/>
                <a:gd name="T26" fmla="*/ 0 w 86"/>
                <a:gd name="T27" fmla="*/ 63 h 69"/>
                <a:gd name="T28" fmla="*/ 21 w 86"/>
                <a:gd name="T29" fmla="*/ 69 h 69"/>
                <a:gd name="T30" fmla="*/ 54 w 86"/>
                <a:gd name="T31" fmla="*/ 67 h 69"/>
                <a:gd name="T32" fmla="*/ 74 w 86"/>
                <a:gd name="T33" fmla="*/ 67 h 69"/>
                <a:gd name="T34" fmla="*/ 85 w 86"/>
                <a:gd name="T35" fmla="*/ 62 h 69"/>
                <a:gd name="T36" fmla="*/ 85 w 86"/>
                <a:gd name="T37" fmla="*/ 60 h 69"/>
                <a:gd name="T38" fmla="*/ 82 w 86"/>
                <a:gd name="T39" fmla="*/ 61 h 69"/>
                <a:gd name="T40" fmla="*/ 82 w 86"/>
                <a:gd name="T41" fmla="*/ 57 h 69"/>
                <a:gd name="T42" fmla="*/ 74 w 86"/>
                <a:gd name="T43" fmla="*/ 64 h 69"/>
                <a:gd name="T44" fmla="*/ 79 w 86"/>
                <a:gd name="T45" fmla="*/ 55 h 69"/>
                <a:gd name="T46" fmla="*/ 78 w 86"/>
                <a:gd name="T47" fmla="*/ 55 h 69"/>
                <a:gd name="T48" fmla="*/ 63 w 86"/>
                <a:gd name="T49" fmla="*/ 63 h 69"/>
                <a:gd name="T50" fmla="*/ 73 w 86"/>
                <a:gd name="T51" fmla="*/ 56 h 69"/>
                <a:gd name="T52" fmla="*/ 52 w 86"/>
                <a:gd name="T53" fmla="*/ 58 h 69"/>
                <a:gd name="T54" fmla="*/ 52 w 86"/>
                <a:gd name="T55" fmla="*/ 58 h 69"/>
                <a:gd name="T56" fmla="*/ 48 w 86"/>
                <a:gd name="T57" fmla="*/ 46 h 69"/>
                <a:gd name="T58" fmla="*/ 51 w 86"/>
                <a:gd name="T59" fmla="*/ 43 h 69"/>
                <a:gd name="T60" fmla="*/ 50 w 86"/>
                <a:gd name="T61" fmla="*/ 42 h 69"/>
                <a:gd name="T62" fmla="*/ 54 w 86"/>
                <a:gd name="T63" fmla="*/ 41 h 69"/>
                <a:gd name="T64" fmla="*/ 67 w 86"/>
                <a:gd name="T65" fmla="*/ 40 h 69"/>
                <a:gd name="T66" fmla="*/ 58 w 86"/>
                <a:gd name="T67" fmla="*/ 34 h 69"/>
                <a:gd name="T68" fmla="*/ 63 w 86"/>
                <a:gd name="T69" fmla="*/ 28 h 69"/>
                <a:gd name="T70" fmla="*/ 64 w 86"/>
                <a:gd name="T71" fmla="*/ 14 h 69"/>
                <a:gd name="T72" fmla="*/ 61 w 86"/>
                <a:gd name="T73" fmla="*/ 14 h 69"/>
                <a:gd name="T74" fmla="*/ 68 w 86"/>
                <a:gd name="T75" fmla="*/ 8 h 69"/>
                <a:gd name="T76" fmla="*/ 67 w 86"/>
                <a:gd name="T77" fmla="*/ 1 h 69"/>
                <a:gd name="T78" fmla="*/ 67 w 86"/>
                <a:gd name="T79" fmla="*/ 1 h 69"/>
                <a:gd name="T80" fmla="*/ 64 w 86"/>
                <a:gd name="T81" fmla="*/ 7 h 69"/>
                <a:gd name="T82" fmla="*/ 60 w 86"/>
                <a:gd name="T83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" h="69">
                  <a:moveTo>
                    <a:pt x="51" y="46"/>
                  </a:moveTo>
                  <a:cubicBezTo>
                    <a:pt x="50" y="46"/>
                    <a:pt x="50" y="46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46"/>
                    <a:pt x="50" y="46"/>
                    <a:pt x="51" y="46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59" y="1"/>
                  </a:cubicBezTo>
                  <a:cubicBezTo>
                    <a:pt x="59" y="2"/>
                    <a:pt x="59" y="4"/>
                    <a:pt x="59" y="4"/>
                  </a:cubicBezTo>
                  <a:cubicBezTo>
                    <a:pt x="59" y="4"/>
                    <a:pt x="59" y="5"/>
                    <a:pt x="58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8" y="7"/>
                    <a:pt x="55" y="7"/>
                    <a:pt x="53" y="12"/>
                  </a:cubicBezTo>
                  <a:cubicBezTo>
                    <a:pt x="50" y="13"/>
                    <a:pt x="29" y="22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55" y="29"/>
                    <a:pt x="42" y="44"/>
                  </a:cubicBezTo>
                  <a:cubicBezTo>
                    <a:pt x="42" y="44"/>
                    <a:pt x="28" y="58"/>
                    <a:pt x="38" y="58"/>
                  </a:cubicBezTo>
                  <a:cubicBezTo>
                    <a:pt x="40" y="58"/>
                    <a:pt x="42" y="58"/>
                    <a:pt x="45" y="57"/>
                  </a:cubicBezTo>
                  <a:cubicBezTo>
                    <a:pt x="45" y="57"/>
                    <a:pt x="46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2" y="61"/>
                    <a:pt x="38" y="61"/>
                  </a:cubicBezTo>
                  <a:cubicBezTo>
                    <a:pt x="38" y="61"/>
                    <a:pt x="38" y="61"/>
                    <a:pt x="37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5" y="61"/>
                    <a:pt x="27" y="61"/>
                    <a:pt x="25" y="66"/>
                  </a:cubicBezTo>
                  <a:cubicBezTo>
                    <a:pt x="25" y="66"/>
                    <a:pt x="24" y="68"/>
                    <a:pt x="19" y="68"/>
                  </a:cubicBezTo>
                  <a:cubicBezTo>
                    <a:pt x="18" y="68"/>
                    <a:pt x="17" y="68"/>
                    <a:pt x="16" y="6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64"/>
                    <a:pt x="1" y="64"/>
                    <a:pt x="1" y="65"/>
                  </a:cubicBezTo>
                  <a:cubicBezTo>
                    <a:pt x="1" y="65"/>
                    <a:pt x="13" y="69"/>
                    <a:pt x="21" y="69"/>
                  </a:cubicBezTo>
                  <a:cubicBezTo>
                    <a:pt x="22" y="69"/>
                    <a:pt x="23" y="69"/>
                    <a:pt x="24" y="69"/>
                  </a:cubicBezTo>
                  <a:cubicBezTo>
                    <a:pt x="24" y="69"/>
                    <a:pt x="43" y="67"/>
                    <a:pt x="54" y="67"/>
                  </a:cubicBezTo>
                  <a:cubicBezTo>
                    <a:pt x="56" y="67"/>
                    <a:pt x="59" y="68"/>
                    <a:pt x="60" y="68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67"/>
                    <a:pt x="82" y="62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62"/>
                    <a:pt x="86" y="62"/>
                    <a:pt x="86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4" y="61"/>
                    <a:pt x="84" y="62"/>
                    <a:pt x="83" y="62"/>
                  </a:cubicBezTo>
                  <a:cubicBezTo>
                    <a:pt x="82" y="62"/>
                    <a:pt x="82" y="61"/>
                    <a:pt x="82" y="61"/>
                  </a:cubicBezTo>
                  <a:cubicBezTo>
                    <a:pt x="84" y="59"/>
                    <a:pt x="83" y="58"/>
                    <a:pt x="83" y="58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79" y="60"/>
                    <a:pt x="74" y="64"/>
                    <a:pt x="74" y="64"/>
                  </a:cubicBezTo>
                  <a:cubicBezTo>
                    <a:pt x="73" y="63"/>
                    <a:pt x="79" y="56"/>
                    <a:pt x="79" y="56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7" y="56"/>
                    <a:pt x="76" y="56"/>
                    <a:pt x="75" y="57"/>
                  </a:cubicBezTo>
                  <a:cubicBezTo>
                    <a:pt x="68" y="62"/>
                    <a:pt x="65" y="63"/>
                    <a:pt x="63" y="63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4" y="59"/>
                    <a:pt x="73" y="56"/>
                    <a:pt x="73" y="56"/>
                  </a:cubicBezTo>
                  <a:cubicBezTo>
                    <a:pt x="73" y="56"/>
                    <a:pt x="68" y="56"/>
                    <a:pt x="63" y="56"/>
                  </a:cubicBezTo>
                  <a:cubicBezTo>
                    <a:pt x="59" y="56"/>
                    <a:pt x="54" y="56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56"/>
                    <a:pt x="50" y="50"/>
                    <a:pt x="50" y="46"/>
                  </a:cubicBezTo>
                  <a:cubicBezTo>
                    <a:pt x="49" y="46"/>
                    <a:pt x="49" y="46"/>
                    <a:pt x="48" y="46"/>
                  </a:cubicBezTo>
                  <a:cubicBezTo>
                    <a:pt x="47" y="44"/>
                    <a:pt x="48" y="43"/>
                    <a:pt x="50" y="4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1" y="42"/>
                    <a:pt x="52" y="41"/>
                    <a:pt x="53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6" y="39"/>
                    <a:pt x="58" y="37"/>
                    <a:pt x="61" y="37"/>
                  </a:cubicBezTo>
                  <a:cubicBezTo>
                    <a:pt x="63" y="37"/>
                    <a:pt x="65" y="38"/>
                    <a:pt x="67" y="40"/>
                  </a:cubicBezTo>
                  <a:cubicBezTo>
                    <a:pt x="67" y="40"/>
                    <a:pt x="66" y="34"/>
                    <a:pt x="60" y="34"/>
                  </a:cubicBezTo>
                  <a:cubicBezTo>
                    <a:pt x="59" y="34"/>
                    <a:pt x="59" y="34"/>
                    <a:pt x="58" y="34"/>
                  </a:cubicBezTo>
                  <a:cubicBezTo>
                    <a:pt x="58" y="34"/>
                    <a:pt x="47" y="32"/>
                    <a:pt x="64" y="29"/>
                  </a:cubicBezTo>
                  <a:cubicBezTo>
                    <a:pt x="64" y="29"/>
                    <a:pt x="72" y="28"/>
                    <a:pt x="63" y="28"/>
                  </a:cubicBezTo>
                  <a:cubicBezTo>
                    <a:pt x="63" y="28"/>
                    <a:pt x="55" y="25"/>
                    <a:pt x="66" y="20"/>
                  </a:cubicBezTo>
                  <a:cubicBezTo>
                    <a:pt x="66" y="20"/>
                    <a:pt x="75" y="14"/>
                    <a:pt x="64" y="14"/>
                  </a:cubicBezTo>
                  <a:cubicBezTo>
                    <a:pt x="64" y="14"/>
                    <a:pt x="63" y="14"/>
                    <a:pt x="62" y="14"/>
                  </a:cubicBezTo>
                  <a:cubicBezTo>
                    <a:pt x="62" y="14"/>
                    <a:pt x="62" y="14"/>
                    <a:pt x="61" y="14"/>
                  </a:cubicBezTo>
                  <a:cubicBezTo>
                    <a:pt x="57" y="14"/>
                    <a:pt x="49" y="14"/>
                    <a:pt x="67" y="9"/>
                  </a:cubicBezTo>
                  <a:cubicBezTo>
                    <a:pt x="67" y="9"/>
                    <a:pt x="68" y="9"/>
                    <a:pt x="68" y="8"/>
                  </a:cubicBezTo>
                  <a:cubicBezTo>
                    <a:pt x="67" y="8"/>
                    <a:pt x="67" y="5"/>
                    <a:pt x="67" y="5"/>
                  </a:cubicBezTo>
                  <a:cubicBezTo>
                    <a:pt x="67" y="4"/>
                    <a:pt x="67" y="2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7"/>
                    <a:pt x="65" y="7"/>
                  </a:cubicBezTo>
                  <a:cubicBezTo>
                    <a:pt x="65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7"/>
                    <a:pt x="60" y="7"/>
                    <a:pt x="60" y="3"/>
                  </a:cubicBezTo>
                  <a:cubicBezTo>
                    <a:pt x="60" y="3"/>
                    <a:pt x="60" y="2"/>
                    <a:pt x="6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3" name="Freeform 560"/>
            <p:cNvSpPr/>
            <p:nvPr/>
          </p:nvSpPr>
          <p:spPr bwMode="auto">
            <a:xfrm>
              <a:off x="1322" y="2779"/>
              <a:ext cx="6" cy="6"/>
            </a:xfrm>
            <a:custGeom>
              <a:avLst/>
              <a:gdLst>
                <a:gd name="T0" fmla="*/ 3 w 4"/>
                <a:gd name="T1" fmla="*/ 0 h 4"/>
                <a:gd name="T2" fmla="*/ 1 w 4"/>
                <a:gd name="T3" fmla="*/ 4 h 4"/>
                <a:gd name="T4" fmla="*/ 3 w 4"/>
                <a:gd name="T5" fmla="*/ 4 h 4"/>
                <a:gd name="T6" fmla="*/ 3 w 4"/>
                <a:gd name="T7" fmla="*/ 4 h 4"/>
                <a:gd name="T8" fmla="*/ 3 w 4"/>
                <a:gd name="T9" fmla="*/ 4 h 4"/>
                <a:gd name="T10" fmla="*/ 3 w 4"/>
                <a:gd name="T11" fmla="*/ 4 h 4"/>
                <a:gd name="T12" fmla="*/ 3 w 4"/>
                <a:gd name="T13" fmla="*/ 4 h 4"/>
                <a:gd name="T14" fmla="*/ 4 w 4"/>
                <a:gd name="T15" fmla="*/ 1 h 4"/>
                <a:gd name="T16" fmla="*/ 3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1" y="1"/>
                    <a:pt x="0" y="2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4" name="Freeform 561"/>
            <p:cNvSpPr>
              <a:spLocks noEditPoints="1"/>
            </p:cNvSpPr>
            <p:nvPr/>
          </p:nvSpPr>
          <p:spPr bwMode="auto">
            <a:xfrm>
              <a:off x="1331" y="2720"/>
              <a:ext cx="24" cy="7"/>
            </a:xfrm>
            <a:custGeom>
              <a:avLst/>
              <a:gdLst>
                <a:gd name="T0" fmla="*/ 15 w 17"/>
                <a:gd name="T1" fmla="*/ 1 h 5"/>
                <a:gd name="T2" fmla="*/ 16 w 17"/>
                <a:gd name="T3" fmla="*/ 5 h 5"/>
                <a:gd name="T4" fmla="*/ 17 w 17"/>
                <a:gd name="T5" fmla="*/ 2 h 5"/>
                <a:gd name="T6" fmla="*/ 16 w 17"/>
                <a:gd name="T7" fmla="*/ 2 h 5"/>
                <a:gd name="T8" fmla="*/ 16 w 17"/>
                <a:gd name="T9" fmla="*/ 2 h 5"/>
                <a:gd name="T10" fmla="*/ 15 w 17"/>
                <a:gd name="T11" fmla="*/ 1 h 5"/>
                <a:gd name="T12" fmla="*/ 4 w 17"/>
                <a:gd name="T13" fmla="*/ 0 h 5"/>
                <a:gd name="T14" fmla="*/ 1 w 17"/>
                <a:gd name="T15" fmla="*/ 1 h 5"/>
                <a:gd name="T16" fmla="*/ 1 w 17"/>
                <a:gd name="T17" fmla="*/ 4 h 5"/>
                <a:gd name="T18" fmla="*/ 2 w 17"/>
                <a:gd name="T19" fmla="*/ 4 h 5"/>
                <a:gd name="T20" fmla="*/ 4 w 17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15" y="1"/>
                  </a:moveTo>
                  <a:cubicBezTo>
                    <a:pt x="15" y="5"/>
                    <a:pt x="16" y="5"/>
                    <a:pt x="16" y="5"/>
                  </a:cubicBezTo>
                  <a:cubicBezTo>
                    <a:pt x="16" y="5"/>
                    <a:pt x="16" y="4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5" y="1"/>
                  </a:cubicBezTo>
                  <a:moveTo>
                    <a:pt x="4" y="0"/>
                  </a:moveTo>
                  <a:cubicBezTo>
                    <a:pt x="3" y="0"/>
                    <a:pt x="2" y="1"/>
                    <a:pt x="1" y="1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2"/>
                    <a:pt x="4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5" name="Freeform 562"/>
            <p:cNvSpPr>
              <a:spLocks noEditPoints="1"/>
            </p:cNvSpPr>
            <p:nvPr/>
          </p:nvSpPr>
          <p:spPr bwMode="auto">
            <a:xfrm>
              <a:off x="1328" y="2775"/>
              <a:ext cx="32" cy="25"/>
            </a:xfrm>
            <a:custGeom>
              <a:avLst/>
              <a:gdLst>
                <a:gd name="T0" fmla="*/ 22 w 22"/>
                <a:gd name="T1" fmla="*/ 17 h 17"/>
                <a:gd name="T2" fmla="*/ 22 w 22"/>
                <a:gd name="T3" fmla="*/ 17 h 17"/>
                <a:gd name="T4" fmla="*/ 22 w 22"/>
                <a:gd name="T5" fmla="*/ 17 h 17"/>
                <a:gd name="T6" fmla="*/ 22 w 22"/>
                <a:gd name="T7" fmla="*/ 17 h 17"/>
                <a:gd name="T8" fmla="*/ 22 w 22"/>
                <a:gd name="T9" fmla="*/ 17 h 17"/>
                <a:gd name="T10" fmla="*/ 10 w 22"/>
                <a:gd name="T11" fmla="*/ 9 h 17"/>
                <a:gd name="T12" fmla="*/ 10 w 22"/>
                <a:gd name="T13" fmla="*/ 9 h 17"/>
                <a:gd name="T14" fmla="*/ 10 w 22"/>
                <a:gd name="T15" fmla="*/ 9 h 17"/>
                <a:gd name="T16" fmla="*/ 8 w 22"/>
                <a:gd name="T17" fmla="*/ 5 h 17"/>
                <a:gd name="T18" fmla="*/ 10 w 22"/>
                <a:gd name="T19" fmla="*/ 9 h 17"/>
                <a:gd name="T20" fmla="*/ 8 w 22"/>
                <a:gd name="T21" fmla="*/ 5 h 17"/>
                <a:gd name="T22" fmla="*/ 8 w 22"/>
                <a:gd name="T23" fmla="*/ 5 h 17"/>
                <a:gd name="T24" fmla="*/ 0 w 22"/>
                <a:gd name="T25" fmla="*/ 7 h 17"/>
                <a:gd name="T26" fmla="*/ 8 w 22"/>
                <a:gd name="T27" fmla="*/ 5 h 17"/>
                <a:gd name="T28" fmla="*/ 8 w 22"/>
                <a:gd name="T29" fmla="*/ 5 h 17"/>
                <a:gd name="T30" fmla="*/ 19 w 22"/>
                <a:gd name="T31" fmla="*/ 0 h 17"/>
                <a:gd name="T32" fmla="*/ 20 w 22"/>
                <a:gd name="T33" fmla="*/ 8 h 17"/>
                <a:gd name="T34" fmla="*/ 20 w 22"/>
                <a:gd name="T35" fmla="*/ 6 h 17"/>
                <a:gd name="T36" fmla="*/ 20 w 22"/>
                <a:gd name="T37" fmla="*/ 6 h 17"/>
                <a:gd name="T38" fmla="*/ 20 w 22"/>
                <a:gd name="T39" fmla="*/ 6 h 17"/>
                <a:gd name="T40" fmla="*/ 19 w 22"/>
                <a:gd name="T4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7">
                  <a:moveTo>
                    <a:pt x="22" y="17"/>
                  </a:move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moveTo>
                    <a:pt x="10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8" y="5"/>
                  </a:moveTo>
                  <a:cubicBezTo>
                    <a:pt x="10" y="5"/>
                    <a:pt x="11" y="6"/>
                    <a:pt x="10" y="9"/>
                  </a:cubicBezTo>
                  <a:cubicBezTo>
                    <a:pt x="11" y="6"/>
                    <a:pt x="10" y="5"/>
                    <a:pt x="8" y="5"/>
                  </a:cubicBezTo>
                  <a:moveTo>
                    <a:pt x="8" y="5"/>
                  </a:moveTo>
                  <a:cubicBezTo>
                    <a:pt x="5" y="5"/>
                    <a:pt x="2" y="6"/>
                    <a:pt x="0" y="7"/>
                  </a:cubicBezTo>
                  <a:cubicBezTo>
                    <a:pt x="2" y="6"/>
                    <a:pt x="5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moveTo>
                    <a:pt x="19" y="0"/>
                  </a:moveTo>
                  <a:cubicBezTo>
                    <a:pt x="19" y="3"/>
                    <a:pt x="19" y="6"/>
                    <a:pt x="20" y="8"/>
                  </a:cubicBezTo>
                  <a:cubicBezTo>
                    <a:pt x="20" y="7"/>
                    <a:pt x="20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19" y="3"/>
                    <a:pt x="19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6" name="Freeform 563"/>
            <p:cNvSpPr/>
            <p:nvPr/>
          </p:nvSpPr>
          <p:spPr bwMode="auto">
            <a:xfrm>
              <a:off x="1291" y="2704"/>
              <a:ext cx="5" cy="1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0 h 1"/>
                <a:gd name="T4" fmla="*/ 2 w 3"/>
                <a:gd name="T5" fmla="*/ 1 h 1"/>
                <a:gd name="T6" fmla="*/ 3 w 3"/>
                <a:gd name="T7" fmla="*/ 0 h 1"/>
                <a:gd name="T8" fmla="*/ 3 w 3"/>
                <a:gd name="T9" fmla="*/ 0 h 1"/>
                <a:gd name="T10" fmla="*/ 3 w 3"/>
                <a:gd name="T11" fmla="*/ 0 h 1"/>
                <a:gd name="T12" fmla="*/ 1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7" name="Freeform 564"/>
            <p:cNvSpPr/>
            <p:nvPr/>
          </p:nvSpPr>
          <p:spPr bwMode="auto">
            <a:xfrm>
              <a:off x="1322" y="2723"/>
              <a:ext cx="6" cy="6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1 h 4"/>
                <a:gd name="T10" fmla="*/ 4 w 4"/>
                <a:gd name="T11" fmla="*/ 1 h 4"/>
                <a:gd name="T12" fmla="*/ 3 w 4"/>
                <a:gd name="T13" fmla="*/ 0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8" name="Freeform 565"/>
            <p:cNvSpPr/>
            <p:nvPr/>
          </p:nvSpPr>
          <p:spPr bwMode="auto">
            <a:xfrm>
              <a:off x="1299" y="2705"/>
              <a:ext cx="10" cy="3"/>
            </a:xfrm>
            <a:custGeom>
              <a:avLst/>
              <a:gdLst>
                <a:gd name="T0" fmla="*/ 3 w 7"/>
                <a:gd name="T1" fmla="*/ 0 h 2"/>
                <a:gd name="T2" fmla="*/ 3 w 7"/>
                <a:gd name="T3" fmla="*/ 0 h 2"/>
                <a:gd name="T4" fmla="*/ 2 w 7"/>
                <a:gd name="T5" fmla="*/ 0 h 2"/>
                <a:gd name="T6" fmla="*/ 0 w 7"/>
                <a:gd name="T7" fmla="*/ 1 h 2"/>
                <a:gd name="T8" fmla="*/ 7 w 7"/>
                <a:gd name="T9" fmla="*/ 2 h 2"/>
                <a:gd name="T10" fmla="*/ 3 w 7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2" y="1"/>
                    <a:pt x="5" y="2"/>
                    <a:pt x="7" y="2"/>
                  </a:cubicBezTo>
                  <a:cubicBezTo>
                    <a:pt x="7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9" name="Freeform 566"/>
            <p:cNvSpPr>
              <a:spLocks noEditPoints="1"/>
            </p:cNvSpPr>
            <p:nvPr/>
          </p:nvSpPr>
          <p:spPr bwMode="auto">
            <a:xfrm>
              <a:off x="1312" y="2704"/>
              <a:ext cx="10" cy="22"/>
            </a:xfrm>
            <a:custGeom>
              <a:avLst/>
              <a:gdLst>
                <a:gd name="T0" fmla="*/ 7 w 7"/>
                <a:gd name="T1" fmla="*/ 14 h 15"/>
                <a:gd name="T2" fmla="*/ 6 w 7"/>
                <a:gd name="T3" fmla="*/ 15 h 15"/>
                <a:gd name="T4" fmla="*/ 7 w 7"/>
                <a:gd name="T5" fmla="*/ 14 h 15"/>
                <a:gd name="T6" fmla="*/ 5 w 7"/>
                <a:gd name="T7" fmla="*/ 0 h 15"/>
                <a:gd name="T8" fmla="*/ 0 w 7"/>
                <a:gd name="T9" fmla="*/ 3 h 15"/>
                <a:gd name="T10" fmla="*/ 0 w 7"/>
                <a:gd name="T11" fmla="*/ 3 h 15"/>
                <a:gd name="T12" fmla="*/ 5 w 7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5">
                  <a:moveTo>
                    <a:pt x="7" y="14"/>
                  </a:moveTo>
                  <a:cubicBezTo>
                    <a:pt x="7" y="14"/>
                    <a:pt x="6" y="15"/>
                    <a:pt x="6" y="15"/>
                  </a:cubicBezTo>
                  <a:cubicBezTo>
                    <a:pt x="7" y="15"/>
                    <a:pt x="7" y="15"/>
                    <a:pt x="7" y="14"/>
                  </a:cubicBezTo>
                  <a:moveTo>
                    <a:pt x="5" y="0"/>
                  </a:moveTo>
                  <a:cubicBezTo>
                    <a:pt x="3" y="1"/>
                    <a:pt x="1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5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20" name="Freeform 567"/>
            <p:cNvSpPr>
              <a:spLocks noEditPoints="1"/>
            </p:cNvSpPr>
            <p:nvPr/>
          </p:nvSpPr>
          <p:spPr bwMode="auto">
            <a:xfrm>
              <a:off x="1328" y="2702"/>
              <a:ext cx="13" cy="27"/>
            </a:xfrm>
            <a:custGeom>
              <a:avLst/>
              <a:gdLst>
                <a:gd name="T0" fmla="*/ 8 w 9"/>
                <a:gd name="T1" fmla="*/ 12 h 18"/>
                <a:gd name="T2" fmla="*/ 6 w 9"/>
                <a:gd name="T3" fmla="*/ 12 h 18"/>
                <a:gd name="T4" fmla="*/ 4 w 9"/>
                <a:gd name="T5" fmla="*/ 16 h 18"/>
                <a:gd name="T6" fmla="*/ 3 w 9"/>
                <a:gd name="T7" fmla="*/ 16 h 18"/>
                <a:gd name="T8" fmla="*/ 3 w 9"/>
                <a:gd name="T9" fmla="*/ 13 h 18"/>
                <a:gd name="T10" fmla="*/ 0 w 9"/>
                <a:gd name="T11" fmla="*/ 14 h 18"/>
                <a:gd name="T12" fmla="*/ 3 w 9"/>
                <a:gd name="T13" fmla="*/ 18 h 18"/>
                <a:gd name="T14" fmla="*/ 7 w 9"/>
                <a:gd name="T15" fmla="*/ 16 h 18"/>
                <a:gd name="T16" fmla="*/ 8 w 9"/>
                <a:gd name="T17" fmla="*/ 15 h 18"/>
                <a:gd name="T18" fmla="*/ 8 w 9"/>
                <a:gd name="T19" fmla="*/ 12 h 18"/>
                <a:gd name="T20" fmla="*/ 3 w 9"/>
                <a:gd name="T21" fmla="*/ 9 h 18"/>
                <a:gd name="T22" fmla="*/ 1 w 9"/>
                <a:gd name="T23" fmla="*/ 10 h 18"/>
                <a:gd name="T24" fmla="*/ 1 w 9"/>
                <a:gd name="T25" fmla="*/ 11 h 18"/>
                <a:gd name="T26" fmla="*/ 3 w 9"/>
                <a:gd name="T27" fmla="*/ 9 h 18"/>
                <a:gd name="T28" fmla="*/ 3 w 9"/>
                <a:gd name="T29" fmla="*/ 9 h 18"/>
                <a:gd name="T30" fmla="*/ 8 w 9"/>
                <a:gd name="T31" fmla="*/ 4 h 18"/>
                <a:gd name="T32" fmla="*/ 6 w 9"/>
                <a:gd name="T33" fmla="*/ 6 h 18"/>
                <a:gd name="T34" fmla="*/ 6 w 9"/>
                <a:gd name="T35" fmla="*/ 7 h 18"/>
                <a:gd name="T36" fmla="*/ 9 w 9"/>
                <a:gd name="T37" fmla="*/ 6 h 18"/>
                <a:gd name="T38" fmla="*/ 8 w 9"/>
                <a:gd name="T39" fmla="*/ 4 h 18"/>
                <a:gd name="T40" fmla="*/ 4 w 9"/>
                <a:gd name="T41" fmla="*/ 0 h 18"/>
                <a:gd name="T42" fmla="*/ 1 w 9"/>
                <a:gd name="T43" fmla="*/ 3 h 18"/>
                <a:gd name="T44" fmla="*/ 1 w 9"/>
                <a:gd name="T45" fmla="*/ 5 h 18"/>
                <a:gd name="T46" fmla="*/ 1 w 9"/>
                <a:gd name="T47" fmla="*/ 7 h 18"/>
                <a:gd name="T48" fmla="*/ 3 w 9"/>
                <a:gd name="T49" fmla="*/ 6 h 18"/>
                <a:gd name="T50" fmla="*/ 3 w 9"/>
                <a:gd name="T51" fmla="*/ 3 h 18"/>
                <a:gd name="T52" fmla="*/ 4 w 9"/>
                <a:gd name="T53" fmla="*/ 2 h 18"/>
                <a:gd name="T54" fmla="*/ 6 w 9"/>
                <a:gd name="T55" fmla="*/ 5 h 18"/>
                <a:gd name="T56" fmla="*/ 6 w 9"/>
                <a:gd name="T57" fmla="*/ 5 h 18"/>
                <a:gd name="T58" fmla="*/ 8 w 9"/>
                <a:gd name="T59" fmla="*/ 4 h 18"/>
                <a:gd name="T60" fmla="*/ 7 w 9"/>
                <a:gd name="T61" fmla="*/ 2 h 18"/>
                <a:gd name="T62" fmla="*/ 7 w 9"/>
                <a:gd name="T63" fmla="*/ 2 h 18"/>
                <a:gd name="T64" fmla="*/ 5 w 9"/>
                <a:gd name="T65" fmla="*/ 2 h 18"/>
                <a:gd name="T66" fmla="*/ 5 w 9"/>
                <a:gd name="T67" fmla="*/ 0 h 18"/>
                <a:gd name="T68" fmla="*/ 4 w 9"/>
                <a:gd name="T6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" h="18">
                  <a:moveTo>
                    <a:pt x="8" y="12"/>
                  </a:moveTo>
                  <a:cubicBezTo>
                    <a:pt x="8" y="12"/>
                    <a:pt x="7" y="12"/>
                    <a:pt x="6" y="12"/>
                  </a:cubicBezTo>
                  <a:cubicBezTo>
                    <a:pt x="6" y="14"/>
                    <a:pt x="5" y="16"/>
                    <a:pt x="4" y="16"/>
                  </a:cubicBezTo>
                  <a:cubicBezTo>
                    <a:pt x="4" y="16"/>
                    <a:pt x="4" y="16"/>
                    <a:pt x="3" y="16"/>
                  </a:cubicBezTo>
                  <a:cubicBezTo>
                    <a:pt x="3" y="16"/>
                    <a:pt x="2" y="16"/>
                    <a:pt x="3" y="13"/>
                  </a:cubicBezTo>
                  <a:cubicBezTo>
                    <a:pt x="2" y="14"/>
                    <a:pt x="1" y="14"/>
                    <a:pt x="0" y="14"/>
                  </a:cubicBezTo>
                  <a:cubicBezTo>
                    <a:pt x="0" y="15"/>
                    <a:pt x="1" y="18"/>
                    <a:pt x="3" y="1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8" y="15"/>
                    <a:pt x="8" y="13"/>
                    <a:pt x="8" y="12"/>
                  </a:cubicBezTo>
                  <a:moveTo>
                    <a:pt x="3" y="9"/>
                  </a:moveTo>
                  <a:cubicBezTo>
                    <a:pt x="2" y="9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2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moveTo>
                    <a:pt x="8" y="4"/>
                  </a:moveTo>
                  <a:cubicBezTo>
                    <a:pt x="8" y="5"/>
                    <a:pt x="7" y="5"/>
                    <a:pt x="6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7" y="7"/>
                    <a:pt x="8" y="7"/>
                    <a:pt x="9" y="6"/>
                  </a:cubicBezTo>
                  <a:cubicBezTo>
                    <a:pt x="9" y="5"/>
                    <a:pt x="9" y="5"/>
                    <a:pt x="8" y="4"/>
                  </a:cubicBezTo>
                  <a:moveTo>
                    <a:pt x="4" y="0"/>
                  </a:moveTo>
                  <a:cubicBezTo>
                    <a:pt x="3" y="1"/>
                    <a:pt x="2" y="2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7"/>
                    <a:pt x="3" y="6"/>
                  </a:cubicBezTo>
                  <a:cubicBezTo>
                    <a:pt x="3" y="5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5" y="2"/>
                    <a:pt x="6" y="3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2"/>
                    <a:pt x="3" y="2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21" name="Freeform 568"/>
            <p:cNvSpPr>
              <a:spLocks noEditPoints="1"/>
            </p:cNvSpPr>
            <p:nvPr/>
          </p:nvSpPr>
          <p:spPr bwMode="auto">
            <a:xfrm>
              <a:off x="1341" y="2704"/>
              <a:ext cx="10" cy="25"/>
            </a:xfrm>
            <a:custGeom>
              <a:avLst/>
              <a:gdLst>
                <a:gd name="T0" fmla="*/ 3 w 7"/>
                <a:gd name="T1" fmla="*/ 10 h 17"/>
                <a:gd name="T2" fmla="*/ 0 w 7"/>
                <a:gd name="T3" fmla="*/ 10 h 17"/>
                <a:gd name="T4" fmla="*/ 0 w 7"/>
                <a:gd name="T5" fmla="*/ 13 h 17"/>
                <a:gd name="T6" fmla="*/ 4 w 7"/>
                <a:gd name="T7" fmla="*/ 17 h 17"/>
                <a:gd name="T8" fmla="*/ 4 w 7"/>
                <a:gd name="T9" fmla="*/ 17 h 17"/>
                <a:gd name="T10" fmla="*/ 5 w 7"/>
                <a:gd name="T11" fmla="*/ 17 h 17"/>
                <a:gd name="T12" fmla="*/ 7 w 7"/>
                <a:gd name="T13" fmla="*/ 11 h 17"/>
                <a:gd name="T14" fmla="*/ 7 w 7"/>
                <a:gd name="T15" fmla="*/ 11 h 17"/>
                <a:gd name="T16" fmla="*/ 5 w 7"/>
                <a:gd name="T17" fmla="*/ 10 h 17"/>
                <a:gd name="T18" fmla="*/ 4 w 7"/>
                <a:gd name="T19" fmla="*/ 15 h 17"/>
                <a:gd name="T20" fmla="*/ 4 w 7"/>
                <a:gd name="T21" fmla="*/ 15 h 17"/>
                <a:gd name="T22" fmla="*/ 4 w 7"/>
                <a:gd name="T23" fmla="*/ 15 h 17"/>
                <a:gd name="T24" fmla="*/ 3 w 7"/>
                <a:gd name="T25" fmla="*/ 10 h 17"/>
                <a:gd name="T26" fmla="*/ 2 w 7"/>
                <a:gd name="T27" fmla="*/ 0 h 17"/>
                <a:gd name="T28" fmla="*/ 1 w 7"/>
                <a:gd name="T29" fmla="*/ 0 h 17"/>
                <a:gd name="T30" fmla="*/ 0 w 7"/>
                <a:gd name="T31" fmla="*/ 2 h 17"/>
                <a:gd name="T32" fmla="*/ 1 w 7"/>
                <a:gd name="T33" fmla="*/ 4 h 17"/>
                <a:gd name="T34" fmla="*/ 3 w 7"/>
                <a:gd name="T35" fmla="*/ 3 h 17"/>
                <a:gd name="T36" fmla="*/ 4 w 7"/>
                <a:gd name="T37" fmla="*/ 1 h 17"/>
                <a:gd name="T38" fmla="*/ 4 w 7"/>
                <a:gd name="T39" fmla="*/ 1 h 17"/>
                <a:gd name="T40" fmla="*/ 4 w 7"/>
                <a:gd name="T41" fmla="*/ 1 h 17"/>
                <a:gd name="T42" fmla="*/ 4 w 7"/>
                <a:gd name="T43" fmla="*/ 1 h 17"/>
                <a:gd name="T44" fmla="*/ 2 w 7"/>
                <a:gd name="T4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17">
                  <a:moveTo>
                    <a:pt x="3" y="10"/>
                  </a:moveTo>
                  <a:cubicBezTo>
                    <a:pt x="2" y="10"/>
                    <a:pt x="1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7"/>
                    <a:pt x="3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7" y="17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6" y="10"/>
                    <a:pt x="5" y="10"/>
                  </a:cubicBezTo>
                  <a:cubicBezTo>
                    <a:pt x="5" y="13"/>
                    <a:pt x="5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2" y="15"/>
                    <a:pt x="3" y="1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22" name="Freeform 569"/>
            <p:cNvSpPr/>
            <p:nvPr/>
          </p:nvSpPr>
          <p:spPr bwMode="auto">
            <a:xfrm>
              <a:off x="1351" y="2720"/>
              <a:ext cx="6" cy="10"/>
            </a:xfrm>
            <a:custGeom>
              <a:avLst/>
              <a:gdLst>
                <a:gd name="T0" fmla="*/ 0 w 4"/>
                <a:gd name="T1" fmla="*/ 0 h 7"/>
                <a:gd name="T2" fmla="*/ 0 w 4"/>
                <a:gd name="T3" fmla="*/ 4 h 7"/>
                <a:gd name="T4" fmla="*/ 1 w 4"/>
                <a:gd name="T5" fmla="*/ 7 h 7"/>
                <a:gd name="T6" fmla="*/ 3 w 4"/>
                <a:gd name="T7" fmla="*/ 4 h 7"/>
                <a:gd name="T8" fmla="*/ 4 w 4"/>
                <a:gd name="T9" fmla="*/ 4 h 7"/>
                <a:gd name="T10" fmla="*/ 4 w 4"/>
                <a:gd name="T11" fmla="*/ 4 h 7"/>
                <a:gd name="T12" fmla="*/ 3 w 4"/>
                <a:gd name="T13" fmla="*/ 1 h 7"/>
                <a:gd name="T14" fmla="*/ 3 w 4"/>
                <a:gd name="T15" fmla="*/ 0 h 7"/>
                <a:gd name="T16" fmla="*/ 3 w 4"/>
                <a:gd name="T17" fmla="*/ 2 h 7"/>
                <a:gd name="T18" fmla="*/ 2 w 4"/>
                <a:gd name="T19" fmla="*/ 5 h 7"/>
                <a:gd name="T20" fmla="*/ 1 w 4"/>
                <a:gd name="T21" fmla="*/ 1 h 7"/>
                <a:gd name="T22" fmla="*/ 0 w 4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4"/>
                    <a:pt x="0" y="7"/>
                    <a:pt x="1" y="7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1" y="5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23" name="Freeform 570"/>
            <p:cNvSpPr/>
            <p:nvPr/>
          </p:nvSpPr>
          <p:spPr bwMode="auto">
            <a:xfrm>
              <a:off x="1326" y="2782"/>
              <a:ext cx="18" cy="21"/>
            </a:xfrm>
            <a:custGeom>
              <a:avLst/>
              <a:gdLst>
                <a:gd name="T0" fmla="*/ 9 w 12"/>
                <a:gd name="T1" fmla="*/ 0 h 14"/>
                <a:gd name="T2" fmla="*/ 1 w 12"/>
                <a:gd name="T3" fmla="*/ 2 h 14"/>
                <a:gd name="T4" fmla="*/ 1 w 12"/>
                <a:gd name="T5" fmla="*/ 2 h 14"/>
                <a:gd name="T6" fmla="*/ 0 w 12"/>
                <a:gd name="T7" fmla="*/ 2 h 14"/>
                <a:gd name="T8" fmla="*/ 0 w 12"/>
                <a:gd name="T9" fmla="*/ 2 h 14"/>
                <a:gd name="T10" fmla="*/ 0 w 12"/>
                <a:gd name="T11" fmla="*/ 2 h 14"/>
                <a:gd name="T12" fmla="*/ 2 w 12"/>
                <a:gd name="T13" fmla="*/ 14 h 14"/>
                <a:gd name="T14" fmla="*/ 2 w 12"/>
                <a:gd name="T15" fmla="*/ 14 h 14"/>
                <a:gd name="T16" fmla="*/ 11 w 12"/>
                <a:gd name="T17" fmla="*/ 4 h 14"/>
                <a:gd name="T18" fmla="*/ 11 w 12"/>
                <a:gd name="T19" fmla="*/ 4 h 14"/>
                <a:gd name="T20" fmla="*/ 11 w 12"/>
                <a:gd name="T21" fmla="*/ 4 h 14"/>
                <a:gd name="T22" fmla="*/ 11 w 12"/>
                <a:gd name="T23" fmla="*/ 4 h 14"/>
                <a:gd name="T24" fmla="*/ 9 w 12"/>
                <a:gd name="T25" fmla="*/ 0 h 14"/>
                <a:gd name="T26" fmla="*/ 9 w 12"/>
                <a:gd name="T2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4">
                  <a:moveTo>
                    <a:pt x="9" y="0"/>
                  </a:moveTo>
                  <a:cubicBezTo>
                    <a:pt x="6" y="0"/>
                    <a:pt x="3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2" y="12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5" y="10"/>
                    <a:pt x="9" y="8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1"/>
                    <a:pt x="11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24" name="Freeform 571"/>
            <p:cNvSpPr/>
            <p:nvPr/>
          </p:nvSpPr>
          <p:spPr bwMode="auto">
            <a:xfrm>
              <a:off x="1322" y="2726"/>
              <a:ext cx="41" cy="77"/>
            </a:xfrm>
            <a:custGeom>
              <a:avLst/>
              <a:gdLst>
                <a:gd name="T0" fmla="*/ 24 w 28"/>
                <a:gd name="T1" fmla="*/ 0 h 53"/>
                <a:gd name="T2" fmla="*/ 23 w 28"/>
                <a:gd name="T3" fmla="*/ 2 h 53"/>
                <a:gd name="T4" fmla="*/ 22 w 28"/>
                <a:gd name="T5" fmla="*/ 3 h 53"/>
                <a:gd name="T6" fmla="*/ 21 w 28"/>
                <a:gd name="T7" fmla="*/ 3 h 53"/>
                <a:gd name="T8" fmla="*/ 20 w 28"/>
                <a:gd name="T9" fmla="*/ 4 h 53"/>
                <a:gd name="T10" fmla="*/ 14 w 28"/>
                <a:gd name="T11" fmla="*/ 9 h 53"/>
                <a:gd name="T12" fmla="*/ 15 w 28"/>
                <a:gd name="T13" fmla="*/ 9 h 53"/>
                <a:gd name="T14" fmla="*/ 17 w 28"/>
                <a:gd name="T15" fmla="*/ 9 h 53"/>
                <a:gd name="T16" fmla="*/ 19 w 28"/>
                <a:gd name="T17" fmla="*/ 15 h 53"/>
                <a:gd name="T18" fmla="*/ 16 w 28"/>
                <a:gd name="T19" fmla="*/ 23 h 53"/>
                <a:gd name="T20" fmla="*/ 17 w 28"/>
                <a:gd name="T21" fmla="*/ 24 h 53"/>
                <a:gd name="T22" fmla="*/ 11 w 28"/>
                <a:gd name="T23" fmla="*/ 29 h 53"/>
                <a:gd name="T24" fmla="*/ 13 w 28"/>
                <a:gd name="T25" fmla="*/ 29 h 53"/>
                <a:gd name="T26" fmla="*/ 20 w 28"/>
                <a:gd name="T27" fmla="*/ 35 h 53"/>
                <a:gd name="T28" fmla="*/ 14 w 28"/>
                <a:gd name="T29" fmla="*/ 32 h 53"/>
                <a:gd name="T30" fmla="*/ 7 w 28"/>
                <a:gd name="T31" fmla="*/ 36 h 53"/>
                <a:gd name="T32" fmla="*/ 6 w 28"/>
                <a:gd name="T33" fmla="*/ 36 h 53"/>
                <a:gd name="T34" fmla="*/ 3 w 28"/>
                <a:gd name="T35" fmla="*/ 37 h 53"/>
                <a:gd name="T36" fmla="*/ 4 w 28"/>
                <a:gd name="T37" fmla="*/ 38 h 53"/>
                <a:gd name="T38" fmla="*/ 4 w 28"/>
                <a:gd name="T39" fmla="*/ 38 h 53"/>
                <a:gd name="T40" fmla="*/ 3 w 28"/>
                <a:gd name="T41" fmla="*/ 41 h 53"/>
                <a:gd name="T42" fmla="*/ 4 w 28"/>
                <a:gd name="T43" fmla="*/ 41 h 53"/>
                <a:gd name="T44" fmla="*/ 4 w 28"/>
                <a:gd name="T45" fmla="*/ 41 h 53"/>
                <a:gd name="T46" fmla="*/ 12 w 28"/>
                <a:gd name="T47" fmla="*/ 39 h 53"/>
                <a:gd name="T48" fmla="*/ 12 w 28"/>
                <a:gd name="T49" fmla="*/ 39 h 53"/>
                <a:gd name="T50" fmla="*/ 12 w 28"/>
                <a:gd name="T51" fmla="*/ 39 h 53"/>
                <a:gd name="T52" fmla="*/ 12 w 28"/>
                <a:gd name="T53" fmla="*/ 39 h 53"/>
                <a:gd name="T54" fmla="*/ 14 w 28"/>
                <a:gd name="T55" fmla="*/ 43 h 53"/>
                <a:gd name="T56" fmla="*/ 14 w 28"/>
                <a:gd name="T57" fmla="*/ 43 h 53"/>
                <a:gd name="T58" fmla="*/ 14 w 28"/>
                <a:gd name="T59" fmla="*/ 43 h 53"/>
                <a:gd name="T60" fmla="*/ 14 w 28"/>
                <a:gd name="T61" fmla="*/ 43 h 53"/>
                <a:gd name="T62" fmla="*/ 5 w 28"/>
                <a:gd name="T63" fmla="*/ 53 h 53"/>
                <a:gd name="T64" fmla="*/ 5 w 28"/>
                <a:gd name="T65" fmla="*/ 53 h 53"/>
                <a:gd name="T66" fmla="*/ 16 w 28"/>
                <a:gd name="T67" fmla="*/ 51 h 53"/>
                <a:gd name="T68" fmla="*/ 26 w 28"/>
                <a:gd name="T69" fmla="*/ 51 h 53"/>
                <a:gd name="T70" fmla="*/ 26 w 28"/>
                <a:gd name="T71" fmla="*/ 51 h 53"/>
                <a:gd name="T72" fmla="*/ 26 w 28"/>
                <a:gd name="T73" fmla="*/ 51 h 53"/>
                <a:gd name="T74" fmla="*/ 25 w 28"/>
                <a:gd name="T75" fmla="*/ 51 h 53"/>
                <a:gd name="T76" fmla="*/ 24 w 28"/>
                <a:gd name="T77" fmla="*/ 48 h 53"/>
                <a:gd name="T78" fmla="*/ 24 w 28"/>
                <a:gd name="T79" fmla="*/ 42 h 53"/>
                <a:gd name="T80" fmla="*/ 23 w 28"/>
                <a:gd name="T81" fmla="*/ 34 h 53"/>
                <a:gd name="T82" fmla="*/ 23 w 28"/>
                <a:gd name="T83" fmla="*/ 23 h 53"/>
                <a:gd name="T84" fmla="*/ 23 w 28"/>
                <a:gd name="T85" fmla="*/ 8 h 53"/>
                <a:gd name="T86" fmla="*/ 23 w 28"/>
                <a:gd name="T87" fmla="*/ 8 h 53"/>
                <a:gd name="T88" fmla="*/ 24 w 28"/>
                <a:gd name="T89" fmla="*/ 6 h 53"/>
                <a:gd name="T90" fmla="*/ 24 w 28"/>
                <a:gd name="T91" fmla="*/ 6 h 53"/>
                <a:gd name="T92" fmla="*/ 24 w 28"/>
                <a:gd name="T9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" h="53">
                  <a:moveTo>
                    <a:pt x="24" y="0"/>
                  </a:moveTo>
                  <a:cubicBezTo>
                    <a:pt x="24" y="2"/>
                    <a:pt x="23" y="2"/>
                    <a:pt x="23" y="2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21" y="4"/>
                    <a:pt x="20" y="4"/>
                    <a:pt x="20" y="4"/>
                  </a:cubicBezTo>
                  <a:cubicBezTo>
                    <a:pt x="2" y="9"/>
                    <a:pt x="10" y="9"/>
                    <a:pt x="1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7" y="9"/>
                    <a:pt x="17" y="9"/>
                  </a:cubicBezTo>
                  <a:cubicBezTo>
                    <a:pt x="28" y="9"/>
                    <a:pt x="19" y="15"/>
                    <a:pt x="19" y="15"/>
                  </a:cubicBezTo>
                  <a:cubicBezTo>
                    <a:pt x="8" y="20"/>
                    <a:pt x="16" y="23"/>
                    <a:pt x="16" y="23"/>
                  </a:cubicBezTo>
                  <a:cubicBezTo>
                    <a:pt x="25" y="23"/>
                    <a:pt x="17" y="24"/>
                    <a:pt x="17" y="24"/>
                  </a:cubicBezTo>
                  <a:cubicBezTo>
                    <a:pt x="0" y="27"/>
                    <a:pt x="11" y="29"/>
                    <a:pt x="11" y="29"/>
                  </a:cubicBezTo>
                  <a:cubicBezTo>
                    <a:pt x="12" y="29"/>
                    <a:pt x="12" y="29"/>
                    <a:pt x="13" y="29"/>
                  </a:cubicBezTo>
                  <a:cubicBezTo>
                    <a:pt x="19" y="29"/>
                    <a:pt x="20" y="35"/>
                    <a:pt x="20" y="35"/>
                  </a:cubicBezTo>
                  <a:cubicBezTo>
                    <a:pt x="18" y="33"/>
                    <a:pt x="16" y="32"/>
                    <a:pt x="14" y="32"/>
                  </a:cubicBezTo>
                  <a:cubicBezTo>
                    <a:pt x="11" y="32"/>
                    <a:pt x="9" y="34"/>
                    <a:pt x="7" y="36"/>
                  </a:cubicBezTo>
                  <a:cubicBezTo>
                    <a:pt x="7" y="36"/>
                    <a:pt x="7" y="36"/>
                    <a:pt x="6" y="36"/>
                  </a:cubicBezTo>
                  <a:cubicBezTo>
                    <a:pt x="5" y="36"/>
                    <a:pt x="4" y="37"/>
                    <a:pt x="3" y="37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8"/>
                    <a:pt x="3" y="40"/>
                    <a:pt x="3" y="41"/>
                  </a:cubicBezTo>
                  <a:cubicBezTo>
                    <a:pt x="3" y="41"/>
                    <a:pt x="3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6" y="40"/>
                    <a:pt x="9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4" y="39"/>
                    <a:pt x="15" y="40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2" y="47"/>
                    <a:pt x="8" y="49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" y="51"/>
                    <a:pt x="12" y="51"/>
                    <a:pt x="16" y="51"/>
                  </a:cubicBezTo>
                  <a:cubicBezTo>
                    <a:pt x="21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5" y="51"/>
                  </a:cubicBezTo>
                  <a:cubicBezTo>
                    <a:pt x="24" y="51"/>
                    <a:pt x="23" y="50"/>
                    <a:pt x="24" y="48"/>
                  </a:cubicBezTo>
                  <a:cubicBezTo>
                    <a:pt x="24" y="48"/>
                    <a:pt x="24" y="45"/>
                    <a:pt x="24" y="42"/>
                  </a:cubicBezTo>
                  <a:cubicBezTo>
                    <a:pt x="23" y="40"/>
                    <a:pt x="23" y="37"/>
                    <a:pt x="23" y="34"/>
                  </a:cubicBezTo>
                  <a:cubicBezTo>
                    <a:pt x="22" y="30"/>
                    <a:pt x="22" y="24"/>
                    <a:pt x="23" y="23"/>
                  </a:cubicBezTo>
                  <a:cubicBezTo>
                    <a:pt x="23" y="23"/>
                    <a:pt x="25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7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5" y="1"/>
                    <a:pt x="24" y="0"/>
                    <a:pt x="24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25" name="Freeform 572"/>
            <p:cNvSpPr/>
            <p:nvPr/>
          </p:nvSpPr>
          <p:spPr bwMode="auto">
            <a:xfrm>
              <a:off x="1352" y="2726"/>
              <a:ext cx="5" cy="4"/>
            </a:xfrm>
            <a:custGeom>
              <a:avLst/>
              <a:gdLst>
                <a:gd name="T0" fmla="*/ 3 w 3"/>
                <a:gd name="T1" fmla="*/ 0 h 3"/>
                <a:gd name="T2" fmla="*/ 2 w 3"/>
                <a:gd name="T3" fmla="*/ 0 h 3"/>
                <a:gd name="T4" fmla="*/ 0 w 3"/>
                <a:gd name="T5" fmla="*/ 3 h 3"/>
                <a:gd name="T6" fmla="*/ 1 w 3"/>
                <a:gd name="T7" fmla="*/ 3 h 3"/>
                <a:gd name="T8" fmla="*/ 2 w 3"/>
                <a:gd name="T9" fmla="*/ 2 h 3"/>
                <a:gd name="T10" fmla="*/ 3 w 3"/>
                <a:gd name="T11" fmla="*/ 0 h 3"/>
                <a:gd name="T12" fmla="*/ 3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2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26" name="Freeform 573"/>
            <p:cNvSpPr>
              <a:spLocks noEditPoints="1"/>
            </p:cNvSpPr>
            <p:nvPr/>
          </p:nvSpPr>
          <p:spPr bwMode="auto">
            <a:xfrm>
              <a:off x="1328" y="2782"/>
              <a:ext cx="14" cy="21"/>
            </a:xfrm>
            <a:custGeom>
              <a:avLst/>
              <a:gdLst>
                <a:gd name="T0" fmla="*/ 10 w 10"/>
                <a:gd name="T1" fmla="*/ 4 h 14"/>
                <a:gd name="T2" fmla="*/ 10 w 10"/>
                <a:gd name="T3" fmla="*/ 4 h 14"/>
                <a:gd name="T4" fmla="*/ 1 w 10"/>
                <a:gd name="T5" fmla="*/ 14 h 14"/>
                <a:gd name="T6" fmla="*/ 1 w 10"/>
                <a:gd name="T7" fmla="*/ 14 h 14"/>
                <a:gd name="T8" fmla="*/ 10 w 10"/>
                <a:gd name="T9" fmla="*/ 4 h 14"/>
                <a:gd name="T10" fmla="*/ 10 w 10"/>
                <a:gd name="T11" fmla="*/ 4 h 14"/>
                <a:gd name="T12" fmla="*/ 10 w 10"/>
                <a:gd name="T13" fmla="*/ 4 h 14"/>
                <a:gd name="T14" fmla="*/ 10 w 10"/>
                <a:gd name="T15" fmla="*/ 4 h 14"/>
                <a:gd name="T16" fmla="*/ 10 w 10"/>
                <a:gd name="T17" fmla="*/ 4 h 14"/>
                <a:gd name="T18" fmla="*/ 0 w 10"/>
                <a:gd name="T19" fmla="*/ 2 h 14"/>
                <a:gd name="T20" fmla="*/ 0 w 10"/>
                <a:gd name="T21" fmla="*/ 2 h 14"/>
                <a:gd name="T22" fmla="*/ 0 w 10"/>
                <a:gd name="T23" fmla="*/ 2 h 14"/>
                <a:gd name="T24" fmla="*/ 8 w 10"/>
                <a:gd name="T25" fmla="*/ 0 h 14"/>
                <a:gd name="T26" fmla="*/ 8 w 10"/>
                <a:gd name="T27" fmla="*/ 0 h 14"/>
                <a:gd name="T28" fmla="*/ 8 w 10"/>
                <a:gd name="T29" fmla="*/ 0 h 14"/>
                <a:gd name="T30" fmla="*/ 8 w 10"/>
                <a:gd name="T3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4"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8" y="8"/>
                    <a:pt x="4" y="10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4" y="10"/>
                    <a:pt x="8" y="8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27" name="Freeform 574"/>
            <p:cNvSpPr>
              <a:spLocks noEditPoints="1"/>
            </p:cNvSpPr>
            <p:nvPr/>
          </p:nvSpPr>
          <p:spPr bwMode="auto">
            <a:xfrm>
              <a:off x="1363" y="2797"/>
              <a:ext cx="4" cy="4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3 h 3"/>
                <a:gd name="T4" fmla="*/ 2 w 3"/>
                <a:gd name="T5" fmla="*/ 1 h 3"/>
                <a:gd name="T6" fmla="*/ 2 w 3"/>
                <a:gd name="T7" fmla="*/ 0 h 3"/>
                <a:gd name="T8" fmla="*/ 2 w 3"/>
                <a:gd name="T9" fmla="*/ 0 h 3"/>
                <a:gd name="T10" fmla="*/ 3 w 3"/>
                <a:gd name="T11" fmla="*/ 1 h 3"/>
                <a:gd name="T12" fmla="*/ 2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2"/>
                    <a:pt x="0" y="3"/>
                    <a:pt x="0" y="3"/>
                  </a:cubicBezTo>
                  <a:cubicBezTo>
                    <a:pt x="0" y="3"/>
                    <a:pt x="1" y="2"/>
                    <a:pt x="2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28" name="Freeform 575"/>
            <p:cNvSpPr>
              <a:spLocks noEditPoints="1"/>
            </p:cNvSpPr>
            <p:nvPr/>
          </p:nvSpPr>
          <p:spPr bwMode="auto">
            <a:xfrm>
              <a:off x="1344" y="2797"/>
              <a:ext cx="23" cy="13"/>
            </a:xfrm>
            <a:custGeom>
              <a:avLst/>
              <a:gdLst>
                <a:gd name="T0" fmla="*/ 13 w 16"/>
                <a:gd name="T1" fmla="*/ 3 h 9"/>
                <a:gd name="T2" fmla="*/ 15 w 16"/>
                <a:gd name="T3" fmla="*/ 1 h 9"/>
                <a:gd name="T4" fmla="*/ 13 w 16"/>
                <a:gd name="T5" fmla="*/ 3 h 9"/>
                <a:gd name="T6" fmla="*/ 15 w 16"/>
                <a:gd name="T7" fmla="*/ 0 h 9"/>
                <a:gd name="T8" fmla="*/ 11 w 16"/>
                <a:gd name="T9" fmla="*/ 2 h 9"/>
                <a:gd name="T10" fmla="*/ 11 w 16"/>
                <a:gd name="T11" fmla="*/ 2 h 9"/>
                <a:gd name="T12" fmla="*/ 11 w 16"/>
                <a:gd name="T13" fmla="*/ 2 h 9"/>
                <a:gd name="T14" fmla="*/ 11 w 16"/>
                <a:gd name="T15" fmla="*/ 2 h 9"/>
                <a:gd name="T16" fmla="*/ 11 w 16"/>
                <a:gd name="T17" fmla="*/ 2 h 9"/>
                <a:gd name="T18" fmla="*/ 0 w 16"/>
                <a:gd name="T19" fmla="*/ 9 h 9"/>
                <a:gd name="T20" fmla="*/ 1 w 16"/>
                <a:gd name="T21" fmla="*/ 9 h 9"/>
                <a:gd name="T22" fmla="*/ 13 w 16"/>
                <a:gd name="T23" fmla="*/ 3 h 9"/>
                <a:gd name="T24" fmla="*/ 16 w 16"/>
                <a:gd name="T25" fmla="*/ 1 h 9"/>
                <a:gd name="T26" fmla="*/ 16 w 16"/>
                <a:gd name="T27" fmla="*/ 1 h 9"/>
                <a:gd name="T28" fmla="*/ 16 w 16"/>
                <a:gd name="T29" fmla="*/ 1 h 9"/>
                <a:gd name="T30" fmla="*/ 15 w 16"/>
                <a:gd name="T3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9">
                  <a:moveTo>
                    <a:pt x="13" y="3"/>
                  </a:moveTo>
                  <a:cubicBezTo>
                    <a:pt x="13" y="3"/>
                    <a:pt x="14" y="2"/>
                    <a:pt x="15" y="1"/>
                  </a:cubicBezTo>
                  <a:cubicBezTo>
                    <a:pt x="14" y="2"/>
                    <a:pt x="13" y="3"/>
                    <a:pt x="13" y="3"/>
                  </a:cubicBezTo>
                  <a:moveTo>
                    <a:pt x="15" y="0"/>
                  </a:moveTo>
                  <a:cubicBezTo>
                    <a:pt x="15" y="1"/>
                    <a:pt x="13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2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3" y="9"/>
                    <a:pt x="6" y="8"/>
                    <a:pt x="13" y="3"/>
                  </a:cubicBezTo>
                  <a:cubicBezTo>
                    <a:pt x="14" y="2"/>
                    <a:pt x="15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29" name="Freeform 576"/>
            <p:cNvSpPr>
              <a:spLocks noEditPoints="1"/>
            </p:cNvSpPr>
            <p:nvPr/>
          </p:nvSpPr>
          <p:spPr bwMode="auto">
            <a:xfrm>
              <a:off x="1360" y="2798"/>
              <a:ext cx="17" cy="13"/>
            </a:xfrm>
            <a:custGeom>
              <a:avLst/>
              <a:gdLst>
                <a:gd name="T0" fmla="*/ 10 w 12"/>
                <a:gd name="T1" fmla="*/ 3 h 9"/>
                <a:gd name="T2" fmla="*/ 9 w 12"/>
                <a:gd name="T3" fmla="*/ 6 h 9"/>
                <a:gd name="T4" fmla="*/ 10 w 12"/>
                <a:gd name="T5" fmla="*/ 7 h 9"/>
                <a:gd name="T6" fmla="*/ 12 w 12"/>
                <a:gd name="T7" fmla="*/ 5 h 9"/>
                <a:gd name="T8" fmla="*/ 12 w 12"/>
                <a:gd name="T9" fmla="*/ 4 h 9"/>
                <a:gd name="T10" fmla="*/ 10 w 12"/>
                <a:gd name="T11" fmla="*/ 3 h 9"/>
                <a:gd name="T12" fmla="*/ 6 w 12"/>
                <a:gd name="T13" fmla="*/ 0 h 9"/>
                <a:gd name="T14" fmla="*/ 6 w 12"/>
                <a:gd name="T15" fmla="*/ 1 h 9"/>
                <a:gd name="T16" fmla="*/ 1 w 12"/>
                <a:gd name="T17" fmla="*/ 9 h 9"/>
                <a:gd name="T18" fmla="*/ 8 w 12"/>
                <a:gd name="T19" fmla="*/ 2 h 9"/>
                <a:gd name="T20" fmla="*/ 9 w 12"/>
                <a:gd name="T21" fmla="*/ 2 h 9"/>
                <a:gd name="T22" fmla="*/ 6 w 12"/>
                <a:gd name="T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9">
                  <a:moveTo>
                    <a:pt x="10" y="3"/>
                  </a:moveTo>
                  <a:cubicBezTo>
                    <a:pt x="10" y="3"/>
                    <a:pt x="11" y="4"/>
                    <a:pt x="9" y="6"/>
                  </a:cubicBezTo>
                  <a:cubicBezTo>
                    <a:pt x="9" y="6"/>
                    <a:pt x="9" y="7"/>
                    <a:pt x="10" y="7"/>
                  </a:cubicBezTo>
                  <a:cubicBezTo>
                    <a:pt x="11" y="7"/>
                    <a:pt x="11" y="6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10" y="3"/>
                    <a:pt x="10" y="3"/>
                  </a:cubicBezTo>
                  <a:moveTo>
                    <a:pt x="6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0" y="8"/>
                    <a:pt x="1" y="9"/>
                  </a:cubicBezTo>
                  <a:cubicBezTo>
                    <a:pt x="1" y="9"/>
                    <a:pt x="6" y="5"/>
                    <a:pt x="8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30" name="Freeform 577"/>
            <p:cNvSpPr>
              <a:spLocks noEditPoints="1"/>
            </p:cNvSpPr>
            <p:nvPr/>
          </p:nvSpPr>
          <p:spPr bwMode="auto">
            <a:xfrm>
              <a:off x="1322" y="2681"/>
              <a:ext cx="35" cy="43"/>
            </a:xfrm>
            <a:custGeom>
              <a:avLst/>
              <a:gdLst>
                <a:gd name="T0" fmla="*/ 5 w 24"/>
                <a:gd name="T1" fmla="*/ 26 h 30"/>
                <a:gd name="T2" fmla="*/ 3 w 24"/>
                <a:gd name="T3" fmla="*/ 29 h 30"/>
                <a:gd name="T4" fmla="*/ 4 w 24"/>
                <a:gd name="T5" fmla="*/ 30 h 30"/>
                <a:gd name="T6" fmla="*/ 4 w 24"/>
                <a:gd name="T7" fmla="*/ 30 h 30"/>
                <a:gd name="T8" fmla="*/ 4 w 24"/>
                <a:gd name="T9" fmla="*/ 29 h 30"/>
                <a:gd name="T10" fmla="*/ 4 w 24"/>
                <a:gd name="T11" fmla="*/ 29 h 30"/>
                <a:gd name="T12" fmla="*/ 5 w 24"/>
                <a:gd name="T13" fmla="*/ 26 h 30"/>
                <a:gd name="T14" fmla="*/ 10 w 24"/>
                <a:gd name="T15" fmla="*/ 22 h 30"/>
                <a:gd name="T16" fmla="*/ 7 w 24"/>
                <a:gd name="T17" fmla="*/ 24 h 30"/>
                <a:gd name="T18" fmla="*/ 7 w 24"/>
                <a:gd name="T19" fmla="*/ 27 h 30"/>
                <a:gd name="T20" fmla="*/ 7 w 24"/>
                <a:gd name="T21" fmla="*/ 28 h 30"/>
                <a:gd name="T22" fmla="*/ 10 w 24"/>
                <a:gd name="T23" fmla="*/ 27 h 30"/>
                <a:gd name="T24" fmla="*/ 10 w 24"/>
                <a:gd name="T25" fmla="*/ 22 h 30"/>
                <a:gd name="T26" fmla="*/ 24 w 24"/>
                <a:gd name="T27" fmla="*/ 22 h 30"/>
                <a:gd name="T28" fmla="*/ 23 w 24"/>
                <a:gd name="T29" fmla="*/ 27 h 30"/>
                <a:gd name="T30" fmla="*/ 24 w 24"/>
                <a:gd name="T31" fmla="*/ 22 h 30"/>
                <a:gd name="T32" fmla="*/ 24 w 24"/>
                <a:gd name="T33" fmla="*/ 22 h 30"/>
                <a:gd name="T34" fmla="*/ 14 w 24"/>
                <a:gd name="T35" fmla="*/ 20 h 30"/>
                <a:gd name="T36" fmla="*/ 13 w 24"/>
                <a:gd name="T37" fmla="*/ 21 h 30"/>
                <a:gd name="T38" fmla="*/ 12 w 24"/>
                <a:gd name="T39" fmla="*/ 27 h 30"/>
                <a:gd name="T40" fmla="*/ 13 w 24"/>
                <a:gd name="T41" fmla="*/ 26 h 30"/>
                <a:gd name="T42" fmla="*/ 14 w 24"/>
                <a:gd name="T43" fmla="*/ 20 h 30"/>
                <a:gd name="T44" fmla="*/ 22 w 24"/>
                <a:gd name="T45" fmla="*/ 19 h 30"/>
                <a:gd name="T46" fmla="*/ 22 w 24"/>
                <a:gd name="T47" fmla="*/ 19 h 30"/>
                <a:gd name="T48" fmla="*/ 22 w 24"/>
                <a:gd name="T49" fmla="*/ 24 h 30"/>
                <a:gd name="T50" fmla="*/ 21 w 24"/>
                <a:gd name="T51" fmla="*/ 28 h 30"/>
                <a:gd name="T52" fmla="*/ 22 w 24"/>
                <a:gd name="T53" fmla="*/ 29 h 30"/>
                <a:gd name="T54" fmla="*/ 22 w 24"/>
                <a:gd name="T55" fmla="*/ 29 h 30"/>
                <a:gd name="T56" fmla="*/ 23 w 24"/>
                <a:gd name="T57" fmla="*/ 29 h 30"/>
                <a:gd name="T58" fmla="*/ 23 w 24"/>
                <a:gd name="T59" fmla="*/ 21 h 30"/>
                <a:gd name="T60" fmla="*/ 22 w 24"/>
                <a:gd name="T61" fmla="*/ 19 h 30"/>
                <a:gd name="T62" fmla="*/ 17 w 24"/>
                <a:gd name="T63" fmla="*/ 17 h 30"/>
                <a:gd name="T64" fmla="*/ 16 w 24"/>
                <a:gd name="T65" fmla="*/ 19 h 30"/>
                <a:gd name="T66" fmla="*/ 16 w 24"/>
                <a:gd name="T67" fmla="*/ 19 h 30"/>
                <a:gd name="T68" fmla="*/ 16 w 24"/>
                <a:gd name="T69" fmla="*/ 24 h 30"/>
                <a:gd name="T70" fmla="*/ 16 w 24"/>
                <a:gd name="T71" fmla="*/ 26 h 30"/>
                <a:gd name="T72" fmla="*/ 16 w 24"/>
                <a:gd name="T73" fmla="*/ 26 h 30"/>
                <a:gd name="T74" fmla="*/ 18 w 24"/>
                <a:gd name="T75" fmla="*/ 26 h 30"/>
                <a:gd name="T76" fmla="*/ 18 w 24"/>
                <a:gd name="T77" fmla="*/ 22 h 30"/>
                <a:gd name="T78" fmla="*/ 17 w 24"/>
                <a:gd name="T79" fmla="*/ 17 h 30"/>
                <a:gd name="T80" fmla="*/ 5 w 24"/>
                <a:gd name="T81" fmla="*/ 0 h 30"/>
                <a:gd name="T82" fmla="*/ 12 w 24"/>
                <a:gd name="T83" fmla="*/ 9 h 30"/>
                <a:gd name="T84" fmla="*/ 15 w 24"/>
                <a:gd name="T85" fmla="*/ 11 h 30"/>
                <a:gd name="T86" fmla="*/ 9 w 24"/>
                <a:gd name="T87" fmla="*/ 15 h 30"/>
                <a:gd name="T88" fmla="*/ 11 w 24"/>
                <a:gd name="T89" fmla="*/ 17 h 30"/>
                <a:gd name="T90" fmla="*/ 11 w 24"/>
                <a:gd name="T91" fmla="*/ 17 h 30"/>
                <a:gd name="T92" fmla="*/ 14 w 24"/>
                <a:gd name="T93" fmla="*/ 16 h 30"/>
                <a:gd name="T94" fmla="*/ 16 w 24"/>
                <a:gd name="T95" fmla="*/ 16 h 30"/>
                <a:gd name="T96" fmla="*/ 19 w 24"/>
                <a:gd name="T97" fmla="*/ 17 h 30"/>
                <a:gd name="T98" fmla="*/ 20 w 24"/>
                <a:gd name="T99" fmla="*/ 27 h 30"/>
                <a:gd name="T100" fmla="*/ 20 w 24"/>
                <a:gd name="T101" fmla="*/ 27 h 30"/>
                <a:gd name="T102" fmla="*/ 20 w 24"/>
                <a:gd name="T103" fmla="*/ 20 h 30"/>
                <a:gd name="T104" fmla="*/ 21 w 24"/>
                <a:gd name="T105" fmla="*/ 17 h 30"/>
                <a:gd name="T106" fmla="*/ 22 w 24"/>
                <a:gd name="T107" fmla="*/ 17 h 30"/>
                <a:gd name="T108" fmla="*/ 22 w 24"/>
                <a:gd name="T109" fmla="*/ 17 h 30"/>
                <a:gd name="T110" fmla="*/ 23 w 24"/>
                <a:gd name="T111" fmla="*/ 18 h 30"/>
                <a:gd name="T112" fmla="*/ 21 w 24"/>
                <a:gd name="T113" fmla="*/ 9 h 30"/>
                <a:gd name="T114" fmla="*/ 7 w 24"/>
                <a:gd name="T115" fmla="*/ 1 h 30"/>
                <a:gd name="T116" fmla="*/ 5 w 24"/>
                <a:gd name="T1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" h="30">
                  <a:moveTo>
                    <a:pt x="5" y="26"/>
                  </a:moveTo>
                  <a:cubicBezTo>
                    <a:pt x="2" y="28"/>
                    <a:pt x="2" y="29"/>
                    <a:pt x="3" y="2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5" y="26"/>
                  </a:cubicBezTo>
                  <a:moveTo>
                    <a:pt x="10" y="22"/>
                  </a:moveTo>
                  <a:cubicBezTo>
                    <a:pt x="9" y="23"/>
                    <a:pt x="8" y="24"/>
                    <a:pt x="7" y="24"/>
                  </a:cubicBezTo>
                  <a:cubicBezTo>
                    <a:pt x="7" y="26"/>
                    <a:pt x="7" y="27"/>
                    <a:pt x="7" y="27"/>
                  </a:cubicBezTo>
                  <a:cubicBezTo>
                    <a:pt x="7" y="27"/>
                    <a:pt x="7" y="28"/>
                    <a:pt x="7" y="28"/>
                  </a:cubicBezTo>
                  <a:cubicBezTo>
                    <a:pt x="8" y="28"/>
                    <a:pt x="9" y="27"/>
                    <a:pt x="10" y="27"/>
                  </a:cubicBezTo>
                  <a:cubicBezTo>
                    <a:pt x="10" y="26"/>
                    <a:pt x="10" y="24"/>
                    <a:pt x="10" y="22"/>
                  </a:cubicBezTo>
                  <a:moveTo>
                    <a:pt x="24" y="22"/>
                  </a:moveTo>
                  <a:cubicBezTo>
                    <a:pt x="23" y="23"/>
                    <a:pt x="23" y="26"/>
                    <a:pt x="23" y="27"/>
                  </a:cubicBezTo>
                  <a:cubicBezTo>
                    <a:pt x="24" y="26"/>
                    <a:pt x="24" y="24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moveTo>
                    <a:pt x="14" y="20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3" y="23"/>
                    <a:pt x="12" y="25"/>
                    <a:pt x="12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5"/>
                    <a:pt x="14" y="22"/>
                    <a:pt x="14" y="20"/>
                  </a:cubicBezTo>
                  <a:moveTo>
                    <a:pt x="22" y="19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2" y="24"/>
                    <a:pt x="22" y="24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3" y="29"/>
                    <a:pt x="23" y="29"/>
                  </a:cubicBezTo>
                  <a:cubicBezTo>
                    <a:pt x="23" y="26"/>
                    <a:pt x="23" y="21"/>
                    <a:pt x="23" y="21"/>
                  </a:cubicBezTo>
                  <a:cubicBezTo>
                    <a:pt x="23" y="19"/>
                    <a:pt x="22" y="19"/>
                    <a:pt x="22" y="19"/>
                  </a:cubicBezTo>
                  <a:moveTo>
                    <a:pt x="17" y="17"/>
                  </a:moveTo>
                  <a:cubicBezTo>
                    <a:pt x="17" y="18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21"/>
                    <a:pt x="16" y="24"/>
                    <a:pt x="16" y="24"/>
                  </a:cubicBezTo>
                  <a:cubicBezTo>
                    <a:pt x="16" y="25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7" y="26"/>
                    <a:pt x="18" y="26"/>
                  </a:cubicBezTo>
                  <a:cubicBezTo>
                    <a:pt x="18" y="24"/>
                    <a:pt x="18" y="22"/>
                    <a:pt x="18" y="22"/>
                  </a:cubicBezTo>
                  <a:cubicBezTo>
                    <a:pt x="18" y="19"/>
                    <a:pt x="17" y="18"/>
                    <a:pt x="17" y="17"/>
                  </a:cubicBezTo>
                  <a:moveTo>
                    <a:pt x="5" y="0"/>
                  </a:moveTo>
                  <a:cubicBezTo>
                    <a:pt x="0" y="0"/>
                    <a:pt x="12" y="9"/>
                    <a:pt x="12" y="9"/>
                  </a:cubicBezTo>
                  <a:cubicBezTo>
                    <a:pt x="10" y="11"/>
                    <a:pt x="15" y="11"/>
                    <a:pt x="15" y="11"/>
                  </a:cubicBezTo>
                  <a:cubicBezTo>
                    <a:pt x="12" y="13"/>
                    <a:pt x="10" y="15"/>
                    <a:pt x="9" y="15"/>
                  </a:cubicBezTo>
                  <a:cubicBezTo>
                    <a:pt x="10" y="16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3" y="17"/>
                    <a:pt x="14" y="16"/>
                    <a:pt x="14" y="16"/>
                  </a:cubicBezTo>
                  <a:cubicBezTo>
                    <a:pt x="15" y="16"/>
                    <a:pt x="15" y="16"/>
                    <a:pt x="16" y="16"/>
                  </a:cubicBezTo>
                  <a:cubicBezTo>
                    <a:pt x="17" y="16"/>
                    <a:pt x="18" y="16"/>
                    <a:pt x="19" y="17"/>
                  </a:cubicBezTo>
                  <a:cubicBezTo>
                    <a:pt x="19" y="17"/>
                    <a:pt x="20" y="18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2"/>
                    <a:pt x="20" y="20"/>
                    <a:pt x="20" y="20"/>
                  </a:cubicBezTo>
                  <a:cubicBezTo>
                    <a:pt x="20" y="17"/>
                    <a:pt x="21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7"/>
                    <a:pt x="23" y="18"/>
                    <a:pt x="23" y="18"/>
                  </a:cubicBezTo>
                  <a:cubicBezTo>
                    <a:pt x="23" y="15"/>
                    <a:pt x="22" y="13"/>
                    <a:pt x="21" y="9"/>
                  </a:cubicBezTo>
                  <a:cubicBezTo>
                    <a:pt x="15" y="1"/>
                    <a:pt x="7" y="1"/>
                    <a:pt x="7" y="1"/>
                  </a:cubicBezTo>
                  <a:cubicBezTo>
                    <a:pt x="6" y="1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31" name="Freeform 578"/>
            <p:cNvSpPr/>
            <p:nvPr/>
          </p:nvSpPr>
          <p:spPr bwMode="auto">
            <a:xfrm>
              <a:off x="1326" y="2723"/>
              <a:ext cx="2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32" name="Freeform 579"/>
            <p:cNvSpPr>
              <a:spLocks noEditPoints="1"/>
            </p:cNvSpPr>
            <p:nvPr/>
          </p:nvSpPr>
          <p:spPr bwMode="auto">
            <a:xfrm>
              <a:off x="1328" y="2702"/>
              <a:ext cx="13" cy="21"/>
            </a:xfrm>
            <a:custGeom>
              <a:avLst/>
              <a:gdLst>
                <a:gd name="T0" fmla="*/ 3 w 9"/>
                <a:gd name="T1" fmla="*/ 9 h 14"/>
                <a:gd name="T2" fmla="*/ 1 w 9"/>
                <a:gd name="T3" fmla="*/ 11 h 14"/>
                <a:gd name="T4" fmla="*/ 0 w 9"/>
                <a:gd name="T5" fmla="*/ 14 h 14"/>
                <a:gd name="T6" fmla="*/ 0 w 9"/>
                <a:gd name="T7" fmla="*/ 14 h 14"/>
                <a:gd name="T8" fmla="*/ 3 w 9"/>
                <a:gd name="T9" fmla="*/ 13 h 14"/>
                <a:gd name="T10" fmla="*/ 3 w 9"/>
                <a:gd name="T11" fmla="*/ 12 h 14"/>
                <a:gd name="T12" fmla="*/ 3 w 9"/>
                <a:gd name="T13" fmla="*/ 9 h 14"/>
                <a:gd name="T14" fmla="*/ 9 w 9"/>
                <a:gd name="T15" fmla="*/ 6 h 14"/>
                <a:gd name="T16" fmla="*/ 6 w 9"/>
                <a:gd name="T17" fmla="*/ 7 h 14"/>
                <a:gd name="T18" fmla="*/ 6 w 9"/>
                <a:gd name="T19" fmla="*/ 12 h 14"/>
                <a:gd name="T20" fmla="*/ 8 w 9"/>
                <a:gd name="T21" fmla="*/ 12 h 14"/>
                <a:gd name="T22" fmla="*/ 9 w 9"/>
                <a:gd name="T23" fmla="*/ 6 h 14"/>
                <a:gd name="T24" fmla="*/ 5 w 9"/>
                <a:gd name="T25" fmla="*/ 0 h 14"/>
                <a:gd name="T26" fmla="*/ 5 w 9"/>
                <a:gd name="T27" fmla="*/ 2 h 14"/>
                <a:gd name="T28" fmla="*/ 7 w 9"/>
                <a:gd name="T29" fmla="*/ 2 h 14"/>
                <a:gd name="T30" fmla="*/ 7 w 9"/>
                <a:gd name="T31" fmla="*/ 2 h 14"/>
                <a:gd name="T32" fmla="*/ 7 w 9"/>
                <a:gd name="T33" fmla="*/ 2 h 14"/>
                <a:gd name="T34" fmla="*/ 5 w 9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4">
                  <a:moveTo>
                    <a:pt x="3" y="9"/>
                  </a:moveTo>
                  <a:cubicBezTo>
                    <a:pt x="2" y="10"/>
                    <a:pt x="1" y="11"/>
                    <a:pt x="1" y="11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2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3" y="12"/>
                    <a:pt x="3" y="11"/>
                    <a:pt x="3" y="9"/>
                  </a:cubicBezTo>
                  <a:moveTo>
                    <a:pt x="9" y="6"/>
                  </a:moveTo>
                  <a:cubicBezTo>
                    <a:pt x="8" y="7"/>
                    <a:pt x="7" y="7"/>
                    <a:pt x="6" y="7"/>
                  </a:cubicBezTo>
                  <a:cubicBezTo>
                    <a:pt x="6" y="9"/>
                    <a:pt x="6" y="11"/>
                    <a:pt x="6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8" y="10"/>
                    <a:pt x="9" y="8"/>
                    <a:pt x="9" y="6"/>
                  </a:cubicBezTo>
                  <a:moveTo>
                    <a:pt x="5" y="0"/>
                  </a:moveTo>
                  <a:cubicBezTo>
                    <a:pt x="3" y="2"/>
                    <a:pt x="4" y="2"/>
                    <a:pt x="5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1"/>
                    <a:pt x="5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33" name="Freeform 580"/>
            <p:cNvSpPr>
              <a:spLocks noEditPoints="1"/>
            </p:cNvSpPr>
            <p:nvPr/>
          </p:nvSpPr>
          <p:spPr bwMode="auto">
            <a:xfrm>
              <a:off x="1341" y="2704"/>
              <a:ext cx="10" cy="16"/>
            </a:xfrm>
            <a:custGeom>
              <a:avLst/>
              <a:gdLst>
                <a:gd name="T0" fmla="*/ 3 w 7"/>
                <a:gd name="T1" fmla="*/ 3 h 11"/>
                <a:gd name="T2" fmla="*/ 1 w 7"/>
                <a:gd name="T3" fmla="*/ 4 h 11"/>
                <a:gd name="T4" fmla="*/ 0 w 7"/>
                <a:gd name="T5" fmla="*/ 10 h 11"/>
                <a:gd name="T6" fmla="*/ 3 w 7"/>
                <a:gd name="T7" fmla="*/ 10 h 11"/>
                <a:gd name="T8" fmla="*/ 3 w 7"/>
                <a:gd name="T9" fmla="*/ 8 h 11"/>
                <a:gd name="T10" fmla="*/ 3 w 7"/>
                <a:gd name="T11" fmla="*/ 3 h 11"/>
                <a:gd name="T12" fmla="*/ 3 w 7"/>
                <a:gd name="T13" fmla="*/ 0 h 11"/>
                <a:gd name="T14" fmla="*/ 1 w 7"/>
                <a:gd name="T15" fmla="*/ 0 h 11"/>
                <a:gd name="T16" fmla="*/ 2 w 7"/>
                <a:gd name="T17" fmla="*/ 0 h 11"/>
                <a:gd name="T18" fmla="*/ 4 w 7"/>
                <a:gd name="T19" fmla="*/ 1 h 11"/>
                <a:gd name="T20" fmla="*/ 5 w 7"/>
                <a:gd name="T21" fmla="*/ 6 h 11"/>
                <a:gd name="T22" fmla="*/ 5 w 7"/>
                <a:gd name="T23" fmla="*/ 10 h 11"/>
                <a:gd name="T24" fmla="*/ 7 w 7"/>
                <a:gd name="T25" fmla="*/ 11 h 11"/>
                <a:gd name="T26" fmla="*/ 6 w 7"/>
                <a:gd name="T27" fmla="*/ 1 h 11"/>
                <a:gd name="T28" fmla="*/ 3 w 7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1">
                  <a:moveTo>
                    <a:pt x="3" y="3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6"/>
                    <a:pt x="1" y="9"/>
                    <a:pt x="0" y="10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10"/>
                    <a:pt x="3" y="9"/>
                    <a:pt x="3" y="8"/>
                  </a:cubicBezTo>
                  <a:cubicBezTo>
                    <a:pt x="3" y="8"/>
                    <a:pt x="2" y="5"/>
                    <a:pt x="3" y="3"/>
                  </a:cubicBezTo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5" y="3"/>
                    <a:pt x="5" y="6"/>
                  </a:cubicBezTo>
                  <a:cubicBezTo>
                    <a:pt x="5" y="6"/>
                    <a:pt x="5" y="8"/>
                    <a:pt x="5" y="10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2"/>
                    <a:pt x="6" y="1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34" name="Freeform 581"/>
            <p:cNvSpPr/>
            <p:nvPr/>
          </p:nvSpPr>
          <p:spPr bwMode="auto">
            <a:xfrm>
              <a:off x="1351" y="2705"/>
              <a:ext cx="6" cy="18"/>
            </a:xfrm>
            <a:custGeom>
              <a:avLst/>
              <a:gdLst>
                <a:gd name="T0" fmla="*/ 1 w 4"/>
                <a:gd name="T1" fmla="*/ 0 h 12"/>
                <a:gd name="T2" fmla="*/ 0 w 4"/>
                <a:gd name="T3" fmla="*/ 3 h 12"/>
                <a:gd name="T4" fmla="*/ 0 w 4"/>
                <a:gd name="T5" fmla="*/ 10 h 12"/>
                <a:gd name="T6" fmla="*/ 1 w 4"/>
                <a:gd name="T7" fmla="*/ 11 h 12"/>
                <a:gd name="T8" fmla="*/ 2 w 4"/>
                <a:gd name="T9" fmla="*/ 7 h 12"/>
                <a:gd name="T10" fmla="*/ 2 w 4"/>
                <a:gd name="T11" fmla="*/ 2 h 12"/>
                <a:gd name="T12" fmla="*/ 2 w 4"/>
                <a:gd name="T13" fmla="*/ 2 h 12"/>
                <a:gd name="T14" fmla="*/ 3 w 4"/>
                <a:gd name="T15" fmla="*/ 4 h 12"/>
                <a:gd name="T16" fmla="*/ 3 w 4"/>
                <a:gd name="T17" fmla="*/ 12 h 12"/>
                <a:gd name="T18" fmla="*/ 3 w 4"/>
                <a:gd name="T19" fmla="*/ 10 h 12"/>
                <a:gd name="T20" fmla="*/ 4 w 4"/>
                <a:gd name="T21" fmla="*/ 5 h 12"/>
                <a:gd name="T22" fmla="*/ 3 w 4"/>
                <a:gd name="T23" fmla="*/ 1 h 12"/>
                <a:gd name="T24" fmla="*/ 2 w 4"/>
                <a:gd name="T25" fmla="*/ 0 h 12"/>
                <a:gd name="T26" fmla="*/ 2 w 4"/>
                <a:gd name="T27" fmla="*/ 0 h 12"/>
                <a:gd name="T28" fmla="*/ 1 w 4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3"/>
                    <a:pt x="1" y="5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9"/>
                    <a:pt x="2" y="7"/>
                  </a:cubicBezTo>
                  <a:cubicBezTo>
                    <a:pt x="2" y="7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4"/>
                  </a:cubicBezTo>
                  <a:cubicBezTo>
                    <a:pt x="3" y="4"/>
                    <a:pt x="3" y="9"/>
                    <a:pt x="3" y="12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3" y="9"/>
                    <a:pt x="3" y="6"/>
                    <a:pt x="4" y="5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35" name="Freeform 582"/>
            <p:cNvSpPr/>
            <p:nvPr/>
          </p:nvSpPr>
          <p:spPr bwMode="auto">
            <a:xfrm>
              <a:off x="1294" y="2704"/>
              <a:ext cx="41" cy="75"/>
            </a:xfrm>
            <a:custGeom>
              <a:avLst/>
              <a:gdLst>
                <a:gd name="T0" fmla="*/ 28 w 28"/>
                <a:gd name="T1" fmla="*/ 35 h 52"/>
                <a:gd name="T2" fmla="*/ 27 w 28"/>
                <a:gd name="T3" fmla="*/ 40 h 52"/>
                <a:gd name="T4" fmla="*/ 25 w 28"/>
                <a:gd name="T5" fmla="*/ 43 h 52"/>
                <a:gd name="T6" fmla="*/ 22 w 28"/>
                <a:gd name="T7" fmla="*/ 45 h 52"/>
                <a:gd name="T8" fmla="*/ 18 w 28"/>
                <a:gd name="T9" fmla="*/ 47 h 52"/>
                <a:gd name="T10" fmla="*/ 18 w 28"/>
                <a:gd name="T11" fmla="*/ 50 h 52"/>
                <a:gd name="T12" fmla="*/ 18 w 28"/>
                <a:gd name="T13" fmla="*/ 52 h 52"/>
                <a:gd name="T14" fmla="*/ 16 w 28"/>
                <a:gd name="T15" fmla="*/ 52 h 52"/>
                <a:gd name="T16" fmla="*/ 12 w 28"/>
                <a:gd name="T17" fmla="*/ 52 h 52"/>
                <a:gd name="T18" fmla="*/ 11 w 28"/>
                <a:gd name="T19" fmla="*/ 52 h 52"/>
                <a:gd name="T20" fmla="*/ 10 w 28"/>
                <a:gd name="T21" fmla="*/ 50 h 52"/>
                <a:gd name="T22" fmla="*/ 10 w 28"/>
                <a:gd name="T23" fmla="*/ 47 h 52"/>
                <a:gd name="T24" fmla="*/ 4 w 28"/>
                <a:gd name="T25" fmla="*/ 46 h 52"/>
                <a:gd name="T26" fmla="*/ 0 w 28"/>
                <a:gd name="T27" fmla="*/ 45 h 52"/>
                <a:gd name="T28" fmla="*/ 0 w 28"/>
                <a:gd name="T29" fmla="*/ 44 h 52"/>
                <a:gd name="T30" fmla="*/ 0 w 28"/>
                <a:gd name="T31" fmla="*/ 41 h 52"/>
                <a:gd name="T32" fmla="*/ 1 w 28"/>
                <a:gd name="T33" fmla="*/ 39 h 52"/>
                <a:gd name="T34" fmla="*/ 2 w 28"/>
                <a:gd name="T35" fmla="*/ 39 h 52"/>
                <a:gd name="T36" fmla="*/ 2 w 28"/>
                <a:gd name="T37" fmla="*/ 39 h 52"/>
                <a:gd name="T38" fmla="*/ 3 w 28"/>
                <a:gd name="T39" fmla="*/ 39 h 52"/>
                <a:gd name="T40" fmla="*/ 6 w 28"/>
                <a:gd name="T41" fmla="*/ 40 h 52"/>
                <a:gd name="T42" fmla="*/ 11 w 28"/>
                <a:gd name="T43" fmla="*/ 40 h 52"/>
                <a:gd name="T44" fmla="*/ 17 w 28"/>
                <a:gd name="T45" fmla="*/ 39 h 52"/>
                <a:gd name="T46" fmla="*/ 20 w 28"/>
                <a:gd name="T47" fmla="*/ 36 h 52"/>
                <a:gd name="T48" fmla="*/ 18 w 28"/>
                <a:gd name="T49" fmla="*/ 32 h 52"/>
                <a:gd name="T50" fmla="*/ 12 w 28"/>
                <a:gd name="T51" fmla="*/ 29 h 52"/>
                <a:gd name="T52" fmla="*/ 8 w 28"/>
                <a:gd name="T53" fmla="*/ 27 h 52"/>
                <a:gd name="T54" fmla="*/ 4 w 28"/>
                <a:gd name="T55" fmla="*/ 24 h 52"/>
                <a:gd name="T56" fmla="*/ 2 w 28"/>
                <a:gd name="T57" fmla="*/ 21 h 52"/>
                <a:gd name="T58" fmla="*/ 1 w 28"/>
                <a:gd name="T59" fmla="*/ 16 h 52"/>
                <a:gd name="T60" fmla="*/ 4 w 28"/>
                <a:gd name="T61" fmla="*/ 9 h 52"/>
                <a:gd name="T62" fmla="*/ 11 w 28"/>
                <a:gd name="T63" fmla="*/ 5 h 52"/>
                <a:gd name="T64" fmla="*/ 11 w 28"/>
                <a:gd name="T65" fmla="*/ 2 h 52"/>
                <a:gd name="T66" fmla="*/ 12 w 28"/>
                <a:gd name="T67" fmla="*/ 0 h 52"/>
                <a:gd name="T68" fmla="*/ 14 w 28"/>
                <a:gd name="T69" fmla="*/ 0 h 52"/>
                <a:gd name="T70" fmla="*/ 17 w 28"/>
                <a:gd name="T71" fmla="*/ 0 h 52"/>
                <a:gd name="T72" fmla="*/ 19 w 28"/>
                <a:gd name="T73" fmla="*/ 0 h 52"/>
                <a:gd name="T74" fmla="*/ 19 w 28"/>
                <a:gd name="T75" fmla="*/ 2 h 52"/>
                <a:gd name="T76" fmla="*/ 19 w 28"/>
                <a:gd name="T77" fmla="*/ 5 h 52"/>
                <a:gd name="T78" fmla="*/ 23 w 28"/>
                <a:gd name="T79" fmla="*/ 6 h 52"/>
                <a:gd name="T80" fmla="*/ 25 w 28"/>
                <a:gd name="T81" fmla="*/ 6 h 52"/>
                <a:gd name="T82" fmla="*/ 26 w 28"/>
                <a:gd name="T83" fmla="*/ 7 h 52"/>
                <a:gd name="T84" fmla="*/ 25 w 28"/>
                <a:gd name="T85" fmla="*/ 10 h 52"/>
                <a:gd name="T86" fmla="*/ 25 w 28"/>
                <a:gd name="T87" fmla="*/ 12 h 52"/>
                <a:gd name="T88" fmla="*/ 24 w 28"/>
                <a:gd name="T89" fmla="*/ 12 h 52"/>
                <a:gd name="T90" fmla="*/ 20 w 28"/>
                <a:gd name="T91" fmla="*/ 12 h 52"/>
                <a:gd name="T92" fmla="*/ 16 w 28"/>
                <a:gd name="T93" fmla="*/ 11 h 52"/>
                <a:gd name="T94" fmla="*/ 11 w 28"/>
                <a:gd name="T95" fmla="*/ 13 h 52"/>
                <a:gd name="T96" fmla="*/ 9 w 28"/>
                <a:gd name="T97" fmla="*/ 16 h 52"/>
                <a:gd name="T98" fmla="*/ 11 w 28"/>
                <a:gd name="T99" fmla="*/ 19 h 52"/>
                <a:gd name="T100" fmla="*/ 16 w 28"/>
                <a:gd name="T101" fmla="*/ 22 h 52"/>
                <a:gd name="T102" fmla="*/ 25 w 28"/>
                <a:gd name="T103" fmla="*/ 27 h 52"/>
                <a:gd name="T104" fmla="*/ 28 w 28"/>
                <a:gd name="T10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" h="52">
                  <a:moveTo>
                    <a:pt x="28" y="35"/>
                  </a:moveTo>
                  <a:cubicBezTo>
                    <a:pt x="28" y="37"/>
                    <a:pt x="28" y="39"/>
                    <a:pt x="27" y="40"/>
                  </a:cubicBezTo>
                  <a:cubicBezTo>
                    <a:pt x="27" y="41"/>
                    <a:pt x="26" y="42"/>
                    <a:pt x="25" y="43"/>
                  </a:cubicBezTo>
                  <a:cubicBezTo>
                    <a:pt x="24" y="44"/>
                    <a:pt x="23" y="45"/>
                    <a:pt x="22" y="45"/>
                  </a:cubicBezTo>
                  <a:cubicBezTo>
                    <a:pt x="21" y="46"/>
                    <a:pt x="19" y="46"/>
                    <a:pt x="18" y="47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1"/>
                    <a:pt x="18" y="51"/>
                    <a:pt x="18" y="52"/>
                  </a:cubicBezTo>
                  <a:cubicBezTo>
                    <a:pt x="17" y="52"/>
                    <a:pt x="17" y="52"/>
                    <a:pt x="16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10" y="51"/>
                    <a:pt x="10" y="50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7" y="47"/>
                    <a:pt x="5" y="47"/>
                    <a:pt x="4" y="46"/>
                  </a:cubicBezTo>
                  <a:cubicBezTo>
                    <a:pt x="2" y="46"/>
                    <a:pt x="1" y="45"/>
                    <a:pt x="0" y="45"/>
                  </a:cubicBezTo>
                  <a:cubicBezTo>
                    <a:pt x="0" y="45"/>
                    <a:pt x="0" y="44"/>
                    <a:pt x="0" y="44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1" y="41"/>
                    <a:pt x="1" y="40"/>
                    <a:pt x="1" y="39"/>
                  </a:cubicBezTo>
                  <a:cubicBezTo>
                    <a:pt x="1" y="39"/>
                    <a:pt x="2" y="38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39"/>
                    <a:pt x="5" y="40"/>
                    <a:pt x="6" y="40"/>
                  </a:cubicBezTo>
                  <a:cubicBezTo>
                    <a:pt x="7" y="40"/>
                    <a:pt x="9" y="40"/>
                    <a:pt x="11" y="40"/>
                  </a:cubicBezTo>
                  <a:cubicBezTo>
                    <a:pt x="14" y="40"/>
                    <a:pt x="16" y="40"/>
                    <a:pt x="17" y="39"/>
                  </a:cubicBezTo>
                  <a:cubicBezTo>
                    <a:pt x="19" y="39"/>
                    <a:pt x="20" y="37"/>
                    <a:pt x="20" y="36"/>
                  </a:cubicBezTo>
                  <a:cubicBezTo>
                    <a:pt x="20" y="34"/>
                    <a:pt x="19" y="33"/>
                    <a:pt x="18" y="32"/>
                  </a:cubicBezTo>
                  <a:cubicBezTo>
                    <a:pt x="17" y="31"/>
                    <a:pt x="15" y="30"/>
                    <a:pt x="12" y="29"/>
                  </a:cubicBezTo>
                  <a:cubicBezTo>
                    <a:pt x="11" y="28"/>
                    <a:pt x="9" y="27"/>
                    <a:pt x="8" y="27"/>
                  </a:cubicBezTo>
                  <a:cubicBezTo>
                    <a:pt x="7" y="26"/>
                    <a:pt x="5" y="25"/>
                    <a:pt x="4" y="24"/>
                  </a:cubicBezTo>
                  <a:cubicBezTo>
                    <a:pt x="3" y="23"/>
                    <a:pt x="3" y="22"/>
                    <a:pt x="2" y="21"/>
                  </a:cubicBezTo>
                  <a:cubicBezTo>
                    <a:pt x="1" y="19"/>
                    <a:pt x="1" y="18"/>
                    <a:pt x="1" y="16"/>
                  </a:cubicBezTo>
                  <a:cubicBezTo>
                    <a:pt x="1" y="14"/>
                    <a:pt x="2" y="11"/>
                    <a:pt x="4" y="9"/>
                  </a:cubicBezTo>
                  <a:cubicBezTo>
                    <a:pt x="5" y="7"/>
                    <a:pt x="8" y="6"/>
                    <a:pt x="11" y="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1" y="5"/>
                    <a:pt x="22" y="5"/>
                    <a:pt x="23" y="6"/>
                  </a:cubicBezTo>
                  <a:cubicBezTo>
                    <a:pt x="24" y="6"/>
                    <a:pt x="25" y="6"/>
                    <a:pt x="25" y="6"/>
                  </a:cubicBezTo>
                  <a:cubicBezTo>
                    <a:pt x="25" y="6"/>
                    <a:pt x="26" y="7"/>
                    <a:pt x="26" y="7"/>
                  </a:cubicBezTo>
                  <a:cubicBezTo>
                    <a:pt x="26" y="8"/>
                    <a:pt x="26" y="9"/>
                    <a:pt x="25" y="10"/>
                  </a:cubicBezTo>
                  <a:cubicBezTo>
                    <a:pt x="25" y="10"/>
                    <a:pt x="25" y="11"/>
                    <a:pt x="25" y="12"/>
                  </a:cubicBezTo>
                  <a:cubicBezTo>
                    <a:pt x="24" y="12"/>
                    <a:pt x="24" y="13"/>
                    <a:pt x="24" y="12"/>
                  </a:cubicBezTo>
                  <a:cubicBezTo>
                    <a:pt x="23" y="12"/>
                    <a:pt x="22" y="12"/>
                    <a:pt x="20" y="12"/>
                  </a:cubicBezTo>
                  <a:cubicBezTo>
                    <a:pt x="19" y="11"/>
                    <a:pt x="18" y="11"/>
                    <a:pt x="16" y="11"/>
                  </a:cubicBezTo>
                  <a:cubicBezTo>
                    <a:pt x="14" y="11"/>
                    <a:pt x="12" y="12"/>
                    <a:pt x="11" y="13"/>
                  </a:cubicBezTo>
                  <a:cubicBezTo>
                    <a:pt x="10" y="13"/>
                    <a:pt x="9" y="15"/>
                    <a:pt x="9" y="16"/>
                  </a:cubicBezTo>
                  <a:cubicBezTo>
                    <a:pt x="9" y="17"/>
                    <a:pt x="10" y="18"/>
                    <a:pt x="11" y="19"/>
                  </a:cubicBezTo>
                  <a:cubicBezTo>
                    <a:pt x="12" y="20"/>
                    <a:pt x="14" y="21"/>
                    <a:pt x="16" y="22"/>
                  </a:cubicBezTo>
                  <a:cubicBezTo>
                    <a:pt x="20" y="24"/>
                    <a:pt x="23" y="25"/>
                    <a:pt x="25" y="27"/>
                  </a:cubicBezTo>
                  <a:cubicBezTo>
                    <a:pt x="27" y="30"/>
                    <a:pt x="28" y="32"/>
                    <a:pt x="28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36" name="Freeform 583"/>
            <p:cNvSpPr>
              <a:spLocks noEditPoints="1"/>
            </p:cNvSpPr>
            <p:nvPr/>
          </p:nvSpPr>
          <p:spPr bwMode="auto">
            <a:xfrm>
              <a:off x="1099" y="2654"/>
              <a:ext cx="124" cy="157"/>
            </a:xfrm>
            <a:custGeom>
              <a:avLst/>
              <a:gdLst>
                <a:gd name="T0" fmla="*/ 0 w 124"/>
                <a:gd name="T1" fmla="*/ 125 h 157"/>
                <a:gd name="T2" fmla="*/ 0 w 124"/>
                <a:gd name="T3" fmla="*/ 133 h 157"/>
                <a:gd name="T4" fmla="*/ 3 w 124"/>
                <a:gd name="T5" fmla="*/ 139 h 157"/>
                <a:gd name="T6" fmla="*/ 6 w 124"/>
                <a:gd name="T7" fmla="*/ 141 h 157"/>
                <a:gd name="T8" fmla="*/ 9 w 124"/>
                <a:gd name="T9" fmla="*/ 143 h 157"/>
                <a:gd name="T10" fmla="*/ 13 w 124"/>
                <a:gd name="T11" fmla="*/ 144 h 157"/>
                <a:gd name="T12" fmla="*/ 16 w 124"/>
                <a:gd name="T13" fmla="*/ 143 h 157"/>
                <a:gd name="T14" fmla="*/ 21 w 124"/>
                <a:gd name="T15" fmla="*/ 140 h 157"/>
                <a:gd name="T16" fmla="*/ 24 w 124"/>
                <a:gd name="T17" fmla="*/ 136 h 157"/>
                <a:gd name="T18" fmla="*/ 25 w 124"/>
                <a:gd name="T19" fmla="*/ 127 h 157"/>
                <a:gd name="T20" fmla="*/ 27 w 124"/>
                <a:gd name="T21" fmla="*/ 88 h 157"/>
                <a:gd name="T22" fmla="*/ 29 w 124"/>
                <a:gd name="T23" fmla="*/ 85 h 157"/>
                <a:gd name="T24" fmla="*/ 3 w 124"/>
                <a:gd name="T25" fmla="*/ 157 h 157"/>
                <a:gd name="T26" fmla="*/ 99 w 124"/>
                <a:gd name="T27" fmla="*/ 146 h 157"/>
                <a:gd name="T28" fmla="*/ 98 w 124"/>
                <a:gd name="T29" fmla="*/ 3 h 157"/>
                <a:gd name="T30" fmla="*/ 95 w 124"/>
                <a:gd name="T31" fmla="*/ 0 h 157"/>
                <a:gd name="T32" fmla="*/ 35 w 124"/>
                <a:gd name="T33" fmla="*/ 0 h 157"/>
                <a:gd name="T34" fmla="*/ 31 w 124"/>
                <a:gd name="T35" fmla="*/ 2 h 157"/>
                <a:gd name="T36" fmla="*/ 29 w 124"/>
                <a:gd name="T37" fmla="*/ 6 h 157"/>
                <a:gd name="T38" fmla="*/ 28 w 124"/>
                <a:gd name="T39" fmla="*/ 19 h 157"/>
                <a:gd name="T40" fmla="*/ 25 w 124"/>
                <a:gd name="T41" fmla="*/ 21 h 157"/>
                <a:gd name="T42" fmla="*/ 24 w 124"/>
                <a:gd name="T43" fmla="*/ 22 h 157"/>
                <a:gd name="T44" fmla="*/ 21 w 124"/>
                <a:gd name="T45" fmla="*/ 24 h 157"/>
                <a:gd name="T46" fmla="*/ 19 w 124"/>
                <a:gd name="T47" fmla="*/ 25 h 157"/>
                <a:gd name="T48" fmla="*/ 18 w 124"/>
                <a:gd name="T49" fmla="*/ 27 h 157"/>
                <a:gd name="T50" fmla="*/ 16 w 124"/>
                <a:gd name="T51" fmla="*/ 30 h 157"/>
                <a:gd name="T52" fmla="*/ 13 w 124"/>
                <a:gd name="T53" fmla="*/ 35 h 157"/>
                <a:gd name="T54" fmla="*/ 13 w 124"/>
                <a:gd name="T55" fmla="*/ 83 h 157"/>
                <a:gd name="T56" fmla="*/ 13 w 124"/>
                <a:gd name="T57" fmla="*/ 89 h 157"/>
                <a:gd name="T58" fmla="*/ 12 w 124"/>
                <a:gd name="T59" fmla="*/ 96 h 157"/>
                <a:gd name="T60" fmla="*/ 8 w 124"/>
                <a:gd name="T61" fmla="*/ 104 h 157"/>
                <a:gd name="T62" fmla="*/ 3 w 124"/>
                <a:gd name="T63" fmla="*/ 114 h 157"/>
                <a:gd name="T64" fmla="*/ 0 w 124"/>
                <a:gd name="T65" fmla="*/ 121 h 157"/>
                <a:gd name="T66" fmla="*/ 38 w 124"/>
                <a:gd name="T67" fmla="*/ 14 h 157"/>
                <a:gd name="T68" fmla="*/ 43 w 124"/>
                <a:gd name="T69" fmla="*/ 11 h 157"/>
                <a:gd name="T70" fmla="*/ 85 w 124"/>
                <a:gd name="T71" fmla="*/ 11 h 157"/>
                <a:gd name="T72" fmla="*/ 88 w 124"/>
                <a:gd name="T73" fmla="*/ 14 h 157"/>
                <a:gd name="T74" fmla="*/ 89 w 124"/>
                <a:gd name="T75" fmla="*/ 43 h 157"/>
                <a:gd name="T76" fmla="*/ 88 w 124"/>
                <a:gd name="T77" fmla="*/ 47 h 157"/>
                <a:gd name="T78" fmla="*/ 83 w 124"/>
                <a:gd name="T79" fmla="*/ 50 h 157"/>
                <a:gd name="T80" fmla="*/ 41 w 124"/>
                <a:gd name="T81" fmla="*/ 48 h 157"/>
                <a:gd name="T82" fmla="*/ 38 w 124"/>
                <a:gd name="T83" fmla="*/ 44 h 157"/>
                <a:gd name="T84" fmla="*/ 6 w 124"/>
                <a:gd name="T85" fmla="*/ 125 h 157"/>
                <a:gd name="T86" fmla="*/ 8 w 124"/>
                <a:gd name="T87" fmla="*/ 121 h 157"/>
                <a:gd name="T88" fmla="*/ 9 w 124"/>
                <a:gd name="T89" fmla="*/ 114 h 157"/>
                <a:gd name="T90" fmla="*/ 12 w 124"/>
                <a:gd name="T91" fmla="*/ 107 h 157"/>
                <a:gd name="T92" fmla="*/ 18 w 124"/>
                <a:gd name="T93" fmla="*/ 94 h 157"/>
                <a:gd name="T94" fmla="*/ 18 w 124"/>
                <a:gd name="T95" fmla="*/ 54 h 157"/>
                <a:gd name="T96" fmla="*/ 27 w 124"/>
                <a:gd name="T97" fmla="*/ 40 h 157"/>
                <a:gd name="T98" fmla="*/ 27 w 124"/>
                <a:gd name="T99" fmla="*/ 30 h 157"/>
                <a:gd name="T100" fmla="*/ 29 w 124"/>
                <a:gd name="T101" fmla="*/ 28 h 157"/>
                <a:gd name="T102" fmla="*/ 24 w 124"/>
                <a:gd name="T103" fmla="*/ 79 h 157"/>
                <a:gd name="T104" fmla="*/ 21 w 124"/>
                <a:gd name="T105" fmla="*/ 117 h 157"/>
                <a:gd name="T106" fmla="*/ 21 w 124"/>
                <a:gd name="T107" fmla="*/ 124 h 157"/>
                <a:gd name="T108" fmla="*/ 18 w 124"/>
                <a:gd name="T109" fmla="*/ 130 h 157"/>
                <a:gd name="T110" fmla="*/ 16 w 124"/>
                <a:gd name="T111" fmla="*/ 133 h 157"/>
                <a:gd name="T112" fmla="*/ 15 w 124"/>
                <a:gd name="T113" fmla="*/ 136 h 157"/>
                <a:gd name="T114" fmla="*/ 12 w 124"/>
                <a:gd name="T115" fmla="*/ 136 h 157"/>
                <a:gd name="T116" fmla="*/ 11 w 124"/>
                <a:gd name="T117" fmla="*/ 136 h 157"/>
                <a:gd name="T118" fmla="*/ 8 w 124"/>
                <a:gd name="T119" fmla="*/ 133 h 157"/>
                <a:gd name="T120" fmla="*/ 8 w 124"/>
                <a:gd name="T121" fmla="*/ 131 h 157"/>
                <a:gd name="T122" fmla="*/ 6 w 124"/>
                <a:gd name="T123" fmla="*/ 12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" h="157">
                  <a:moveTo>
                    <a:pt x="0" y="121"/>
                  </a:moveTo>
                  <a:lnTo>
                    <a:pt x="0" y="124"/>
                  </a:lnTo>
                  <a:lnTo>
                    <a:pt x="0" y="125"/>
                  </a:lnTo>
                  <a:lnTo>
                    <a:pt x="0" y="128"/>
                  </a:lnTo>
                  <a:lnTo>
                    <a:pt x="0" y="131"/>
                  </a:lnTo>
                  <a:lnTo>
                    <a:pt x="0" y="133"/>
                  </a:lnTo>
                  <a:lnTo>
                    <a:pt x="2" y="134"/>
                  </a:lnTo>
                  <a:lnTo>
                    <a:pt x="3" y="136"/>
                  </a:lnTo>
                  <a:lnTo>
                    <a:pt x="3" y="139"/>
                  </a:lnTo>
                  <a:lnTo>
                    <a:pt x="3" y="139"/>
                  </a:lnTo>
                  <a:lnTo>
                    <a:pt x="5" y="140"/>
                  </a:lnTo>
                  <a:lnTo>
                    <a:pt x="6" y="141"/>
                  </a:lnTo>
                  <a:lnTo>
                    <a:pt x="8" y="143"/>
                  </a:lnTo>
                  <a:lnTo>
                    <a:pt x="8" y="143"/>
                  </a:lnTo>
                  <a:lnTo>
                    <a:pt x="9" y="143"/>
                  </a:lnTo>
                  <a:lnTo>
                    <a:pt x="11" y="144"/>
                  </a:lnTo>
                  <a:lnTo>
                    <a:pt x="12" y="144"/>
                  </a:lnTo>
                  <a:lnTo>
                    <a:pt x="13" y="144"/>
                  </a:lnTo>
                  <a:lnTo>
                    <a:pt x="13" y="144"/>
                  </a:lnTo>
                  <a:lnTo>
                    <a:pt x="16" y="143"/>
                  </a:lnTo>
                  <a:lnTo>
                    <a:pt x="16" y="143"/>
                  </a:lnTo>
                  <a:lnTo>
                    <a:pt x="18" y="143"/>
                  </a:lnTo>
                  <a:lnTo>
                    <a:pt x="19" y="141"/>
                  </a:lnTo>
                  <a:lnTo>
                    <a:pt x="21" y="140"/>
                  </a:lnTo>
                  <a:lnTo>
                    <a:pt x="21" y="139"/>
                  </a:lnTo>
                  <a:lnTo>
                    <a:pt x="24" y="137"/>
                  </a:lnTo>
                  <a:lnTo>
                    <a:pt x="24" y="136"/>
                  </a:lnTo>
                  <a:lnTo>
                    <a:pt x="25" y="133"/>
                  </a:lnTo>
                  <a:lnTo>
                    <a:pt x="25" y="130"/>
                  </a:lnTo>
                  <a:lnTo>
                    <a:pt x="25" y="127"/>
                  </a:lnTo>
                  <a:lnTo>
                    <a:pt x="27" y="124"/>
                  </a:lnTo>
                  <a:lnTo>
                    <a:pt x="27" y="121"/>
                  </a:lnTo>
                  <a:lnTo>
                    <a:pt x="27" y="88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9" y="85"/>
                  </a:lnTo>
                  <a:lnTo>
                    <a:pt x="29" y="146"/>
                  </a:lnTo>
                  <a:lnTo>
                    <a:pt x="3" y="146"/>
                  </a:lnTo>
                  <a:lnTo>
                    <a:pt x="3" y="157"/>
                  </a:lnTo>
                  <a:lnTo>
                    <a:pt x="124" y="157"/>
                  </a:lnTo>
                  <a:lnTo>
                    <a:pt x="124" y="146"/>
                  </a:lnTo>
                  <a:lnTo>
                    <a:pt x="99" y="146"/>
                  </a:lnTo>
                  <a:lnTo>
                    <a:pt x="99" y="6"/>
                  </a:lnTo>
                  <a:lnTo>
                    <a:pt x="98" y="5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6" y="2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2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9" y="18"/>
                  </a:lnTo>
                  <a:lnTo>
                    <a:pt x="28" y="18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2" y="24"/>
                  </a:lnTo>
                  <a:lnTo>
                    <a:pt x="21" y="24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6" y="30"/>
                  </a:lnTo>
                  <a:lnTo>
                    <a:pt x="15" y="30"/>
                  </a:lnTo>
                  <a:lnTo>
                    <a:pt x="13" y="31"/>
                  </a:lnTo>
                  <a:lnTo>
                    <a:pt x="13" y="35"/>
                  </a:lnTo>
                  <a:lnTo>
                    <a:pt x="13" y="43"/>
                  </a:lnTo>
                  <a:lnTo>
                    <a:pt x="13" y="47"/>
                  </a:lnTo>
                  <a:lnTo>
                    <a:pt x="13" y="83"/>
                  </a:lnTo>
                  <a:lnTo>
                    <a:pt x="13" y="85"/>
                  </a:lnTo>
                  <a:lnTo>
                    <a:pt x="13" y="86"/>
                  </a:lnTo>
                  <a:lnTo>
                    <a:pt x="13" y="89"/>
                  </a:lnTo>
                  <a:lnTo>
                    <a:pt x="13" y="91"/>
                  </a:lnTo>
                  <a:lnTo>
                    <a:pt x="13" y="94"/>
                  </a:lnTo>
                  <a:lnTo>
                    <a:pt x="12" y="96"/>
                  </a:lnTo>
                  <a:lnTo>
                    <a:pt x="11" y="98"/>
                  </a:lnTo>
                  <a:lnTo>
                    <a:pt x="9" y="101"/>
                  </a:lnTo>
                  <a:lnTo>
                    <a:pt x="8" y="104"/>
                  </a:lnTo>
                  <a:lnTo>
                    <a:pt x="6" y="107"/>
                  </a:lnTo>
                  <a:lnTo>
                    <a:pt x="5" y="110"/>
                  </a:lnTo>
                  <a:lnTo>
                    <a:pt x="3" y="114"/>
                  </a:lnTo>
                  <a:lnTo>
                    <a:pt x="3" y="117"/>
                  </a:lnTo>
                  <a:lnTo>
                    <a:pt x="2" y="118"/>
                  </a:lnTo>
                  <a:lnTo>
                    <a:pt x="0" y="121"/>
                  </a:lnTo>
                  <a:close/>
                  <a:moveTo>
                    <a:pt x="38" y="18"/>
                  </a:moveTo>
                  <a:lnTo>
                    <a:pt x="38" y="15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1" y="12"/>
                  </a:lnTo>
                  <a:lnTo>
                    <a:pt x="43" y="11"/>
                  </a:lnTo>
                  <a:lnTo>
                    <a:pt x="44" y="11"/>
                  </a:lnTo>
                  <a:lnTo>
                    <a:pt x="83" y="11"/>
                  </a:lnTo>
                  <a:lnTo>
                    <a:pt x="85" y="11"/>
                  </a:lnTo>
                  <a:lnTo>
                    <a:pt x="86" y="12"/>
                  </a:lnTo>
                  <a:lnTo>
                    <a:pt x="88" y="12"/>
                  </a:lnTo>
                  <a:lnTo>
                    <a:pt x="88" y="14"/>
                  </a:lnTo>
                  <a:lnTo>
                    <a:pt x="89" y="15"/>
                  </a:lnTo>
                  <a:lnTo>
                    <a:pt x="89" y="18"/>
                  </a:lnTo>
                  <a:lnTo>
                    <a:pt x="89" y="43"/>
                  </a:lnTo>
                  <a:lnTo>
                    <a:pt x="89" y="44"/>
                  </a:lnTo>
                  <a:lnTo>
                    <a:pt x="88" y="46"/>
                  </a:lnTo>
                  <a:lnTo>
                    <a:pt x="88" y="47"/>
                  </a:lnTo>
                  <a:lnTo>
                    <a:pt x="86" y="48"/>
                  </a:lnTo>
                  <a:lnTo>
                    <a:pt x="85" y="50"/>
                  </a:lnTo>
                  <a:lnTo>
                    <a:pt x="83" y="50"/>
                  </a:lnTo>
                  <a:lnTo>
                    <a:pt x="44" y="50"/>
                  </a:lnTo>
                  <a:lnTo>
                    <a:pt x="43" y="50"/>
                  </a:lnTo>
                  <a:lnTo>
                    <a:pt x="41" y="48"/>
                  </a:lnTo>
                  <a:lnTo>
                    <a:pt x="40" y="47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38" y="18"/>
                  </a:lnTo>
                  <a:close/>
                  <a:moveTo>
                    <a:pt x="6" y="125"/>
                  </a:moveTo>
                  <a:lnTo>
                    <a:pt x="8" y="124"/>
                  </a:lnTo>
                  <a:lnTo>
                    <a:pt x="8" y="123"/>
                  </a:lnTo>
                  <a:lnTo>
                    <a:pt x="8" y="121"/>
                  </a:lnTo>
                  <a:lnTo>
                    <a:pt x="8" y="118"/>
                  </a:lnTo>
                  <a:lnTo>
                    <a:pt x="8" y="117"/>
                  </a:lnTo>
                  <a:lnTo>
                    <a:pt x="9" y="114"/>
                  </a:lnTo>
                  <a:lnTo>
                    <a:pt x="11" y="112"/>
                  </a:lnTo>
                  <a:lnTo>
                    <a:pt x="11" y="110"/>
                  </a:lnTo>
                  <a:lnTo>
                    <a:pt x="12" y="107"/>
                  </a:lnTo>
                  <a:lnTo>
                    <a:pt x="13" y="105"/>
                  </a:lnTo>
                  <a:lnTo>
                    <a:pt x="15" y="102"/>
                  </a:lnTo>
                  <a:lnTo>
                    <a:pt x="18" y="94"/>
                  </a:lnTo>
                  <a:lnTo>
                    <a:pt x="19" y="88"/>
                  </a:lnTo>
                  <a:lnTo>
                    <a:pt x="18" y="85"/>
                  </a:lnTo>
                  <a:lnTo>
                    <a:pt x="18" y="54"/>
                  </a:lnTo>
                  <a:lnTo>
                    <a:pt x="27" y="54"/>
                  </a:lnTo>
                  <a:lnTo>
                    <a:pt x="27" y="48"/>
                  </a:lnTo>
                  <a:lnTo>
                    <a:pt x="27" y="40"/>
                  </a:lnTo>
                  <a:lnTo>
                    <a:pt x="27" y="34"/>
                  </a:lnTo>
                  <a:lnTo>
                    <a:pt x="27" y="32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29" y="76"/>
                  </a:lnTo>
                  <a:lnTo>
                    <a:pt x="27" y="76"/>
                  </a:lnTo>
                  <a:lnTo>
                    <a:pt x="24" y="79"/>
                  </a:lnTo>
                  <a:lnTo>
                    <a:pt x="22" y="80"/>
                  </a:lnTo>
                  <a:lnTo>
                    <a:pt x="21" y="82"/>
                  </a:lnTo>
                  <a:lnTo>
                    <a:pt x="21" y="117"/>
                  </a:lnTo>
                  <a:lnTo>
                    <a:pt x="21" y="120"/>
                  </a:lnTo>
                  <a:lnTo>
                    <a:pt x="21" y="123"/>
                  </a:lnTo>
                  <a:lnTo>
                    <a:pt x="21" y="124"/>
                  </a:lnTo>
                  <a:lnTo>
                    <a:pt x="19" y="125"/>
                  </a:lnTo>
                  <a:lnTo>
                    <a:pt x="19" y="128"/>
                  </a:lnTo>
                  <a:lnTo>
                    <a:pt x="18" y="130"/>
                  </a:lnTo>
                  <a:lnTo>
                    <a:pt x="18" y="131"/>
                  </a:lnTo>
                  <a:lnTo>
                    <a:pt x="18" y="133"/>
                  </a:lnTo>
                  <a:lnTo>
                    <a:pt x="16" y="133"/>
                  </a:lnTo>
                  <a:lnTo>
                    <a:pt x="16" y="134"/>
                  </a:lnTo>
                  <a:lnTo>
                    <a:pt x="16" y="136"/>
                  </a:lnTo>
                  <a:lnTo>
                    <a:pt x="15" y="136"/>
                  </a:lnTo>
                  <a:lnTo>
                    <a:pt x="13" y="136"/>
                  </a:lnTo>
                  <a:lnTo>
                    <a:pt x="13" y="136"/>
                  </a:lnTo>
                  <a:lnTo>
                    <a:pt x="12" y="136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9" y="136"/>
                  </a:lnTo>
                  <a:lnTo>
                    <a:pt x="8" y="134"/>
                  </a:lnTo>
                  <a:lnTo>
                    <a:pt x="8" y="133"/>
                  </a:lnTo>
                  <a:lnTo>
                    <a:pt x="8" y="133"/>
                  </a:lnTo>
                  <a:lnTo>
                    <a:pt x="8" y="131"/>
                  </a:lnTo>
                  <a:lnTo>
                    <a:pt x="8" y="131"/>
                  </a:lnTo>
                  <a:lnTo>
                    <a:pt x="8" y="128"/>
                  </a:lnTo>
                  <a:lnTo>
                    <a:pt x="6" y="128"/>
                  </a:lnTo>
                  <a:lnTo>
                    <a:pt x="6" y="1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37" name="Rectangle 584"/>
            <p:cNvSpPr>
              <a:spLocks noChangeArrowheads="1"/>
            </p:cNvSpPr>
            <p:nvPr/>
          </p:nvSpPr>
          <p:spPr bwMode="auto">
            <a:xfrm>
              <a:off x="1793" y="2538"/>
              <a:ext cx="21" cy="73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38" name="Rectangle 585"/>
            <p:cNvSpPr>
              <a:spLocks noChangeArrowheads="1"/>
            </p:cNvSpPr>
            <p:nvPr/>
          </p:nvSpPr>
          <p:spPr bwMode="auto">
            <a:xfrm>
              <a:off x="2080" y="1386"/>
              <a:ext cx="166" cy="19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39" name="Freeform 586"/>
            <p:cNvSpPr/>
            <p:nvPr/>
          </p:nvSpPr>
          <p:spPr bwMode="auto">
            <a:xfrm>
              <a:off x="1918" y="635"/>
              <a:ext cx="38" cy="71"/>
            </a:xfrm>
            <a:custGeom>
              <a:avLst/>
              <a:gdLst>
                <a:gd name="T0" fmla="*/ 26 w 26"/>
                <a:gd name="T1" fmla="*/ 33 h 49"/>
                <a:gd name="T2" fmla="*/ 26 w 26"/>
                <a:gd name="T3" fmla="*/ 37 h 49"/>
                <a:gd name="T4" fmla="*/ 24 w 26"/>
                <a:gd name="T5" fmla="*/ 40 h 49"/>
                <a:gd name="T6" fmla="*/ 21 w 26"/>
                <a:gd name="T7" fmla="*/ 43 h 49"/>
                <a:gd name="T8" fmla="*/ 17 w 26"/>
                <a:gd name="T9" fmla="*/ 44 h 49"/>
                <a:gd name="T10" fmla="*/ 17 w 26"/>
                <a:gd name="T11" fmla="*/ 47 h 49"/>
                <a:gd name="T12" fmla="*/ 17 w 26"/>
                <a:gd name="T13" fmla="*/ 48 h 49"/>
                <a:gd name="T14" fmla="*/ 15 w 26"/>
                <a:gd name="T15" fmla="*/ 49 h 49"/>
                <a:gd name="T16" fmla="*/ 12 w 26"/>
                <a:gd name="T17" fmla="*/ 49 h 49"/>
                <a:gd name="T18" fmla="*/ 10 w 26"/>
                <a:gd name="T19" fmla="*/ 48 h 49"/>
                <a:gd name="T20" fmla="*/ 10 w 26"/>
                <a:gd name="T21" fmla="*/ 46 h 49"/>
                <a:gd name="T22" fmla="*/ 10 w 26"/>
                <a:gd name="T23" fmla="*/ 44 h 49"/>
                <a:gd name="T24" fmla="*/ 4 w 26"/>
                <a:gd name="T25" fmla="*/ 43 h 49"/>
                <a:gd name="T26" fmla="*/ 1 w 26"/>
                <a:gd name="T27" fmla="*/ 42 h 49"/>
                <a:gd name="T28" fmla="*/ 0 w 26"/>
                <a:gd name="T29" fmla="*/ 41 h 49"/>
                <a:gd name="T30" fmla="*/ 1 w 26"/>
                <a:gd name="T31" fmla="*/ 39 h 49"/>
                <a:gd name="T32" fmla="*/ 1 w 26"/>
                <a:gd name="T33" fmla="*/ 37 h 49"/>
                <a:gd name="T34" fmla="*/ 2 w 26"/>
                <a:gd name="T35" fmla="*/ 36 h 49"/>
                <a:gd name="T36" fmla="*/ 3 w 26"/>
                <a:gd name="T37" fmla="*/ 36 h 49"/>
                <a:gd name="T38" fmla="*/ 3 w 26"/>
                <a:gd name="T39" fmla="*/ 36 h 49"/>
                <a:gd name="T40" fmla="*/ 6 w 26"/>
                <a:gd name="T41" fmla="*/ 37 h 49"/>
                <a:gd name="T42" fmla="*/ 11 w 26"/>
                <a:gd name="T43" fmla="*/ 38 h 49"/>
                <a:gd name="T44" fmla="*/ 16 w 26"/>
                <a:gd name="T45" fmla="*/ 37 h 49"/>
                <a:gd name="T46" fmla="*/ 19 w 26"/>
                <a:gd name="T47" fmla="*/ 33 h 49"/>
                <a:gd name="T48" fmla="*/ 17 w 26"/>
                <a:gd name="T49" fmla="*/ 30 h 49"/>
                <a:gd name="T50" fmla="*/ 12 w 26"/>
                <a:gd name="T51" fmla="*/ 27 h 49"/>
                <a:gd name="T52" fmla="*/ 8 w 26"/>
                <a:gd name="T53" fmla="*/ 25 h 49"/>
                <a:gd name="T54" fmla="*/ 5 w 26"/>
                <a:gd name="T55" fmla="*/ 23 h 49"/>
                <a:gd name="T56" fmla="*/ 2 w 26"/>
                <a:gd name="T57" fmla="*/ 19 h 49"/>
                <a:gd name="T58" fmla="*/ 1 w 26"/>
                <a:gd name="T59" fmla="*/ 15 h 49"/>
                <a:gd name="T60" fmla="*/ 4 w 26"/>
                <a:gd name="T61" fmla="*/ 9 h 49"/>
                <a:gd name="T62" fmla="*/ 11 w 26"/>
                <a:gd name="T63" fmla="*/ 5 h 49"/>
                <a:gd name="T64" fmla="*/ 11 w 26"/>
                <a:gd name="T65" fmla="*/ 2 h 49"/>
                <a:gd name="T66" fmla="*/ 11 w 26"/>
                <a:gd name="T67" fmla="*/ 0 h 49"/>
                <a:gd name="T68" fmla="*/ 13 w 26"/>
                <a:gd name="T69" fmla="*/ 0 h 49"/>
                <a:gd name="T70" fmla="*/ 17 w 26"/>
                <a:gd name="T71" fmla="*/ 0 h 49"/>
                <a:gd name="T72" fmla="*/ 18 w 26"/>
                <a:gd name="T73" fmla="*/ 0 h 49"/>
                <a:gd name="T74" fmla="*/ 18 w 26"/>
                <a:gd name="T75" fmla="*/ 2 h 49"/>
                <a:gd name="T76" fmla="*/ 18 w 26"/>
                <a:gd name="T77" fmla="*/ 5 h 49"/>
                <a:gd name="T78" fmla="*/ 22 w 26"/>
                <a:gd name="T79" fmla="*/ 5 h 49"/>
                <a:gd name="T80" fmla="*/ 24 w 26"/>
                <a:gd name="T81" fmla="*/ 6 h 49"/>
                <a:gd name="T82" fmla="*/ 24 w 26"/>
                <a:gd name="T83" fmla="*/ 7 h 49"/>
                <a:gd name="T84" fmla="*/ 24 w 26"/>
                <a:gd name="T85" fmla="*/ 9 h 49"/>
                <a:gd name="T86" fmla="*/ 23 w 26"/>
                <a:gd name="T87" fmla="*/ 11 h 49"/>
                <a:gd name="T88" fmla="*/ 22 w 26"/>
                <a:gd name="T89" fmla="*/ 12 h 49"/>
                <a:gd name="T90" fmla="*/ 19 w 26"/>
                <a:gd name="T91" fmla="*/ 11 h 49"/>
                <a:gd name="T92" fmla="*/ 16 w 26"/>
                <a:gd name="T93" fmla="*/ 11 h 49"/>
                <a:gd name="T94" fmla="*/ 10 w 26"/>
                <a:gd name="T95" fmla="*/ 12 h 49"/>
                <a:gd name="T96" fmla="*/ 9 w 26"/>
                <a:gd name="T97" fmla="*/ 15 h 49"/>
                <a:gd name="T98" fmla="*/ 11 w 26"/>
                <a:gd name="T99" fmla="*/ 18 h 49"/>
                <a:gd name="T100" fmla="*/ 16 w 26"/>
                <a:gd name="T101" fmla="*/ 21 h 49"/>
                <a:gd name="T102" fmla="*/ 24 w 26"/>
                <a:gd name="T103" fmla="*/ 26 h 49"/>
                <a:gd name="T104" fmla="*/ 26 w 26"/>
                <a:gd name="T105" fmla="*/ 3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" h="49">
                  <a:moveTo>
                    <a:pt x="26" y="33"/>
                  </a:moveTo>
                  <a:cubicBezTo>
                    <a:pt x="26" y="35"/>
                    <a:pt x="26" y="36"/>
                    <a:pt x="26" y="37"/>
                  </a:cubicBezTo>
                  <a:cubicBezTo>
                    <a:pt x="25" y="39"/>
                    <a:pt x="25" y="40"/>
                    <a:pt x="24" y="40"/>
                  </a:cubicBezTo>
                  <a:cubicBezTo>
                    <a:pt x="23" y="41"/>
                    <a:pt x="22" y="42"/>
                    <a:pt x="21" y="43"/>
                  </a:cubicBezTo>
                  <a:cubicBezTo>
                    <a:pt x="20" y="43"/>
                    <a:pt x="18" y="43"/>
                    <a:pt x="17" y="44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6" y="49"/>
                    <a:pt x="15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1" y="49"/>
                    <a:pt x="10" y="48"/>
                  </a:cubicBezTo>
                  <a:cubicBezTo>
                    <a:pt x="10" y="48"/>
                    <a:pt x="10" y="47"/>
                    <a:pt x="10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7" y="44"/>
                    <a:pt x="5" y="44"/>
                    <a:pt x="4" y="43"/>
                  </a:cubicBezTo>
                  <a:cubicBezTo>
                    <a:pt x="2" y="43"/>
                    <a:pt x="1" y="42"/>
                    <a:pt x="1" y="42"/>
                  </a:cubicBezTo>
                  <a:cubicBezTo>
                    <a:pt x="0" y="42"/>
                    <a:pt x="0" y="42"/>
                    <a:pt x="0" y="41"/>
                  </a:cubicBezTo>
                  <a:cubicBezTo>
                    <a:pt x="1" y="40"/>
                    <a:pt x="1" y="39"/>
                    <a:pt x="1" y="39"/>
                  </a:cubicBezTo>
                  <a:cubicBezTo>
                    <a:pt x="1" y="38"/>
                    <a:pt x="1" y="37"/>
                    <a:pt x="1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7"/>
                    <a:pt x="5" y="37"/>
                    <a:pt x="6" y="37"/>
                  </a:cubicBezTo>
                  <a:cubicBezTo>
                    <a:pt x="7" y="38"/>
                    <a:pt x="9" y="38"/>
                    <a:pt x="11" y="38"/>
                  </a:cubicBezTo>
                  <a:cubicBezTo>
                    <a:pt x="13" y="38"/>
                    <a:pt x="15" y="38"/>
                    <a:pt x="16" y="37"/>
                  </a:cubicBezTo>
                  <a:cubicBezTo>
                    <a:pt x="18" y="36"/>
                    <a:pt x="19" y="35"/>
                    <a:pt x="19" y="33"/>
                  </a:cubicBezTo>
                  <a:cubicBezTo>
                    <a:pt x="19" y="32"/>
                    <a:pt x="18" y="31"/>
                    <a:pt x="17" y="30"/>
                  </a:cubicBezTo>
                  <a:cubicBezTo>
                    <a:pt x="16" y="29"/>
                    <a:pt x="14" y="28"/>
                    <a:pt x="12" y="27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7" y="24"/>
                    <a:pt x="6" y="24"/>
                    <a:pt x="5" y="23"/>
                  </a:cubicBezTo>
                  <a:cubicBezTo>
                    <a:pt x="4" y="22"/>
                    <a:pt x="3" y="21"/>
                    <a:pt x="2" y="19"/>
                  </a:cubicBezTo>
                  <a:cubicBezTo>
                    <a:pt x="2" y="18"/>
                    <a:pt x="1" y="17"/>
                    <a:pt x="1" y="15"/>
                  </a:cubicBezTo>
                  <a:cubicBezTo>
                    <a:pt x="1" y="13"/>
                    <a:pt x="2" y="11"/>
                    <a:pt x="4" y="9"/>
                  </a:cubicBezTo>
                  <a:cubicBezTo>
                    <a:pt x="5" y="7"/>
                    <a:pt x="8" y="6"/>
                    <a:pt x="11" y="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2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5"/>
                    <a:pt x="21" y="5"/>
                    <a:pt x="22" y="5"/>
                  </a:cubicBezTo>
                  <a:cubicBezTo>
                    <a:pt x="23" y="5"/>
                    <a:pt x="23" y="6"/>
                    <a:pt x="24" y="6"/>
                  </a:cubicBezTo>
                  <a:cubicBezTo>
                    <a:pt x="24" y="6"/>
                    <a:pt x="24" y="6"/>
                    <a:pt x="24" y="7"/>
                  </a:cubicBezTo>
                  <a:cubicBezTo>
                    <a:pt x="24" y="8"/>
                    <a:pt x="24" y="8"/>
                    <a:pt x="24" y="9"/>
                  </a:cubicBezTo>
                  <a:cubicBezTo>
                    <a:pt x="24" y="10"/>
                    <a:pt x="24" y="10"/>
                    <a:pt x="23" y="11"/>
                  </a:cubicBezTo>
                  <a:cubicBezTo>
                    <a:pt x="23" y="12"/>
                    <a:pt x="23" y="12"/>
                    <a:pt x="22" y="12"/>
                  </a:cubicBezTo>
                  <a:cubicBezTo>
                    <a:pt x="22" y="12"/>
                    <a:pt x="21" y="11"/>
                    <a:pt x="19" y="11"/>
                  </a:cubicBezTo>
                  <a:cubicBezTo>
                    <a:pt x="18" y="11"/>
                    <a:pt x="17" y="11"/>
                    <a:pt x="16" y="11"/>
                  </a:cubicBezTo>
                  <a:cubicBezTo>
                    <a:pt x="13" y="11"/>
                    <a:pt x="11" y="11"/>
                    <a:pt x="10" y="12"/>
                  </a:cubicBezTo>
                  <a:cubicBezTo>
                    <a:pt x="9" y="13"/>
                    <a:pt x="9" y="14"/>
                    <a:pt x="9" y="15"/>
                  </a:cubicBezTo>
                  <a:cubicBezTo>
                    <a:pt x="9" y="16"/>
                    <a:pt x="10" y="17"/>
                    <a:pt x="11" y="18"/>
                  </a:cubicBezTo>
                  <a:cubicBezTo>
                    <a:pt x="12" y="19"/>
                    <a:pt x="13" y="20"/>
                    <a:pt x="16" y="21"/>
                  </a:cubicBezTo>
                  <a:cubicBezTo>
                    <a:pt x="19" y="22"/>
                    <a:pt x="22" y="24"/>
                    <a:pt x="24" y="26"/>
                  </a:cubicBezTo>
                  <a:cubicBezTo>
                    <a:pt x="26" y="28"/>
                    <a:pt x="26" y="30"/>
                    <a:pt x="26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40" name="Oval 587"/>
            <p:cNvSpPr>
              <a:spLocks noChangeArrowheads="1"/>
            </p:cNvSpPr>
            <p:nvPr/>
          </p:nvSpPr>
          <p:spPr bwMode="auto">
            <a:xfrm>
              <a:off x="1889" y="621"/>
              <a:ext cx="98" cy="98"/>
            </a:xfrm>
            <a:prstGeom prst="ellipse">
              <a:avLst/>
            </a:prstGeom>
            <a:grpFill/>
            <a:ln w="26988" cap="flat">
              <a:noFill/>
              <a:prstDash val="solid"/>
              <a:miter lim="800000"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41" name="Freeform 588"/>
            <p:cNvSpPr/>
            <p:nvPr/>
          </p:nvSpPr>
          <p:spPr bwMode="auto">
            <a:xfrm>
              <a:off x="1312" y="639"/>
              <a:ext cx="26" cy="48"/>
            </a:xfrm>
            <a:custGeom>
              <a:avLst/>
              <a:gdLst>
                <a:gd name="T0" fmla="*/ 18 w 18"/>
                <a:gd name="T1" fmla="*/ 22 h 33"/>
                <a:gd name="T2" fmla="*/ 17 w 18"/>
                <a:gd name="T3" fmla="*/ 25 h 33"/>
                <a:gd name="T4" fmla="*/ 16 w 18"/>
                <a:gd name="T5" fmla="*/ 27 h 33"/>
                <a:gd name="T6" fmla="*/ 14 w 18"/>
                <a:gd name="T7" fmla="*/ 29 h 33"/>
                <a:gd name="T8" fmla="*/ 11 w 18"/>
                <a:gd name="T9" fmla="*/ 30 h 33"/>
                <a:gd name="T10" fmla="*/ 11 w 18"/>
                <a:gd name="T11" fmla="*/ 32 h 33"/>
                <a:gd name="T12" fmla="*/ 11 w 18"/>
                <a:gd name="T13" fmla="*/ 33 h 33"/>
                <a:gd name="T14" fmla="*/ 10 w 18"/>
                <a:gd name="T15" fmla="*/ 33 h 33"/>
                <a:gd name="T16" fmla="*/ 8 w 18"/>
                <a:gd name="T17" fmla="*/ 33 h 33"/>
                <a:gd name="T18" fmla="*/ 7 w 18"/>
                <a:gd name="T19" fmla="*/ 33 h 33"/>
                <a:gd name="T20" fmla="*/ 6 w 18"/>
                <a:gd name="T21" fmla="*/ 31 h 33"/>
                <a:gd name="T22" fmla="*/ 6 w 18"/>
                <a:gd name="T23" fmla="*/ 30 h 33"/>
                <a:gd name="T24" fmla="*/ 2 w 18"/>
                <a:gd name="T25" fmla="*/ 29 h 33"/>
                <a:gd name="T26" fmla="*/ 0 w 18"/>
                <a:gd name="T27" fmla="*/ 28 h 33"/>
                <a:gd name="T28" fmla="*/ 0 w 18"/>
                <a:gd name="T29" fmla="*/ 28 h 33"/>
                <a:gd name="T30" fmla="*/ 0 w 18"/>
                <a:gd name="T31" fmla="*/ 26 h 33"/>
                <a:gd name="T32" fmla="*/ 1 w 18"/>
                <a:gd name="T33" fmla="*/ 25 h 33"/>
                <a:gd name="T34" fmla="*/ 1 w 18"/>
                <a:gd name="T35" fmla="*/ 25 h 33"/>
                <a:gd name="T36" fmla="*/ 2 w 18"/>
                <a:gd name="T37" fmla="*/ 25 h 33"/>
                <a:gd name="T38" fmla="*/ 2 w 18"/>
                <a:gd name="T39" fmla="*/ 25 h 33"/>
                <a:gd name="T40" fmla="*/ 4 w 18"/>
                <a:gd name="T41" fmla="*/ 25 h 33"/>
                <a:gd name="T42" fmla="*/ 7 w 18"/>
                <a:gd name="T43" fmla="*/ 26 h 33"/>
                <a:gd name="T44" fmla="*/ 11 w 18"/>
                <a:gd name="T45" fmla="*/ 25 h 33"/>
                <a:gd name="T46" fmla="*/ 12 w 18"/>
                <a:gd name="T47" fmla="*/ 23 h 33"/>
                <a:gd name="T48" fmla="*/ 11 w 18"/>
                <a:gd name="T49" fmla="*/ 20 h 33"/>
                <a:gd name="T50" fmla="*/ 8 w 18"/>
                <a:gd name="T51" fmla="*/ 18 h 33"/>
                <a:gd name="T52" fmla="*/ 5 w 18"/>
                <a:gd name="T53" fmla="*/ 17 h 33"/>
                <a:gd name="T54" fmla="*/ 3 w 18"/>
                <a:gd name="T55" fmla="*/ 16 h 33"/>
                <a:gd name="T56" fmla="*/ 1 w 18"/>
                <a:gd name="T57" fmla="*/ 13 h 33"/>
                <a:gd name="T58" fmla="*/ 1 w 18"/>
                <a:gd name="T59" fmla="*/ 10 h 33"/>
                <a:gd name="T60" fmla="*/ 2 w 18"/>
                <a:gd name="T61" fmla="*/ 6 h 33"/>
                <a:gd name="T62" fmla="*/ 7 w 18"/>
                <a:gd name="T63" fmla="*/ 4 h 33"/>
                <a:gd name="T64" fmla="*/ 7 w 18"/>
                <a:gd name="T65" fmla="*/ 2 h 33"/>
                <a:gd name="T66" fmla="*/ 7 w 18"/>
                <a:gd name="T67" fmla="*/ 1 h 33"/>
                <a:gd name="T68" fmla="*/ 9 w 18"/>
                <a:gd name="T69" fmla="*/ 0 h 33"/>
                <a:gd name="T70" fmla="*/ 11 w 18"/>
                <a:gd name="T71" fmla="*/ 0 h 33"/>
                <a:gd name="T72" fmla="*/ 12 w 18"/>
                <a:gd name="T73" fmla="*/ 1 h 33"/>
                <a:gd name="T74" fmla="*/ 12 w 18"/>
                <a:gd name="T75" fmla="*/ 2 h 33"/>
                <a:gd name="T76" fmla="*/ 12 w 18"/>
                <a:gd name="T77" fmla="*/ 4 h 33"/>
                <a:gd name="T78" fmla="*/ 14 w 18"/>
                <a:gd name="T79" fmla="*/ 4 h 33"/>
                <a:gd name="T80" fmla="*/ 16 w 18"/>
                <a:gd name="T81" fmla="*/ 4 h 33"/>
                <a:gd name="T82" fmla="*/ 16 w 18"/>
                <a:gd name="T83" fmla="*/ 5 h 33"/>
                <a:gd name="T84" fmla="*/ 16 w 18"/>
                <a:gd name="T85" fmla="*/ 7 h 33"/>
                <a:gd name="T86" fmla="*/ 15 w 18"/>
                <a:gd name="T87" fmla="*/ 8 h 33"/>
                <a:gd name="T88" fmla="*/ 15 w 18"/>
                <a:gd name="T89" fmla="*/ 8 h 33"/>
                <a:gd name="T90" fmla="*/ 13 w 18"/>
                <a:gd name="T91" fmla="*/ 8 h 33"/>
                <a:gd name="T92" fmla="*/ 10 w 18"/>
                <a:gd name="T93" fmla="*/ 8 h 33"/>
                <a:gd name="T94" fmla="*/ 7 w 18"/>
                <a:gd name="T95" fmla="*/ 8 h 33"/>
                <a:gd name="T96" fmla="*/ 6 w 18"/>
                <a:gd name="T97" fmla="*/ 10 h 33"/>
                <a:gd name="T98" fmla="*/ 7 w 18"/>
                <a:gd name="T99" fmla="*/ 13 h 33"/>
                <a:gd name="T100" fmla="*/ 10 w 18"/>
                <a:gd name="T101" fmla="*/ 14 h 33"/>
                <a:gd name="T102" fmla="*/ 16 w 18"/>
                <a:gd name="T103" fmla="*/ 18 h 33"/>
                <a:gd name="T104" fmla="*/ 18 w 18"/>
                <a:gd name="T105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" h="33">
                  <a:moveTo>
                    <a:pt x="18" y="22"/>
                  </a:moveTo>
                  <a:cubicBezTo>
                    <a:pt x="18" y="24"/>
                    <a:pt x="17" y="25"/>
                    <a:pt x="17" y="25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2" y="29"/>
                    <a:pt x="11" y="3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3"/>
                    <a:pt x="11" y="33"/>
                  </a:cubicBezTo>
                  <a:cubicBezTo>
                    <a:pt x="11" y="33"/>
                    <a:pt x="11" y="33"/>
                    <a:pt x="10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6" y="32"/>
                    <a:pt x="6" y="3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4" y="30"/>
                    <a:pt x="2" y="29"/>
                  </a:cubicBezTo>
                  <a:cubicBezTo>
                    <a:pt x="1" y="29"/>
                    <a:pt x="1" y="29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6"/>
                  </a:cubicBezTo>
                  <a:cubicBezTo>
                    <a:pt x="1" y="26"/>
                    <a:pt x="1" y="25"/>
                    <a:pt x="1" y="25"/>
                  </a:cubicBezTo>
                  <a:cubicBezTo>
                    <a:pt x="1" y="25"/>
                    <a:pt x="1" y="24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3" y="25"/>
                    <a:pt x="4" y="25"/>
                  </a:cubicBezTo>
                  <a:cubicBezTo>
                    <a:pt x="5" y="26"/>
                    <a:pt x="6" y="26"/>
                    <a:pt x="7" y="26"/>
                  </a:cubicBezTo>
                  <a:cubicBezTo>
                    <a:pt x="9" y="26"/>
                    <a:pt x="10" y="25"/>
                    <a:pt x="11" y="25"/>
                  </a:cubicBezTo>
                  <a:cubicBezTo>
                    <a:pt x="12" y="25"/>
                    <a:pt x="12" y="24"/>
                    <a:pt x="12" y="23"/>
                  </a:cubicBezTo>
                  <a:cubicBezTo>
                    <a:pt x="12" y="22"/>
                    <a:pt x="12" y="21"/>
                    <a:pt x="11" y="20"/>
                  </a:cubicBezTo>
                  <a:cubicBezTo>
                    <a:pt x="11" y="20"/>
                    <a:pt x="10" y="19"/>
                    <a:pt x="8" y="18"/>
                  </a:cubicBezTo>
                  <a:cubicBezTo>
                    <a:pt x="7" y="18"/>
                    <a:pt x="6" y="18"/>
                    <a:pt x="5" y="17"/>
                  </a:cubicBezTo>
                  <a:cubicBezTo>
                    <a:pt x="4" y="17"/>
                    <a:pt x="4" y="16"/>
                    <a:pt x="3" y="16"/>
                  </a:cubicBezTo>
                  <a:cubicBezTo>
                    <a:pt x="2" y="15"/>
                    <a:pt x="2" y="14"/>
                    <a:pt x="1" y="13"/>
                  </a:cubicBezTo>
                  <a:cubicBezTo>
                    <a:pt x="1" y="13"/>
                    <a:pt x="1" y="12"/>
                    <a:pt x="1" y="10"/>
                  </a:cubicBezTo>
                  <a:cubicBezTo>
                    <a:pt x="1" y="9"/>
                    <a:pt x="1" y="8"/>
                    <a:pt x="2" y="6"/>
                  </a:cubicBezTo>
                  <a:cubicBezTo>
                    <a:pt x="3" y="5"/>
                    <a:pt x="5" y="4"/>
                    <a:pt x="7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6" y="7"/>
                    <a:pt x="16" y="7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2" y="8"/>
                    <a:pt x="11" y="8"/>
                    <a:pt x="10" y="8"/>
                  </a:cubicBezTo>
                  <a:cubicBezTo>
                    <a:pt x="9" y="8"/>
                    <a:pt x="7" y="8"/>
                    <a:pt x="7" y="8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6" y="12"/>
                    <a:pt x="7" y="13"/>
                  </a:cubicBezTo>
                  <a:cubicBezTo>
                    <a:pt x="8" y="13"/>
                    <a:pt x="9" y="14"/>
                    <a:pt x="10" y="14"/>
                  </a:cubicBezTo>
                  <a:cubicBezTo>
                    <a:pt x="13" y="15"/>
                    <a:pt x="14" y="16"/>
                    <a:pt x="16" y="18"/>
                  </a:cubicBezTo>
                  <a:cubicBezTo>
                    <a:pt x="17" y="19"/>
                    <a:pt x="18" y="21"/>
                    <a:pt x="1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42" name="Oval 589"/>
            <p:cNvSpPr>
              <a:spLocks noChangeArrowheads="1"/>
            </p:cNvSpPr>
            <p:nvPr/>
          </p:nvSpPr>
          <p:spPr bwMode="auto">
            <a:xfrm>
              <a:off x="1291" y="630"/>
              <a:ext cx="66" cy="66"/>
            </a:xfrm>
            <a:prstGeom prst="ellipse">
              <a:avLst/>
            </a:prstGeom>
            <a:grpFill/>
            <a:ln w="26988" cap="flat">
              <a:noFill/>
              <a:prstDash val="solid"/>
              <a:miter lim="800000"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941" name="TextBox 53"/>
          <p:cNvSpPr txBox="1">
            <a:spLocks noChangeArrowheads="1"/>
          </p:cNvSpPr>
          <p:nvPr/>
        </p:nvSpPr>
        <p:spPr bwMode="auto">
          <a:xfrm>
            <a:off x="1706146" y="2394441"/>
            <a:ext cx="2024762" cy="7819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企业文化</a:t>
            </a:r>
            <a:endParaRPr lang="en-US" altLang="zh-CN" sz="2000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lvl="0"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公司的灵魂</a:t>
            </a:r>
            <a:endParaRPr lang="en-US" altLang="zh-CN" sz="2000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原创设计师QQ598969553             _3"/>
          <p:cNvSpPr>
            <a:spLocks noChangeArrowheads="1"/>
          </p:cNvSpPr>
          <p:nvPr/>
        </p:nvSpPr>
        <p:spPr bwMode="auto">
          <a:xfrm>
            <a:off x="668338" y="382555"/>
            <a:ext cx="1442703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企业荣誉</a:t>
            </a:r>
            <a:endParaRPr lang="en-US" altLang="zh-CN" sz="28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53" name="原创设计师QQ598969553             _1"/>
          <p:cNvSpPr/>
          <p:nvPr/>
        </p:nvSpPr>
        <p:spPr bwMode="auto">
          <a:xfrm>
            <a:off x="-76200" y="-76200"/>
            <a:ext cx="589771" cy="11774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rgbClr val="383635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54" name="原创设计师QQ598969553             _2"/>
          <p:cNvSpPr/>
          <p:nvPr/>
        </p:nvSpPr>
        <p:spPr bwMode="auto">
          <a:xfrm>
            <a:off x="44322" y="415355"/>
            <a:ext cx="395416" cy="79225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10" y="212171"/>
            <a:ext cx="1233174" cy="357162"/>
          </a:xfrm>
          <a:prstGeom prst="rect">
            <a:avLst/>
          </a:prstGeom>
        </p:spPr>
      </p:pic>
      <p:pic>
        <p:nvPicPr>
          <p:cNvPr id="942" name="图片 941" descr="66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" y="1448435"/>
            <a:ext cx="4740275" cy="4365625"/>
          </a:xfrm>
          <a:prstGeom prst="rect">
            <a:avLst/>
          </a:prstGeom>
        </p:spPr>
      </p:pic>
      <p:pic>
        <p:nvPicPr>
          <p:cNvPr id="943" name="图片 942" descr="组 395636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090" y="1624330"/>
            <a:ext cx="5638800" cy="41897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原创设计师QQ598969553             _3"/>
          <p:cNvSpPr>
            <a:spLocks noChangeArrowheads="1"/>
          </p:cNvSpPr>
          <p:nvPr/>
        </p:nvSpPr>
        <p:spPr bwMode="auto">
          <a:xfrm>
            <a:off x="668338" y="382555"/>
            <a:ext cx="1442703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团队风采</a:t>
            </a:r>
            <a:endParaRPr lang="en-US" altLang="zh-CN" sz="28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53" name="原创设计师QQ598969553             _1"/>
          <p:cNvSpPr/>
          <p:nvPr/>
        </p:nvSpPr>
        <p:spPr bwMode="auto">
          <a:xfrm>
            <a:off x="-76200" y="-76200"/>
            <a:ext cx="589771" cy="1177482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rgbClr val="383635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54" name="原创设计师QQ598969553             _2"/>
          <p:cNvSpPr/>
          <p:nvPr/>
        </p:nvSpPr>
        <p:spPr bwMode="auto">
          <a:xfrm>
            <a:off x="44322" y="415355"/>
            <a:ext cx="395416" cy="79225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10" y="212171"/>
            <a:ext cx="1233174" cy="357162"/>
          </a:xfrm>
          <a:prstGeom prst="rect">
            <a:avLst/>
          </a:prstGeom>
        </p:spPr>
      </p:pic>
      <p:pic>
        <p:nvPicPr>
          <p:cNvPr id="13" name="图片 12" descr="微信图片_201811281648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60000">
            <a:off x="6779895" y="713105"/>
            <a:ext cx="4356032" cy="2451820"/>
          </a:xfrm>
          <a:prstGeom prst="ellipse">
            <a:avLst/>
          </a:prstGeom>
        </p:spPr>
      </p:pic>
      <p:pic>
        <p:nvPicPr>
          <p:cNvPr id="14" name="图片 13" descr="微信图片_201811281654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935" y="3844290"/>
            <a:ext cx="4098937" cy="2700020"/>
          </a:xfrm>
          <a:prstGeom prst="flowChartAlternateProcess">
            <a:avLst/>
          </a:prstGeom>
        </p:spPr>
      </p:pic>
      <p:pic>
        <p:nvPicPr>
          <p:cNvPr id="15" name="图片 14" descr="微信图片_201811281647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0000">
            <a:off x="2553970" y="3844290"/>
            <a:ext cx="4225870" cy="2520019"/>
          </a:xfrm>
          <a:prstGeom prst="ellipse">
            <a:avLst/>
          </a:prstGeom>
        </p:spPr>
      </p:pic>
      <p:pic>
        <p:nvPicPr>
          <p:cNvPr id="16" name="图片 15" descr="微信图片_201811281648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5915" y="843915"/>
            <a:ext cx="3456151" cy="2592019"/>
          </a:xfrm>
          <a:prstGeom prst="flowChartAlternateProcess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262bd219-7f06-4972-b7c1-767b7ce5a833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3734</Words>
  <Application>WPS 演示</Application>
  <PresentationFormat>宽屏</PresentationFormat>
  <Paragraphs>358</Paragraphs>
  <Slides>23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2" baseType="lpstr">
      <vt:lpstr>Arial</vt:lpstr>
      <vt:lpstr>宋体</vt:lpstr>
      <vt:lpstr>Wingdings</vt:lpstr>
      <vt:lpstr>仿宋</vt:lpstr>
      <vt:lpstr>仿宋_GB2312</vt:lpstr>
      <vt:lpstr>微软雅黑</vt:lpstr>
      <vt:lpstr>Microsoft YaHei Bold</vt:lpstr>
      <vt:lpstr>Segoe Print</vt:lpstr>
      <vt:lpstr>Century Gothic</vt:lpstr>
      <vt:lpstr>华文仿宋</vt:lpstr>
      <vt:lpstr>Calibri</vt:lpstr>
      <vt:lpstr>Arial Unicode MS</vt:lpstr>
      <vt:lpstr>Calibri Light</vt:lpstr>
      <vt:lpstr>Helvetica Neue</vt:lpstr>
      <vt:lpstr>Calibri</vt:lpstr>
      <vt:lpstr>Arial</vt:lpstr>
      <vt:lpstr>思源黑体 CN Normal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淘丁集团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T-WORK</dc:creator>
  <cp:lastModifiedBy>-cheeCheLy</cp:lastModifiedBy>
  <cp:revision>284</cp:revision>
  <dcterms:created xsi:type="dcterms:W3CDTF">2018-06-04T02:53:00Z</dcterms:created>
  <dcterms:modified xsi:type="dcterms:W3CDTF">2022-03-04T08:27:03Z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77759DC5A75B4F60BBC3FE9F2029B23A</vt:lpwstr>
  </property>
</Properties>
</file>